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4"/>
  </p:notesMasterIdLst>
  <p:sldIdLst>
    <p:sldId id="1296" r:id="rId2"/>
    <p:sldId id="535" r:id="rId3"/>
    <p:sldId id="409" r:id="rId4"/>
    <p:sldId id="406" r:id="rId5"/>
    <p:sldId id="1317" r:id="rId6"/>
    <p:sldId id="410" r:id="rId7"/>
    <p:sldId id="411" r:id="rId8"/>
    <p:sldId id="412" r:id="rId9"/>
    <p:sldId id="413" r:id="rId10"/>
    <p:sldId id="414" r:id="rId11"/>
    <p:sldId id="416" r:id="rId12"/>
    <p:sldId id="1297" r:id="rId13"/>
    <p:sldId id="418" r:id="rId14"/>
    <p:sldId id="419" r:id="rId15"/>
    <p:sldId id="1314" r:id="rId16"/>
    <p:sldId id="1298" r:id="rId17"/>
    <p:sldId id="422" r:id="rId18"/>
    <p:sldId id="423" r:id="rId19"/>
    <p:sldId id="424" r:id="rId20"/>
    <p:sldId id="1299" r:id="rId21"/>
    <p:sldId id="1300" r:id="rId22"/>
    <p:sldId id="427" r:id="rId23"/>
    <p:sldId id="428" r:id="rId24"/>
    <p:sldId id="429" r:id="rId25"/>
    <p:sldId id="430" r:id="rId26"/>
    <p:sldId id="1301" r:id="rId27"/>
    <p:sldId id="1302" r:id="rId28"/>
    <p:sldId id="433" r:id="rId29"/>
    <p:sldId id="434" r:id="rId30"/>
    <p:sldId id="435" r:id="rId31"/>
    <p:sldId id="436" r:id="rId32"/>
    <p:sldId id="1303" r:id="rId33"/>
    <p:sldId id="438" r:id="rId34"/>
    <p:sldId id="439" r:id="rId35"/>
    <p:sldId id="440" r:id="rId36"/>
    <p:sldId id="441" r:id="rId37"/>
    <p:sldId id="442" r:id="rId38"/>
    <p:sldId id="443" r:id="rId39"/>
    <p:sldId id="444" r:id="rId40"/>
    <p:sldId id="445" r:id="rId41"/>
    <p:sldId id="447" r:id="rId42"/>
    <p:sldId id="449" r:id="rId43"/>
    <p:sldId id="450" r:id="rId44"/>
    <p:sldId id="451" r:id="rId45"/>
    <p:sldId id="452" r:id="rId46"/>
    <p:sldId id="453" r:id="rId47"/>
    <p:sldId id="454" r:id="rId48"/>
    <p:sldId id="455" r:id="rId49"/>
    <p:sldId id="456" r:id="rId50"/>
    <p:sldId id="1305" r:id="rId51"/>
    <p:sldId id="1307" r:id="rId52"/>
    <p:sldId id="458" r:id="rId53"/>
    <p:sldId id="459" r:id="rId54"/>
    <p:sldId id="460" r:id="rId55"/>
    <p:sldId id="461" r:id="rId56"/>
    <p:sldId id="462" r:id="rId57"/>
    <p:sldId id="463" r:id="rId58"/>
    <p:sldId id="464" r:id="rId59"/>
    <p:sldId id="465" r:id="rId60"/>
    <p:sldId id="466" r:id="rId61"/>
    <p:sldId id="467" r:id="rId62"/>
    <p:sldId id="468" r:id="rId63"/>
    <p:sldId id="469" r:id="rId64"/>
    <p:sldId id="1309" r:id="rId65"/>
    <p:sldId id="471" r:id="rId66"/>
    <p:sldId id="472" r:id="rId67"/>
    <p:sldId id="473" r:id="rId68"/>
    <p:sldId id="474" r:id="rId69"/>
    <p:sldId id="1310" r:id="rId70"/>
    <p:sldId id="475" r:id="rId71"/>
    <p:sldId id="478" r:id="rId72"/>
    <p:sldId id="479" r:id="rId73"/>
    <p:sldId id="480" r:id="rId74"/>
    <p:sldId id="481" r:id="rId75"/>
    <p:sldId id="484" r:id="rId76"/>
    <p:sldId id="485" r:id="rId77"/>
    <p:sldId id="486" r:id="rId78"/>
    <p:sldId id="487" r:id="rId79"/>
    <p:sldId id="488" r:id="rId80"/>
    <p:sldId id="489" r:id="rId81"/>
    <p:sldId id="490" r:id="rId82"/>
    <p:sldId id="491" r:id="rId83"/>
    <p:sldId id="492" r:id="rId84"/>
    <p:sldId id="493" r:id="rId85"/>
    <p:sldId id="494" r:id="rId86"/>
    <p:sldId id="495" r:id="rId87"/>
    <p:sldId id="498" r:id="rId88"/>
    <p:sldId id="499" r:id="rId89"/>
    <p:sldId id="500" r:id="rId90"/>
    <p:sldId id="503" r:id="rId91"/>
    <p:sldId id="504" r:id="rId92"/>
    <p:sldId id="505" r:id="rId93"/>
    <p:sldId id="506" r:id="rId94"/>
    <p:sldId id="507" r:id="rId95"/>
    <p:sldId id="508" r:id="rId96"/>
    <p:sldId id="509" r:id="rId97"/>
    <p:sldId id="510" r:id="rId98"/>
    <p:sldId id="514" r:id="rId99"/>
    <p:sldId id="515" r:id="rId100"/>
    <p:sldId id="516" r:id="rId101"/>
    <p:sldId id="517" r:id="rId102"/>
    <p:sldId id="518" r:id="rId103"/>
    <p:sldId id="519" r:id="rId104"/>
    <p:sldId id="520" r:id="rId105"/>
    <p:sldId id="1311" r:id="rId106"/>
    <p:sldId id="1312" r:id="rId107"/>
    <p:sldId id="1313" r:id="rId108"/>
    <p:sldId id="1315" r:id="rId109"/>
    <p:sldId id="529" r:id="rId110"/>
    <p:sldId id="1316" r:id="rId111"/>
    <p:sldId id="532" r:id="rId112"/>
    <p:sldId id="1308" r:id="rId113"/>
  </p:sldIdLst>
  <p:sldSz cx="9144000" cy="6858000" type="screen4x3"/>
  <p:notesSz cx="6858000" cy="9144000"/>
  <p:custDataLst>
    <p:tags r:id="rId115"/>
  </p:custDataLst>
  <p:defaultTextStyle>
    <a:defPPr>
      <a:defRPr lang="en-US"/>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33"/>
    <a:srgbClr val="0000FF"/>
    <a:srgbClr val="0099CC"/>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850" autoAdjust="0"/>
    <p:restoredTop sz="82905" autoAdjust="0"/>
  </p:normalViewPr>
  <p:slideViewPr>
    <p:cSldViewPr>
      <p:cViewPr varScale="1">
        <p:scale>
          <a:sx n="63" d="100"/>
          <a:sy n="63" d="100"/>
        </p:scale>
        <p:origin x="1328" y="3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326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viewProps" Target="view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notesMaster" Target="notesMasters/notesMaster1.xml"/><Relationship Id="rId119"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tags" Target="tags/tag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2539682539682802E-2"/>
          <c:y val="9.8321342925660041E-2"/>
          <c:w val="0.67619047619048034"/>
          <c:h val="0.57793764988009588"/>
        </c:manualLayout>
      </c:layout>
      <c:lineChart>
        <c:grouping val="stacked"/>
        <c:varyColors val="0"/>
        <c:ser>
          <c:idx val="0"/>
          <c:order val="0"/>
          <c:tx>
            <c:strRef>
              <c:f>Sheet1!$A$2</c:f>
              <c:strCache>
                <c:ptCount val="1"/>
                <c:pt idx="0">
                  <c:v>speedup</c:v>
                </c:pt>
              </c:strCache>
            </c:strRef>
          </c:tx>
          <c:spPr>
            <a:ln w="40313">
              <a:solidFill>
                <a:srgbClr val="FF0000"/>
              </a:solidFill>
              <a:prstDash val="solid"/>
            </a:ln>
          </c:spPr>
          <c:marker>
            <c:symbol val="none"/>
          </c:marker>
          <c:cat>
            <c:strRef>
              <c:f>Sheet1!$B$1:$F$1</c:f>
              <c:strCache>
                <c:ptCount val="5"/>
                <c:pt idx="0">
                  <c:v>4</c:v>
                </c:pt>
                <c:pt idx="1">
                  <c:v>8</c:v>
                </c:pt>
                <c:pt idx="2">
                  <c:v>16</c:v>
                </c:pt>
                <c:pt idx="3">
                  <c:v>32</c:v>
                </c:pt>
                <c:pt idx="4">
                  <c:v>infinite</c:v>
                </c:pt>
              </c:strCache>
            </c:strRef>
          </c:cat>
          <c:val>
            <c:numRef>
              <c:f>Sheet1!$B$2:$F$2</c:f>
              <c:numCache>
                <c:formatCode>General</c:formatCode>
                <c:ptCount val="5"/>
                <c:pt idx="0">
                  <c:v>2.1</c:v>
                </c:pt>
                <c:pt idx="1">
                  <c:v>2.9</c:v>
                </c:pt>
                <c:pt idx="2">
                  <c:v>3.4</c:v>
                </c:pt>
                <c:pt idx="3">
                  <c:v>3.7</c:v>
                </c:pt>
                <c:pt idx="4">
                  <c:v>4</c:v>
                </c:pt>
              </c:numCache>
            </c:numRef>
          </c:val>
          <c:smooth val="0"/>
          <c:extLst>
            <c:ext xmlns:c16="http://schemas.microsoft.com/office/drawing/2014/chart" uri="{C3380CC4-5D6E-409C-BE32-E72D297353CC}">
              <c16:uniqueId val="{00000000-EC22-4ACB-ACFE-57D254E82B85}"/>
            </c:ext>
          </c:extLst>
        </c:ser>
        <c:dLbls>
          <c:showLegendKey val="0"/>
          <c:showVal val="0"/>
          <c:showCatName val="0"/>
          <c:showSerName val="0"/>
          <c:showPercent val="0"/>
          <c:showBubbleSize val="0"/>
        </c:dLbls>
        <c:smooth val="0"/>
        <c:axId val="553773216"/>
        <c:axId val="553781056"/>
      </c:lineChart>
      <c:catAx>
        <c:axId val="553773216"/>
        <c:scaling>
          <c:orientation val="minMax"/>
        </c:scaling>
        <c:delete val="0"/>
        <c:axPos val="b"/>
        <c:numFmt formatCode="General" sourceLinked="1"/>
        <c:majorTickMark val="out"/>
        <c:minorTickMark val="none"/>
        <c:tickLblPos val="nextTo"/>
        <c:spPr>
          <a:ln w="3359">
            <a:solidFill>
              <a:schemeClr val="tx1"/>
            </a:solidFill>
            <a:prstDash val="solid"/>
          </a:ln>
        </c:spPr>
        <c:txPr>
          <a:bodyPr rot="-2700000" vert="horz"/>
          <a:lstStyle/>
          <a:p>
            <a:pPr>
              <a:defRPr/>
            </a:pPr>
            <a:endParaRPr lang="en-US"/>
          </a:p>
        </c:txPr>
        <c:crossAx val="553781056"/>
        <c:crosses val="autoZero"/>
        <c:auto val="1"/>
        <c:lblAlgn val="ctr"/>
        <c:lblOffset val="100"/>
        <c:tickLblSkip val="1"/>
        <c:tickMarkSkip val="1"/>
        <c:noMultiLvlLbl val="0"/>
      </c:catAx>
      <c:valAx>
        <c:axId val="553781056"/>
        <c:scaling>
          <c:orientation val="minMax"/>
        </c:scaling>
        <c:delete val="0"/>
        <c:axPos val="l"/>
        <c:majorGridlines>
          <c:spPr>
            <a:ln w="3359">
              <a:solidFill>
                <a:schemeClr val="tx1"/>
              </a:solidFill>
              <a:prstDash val="solid"/>
            </a:ln>
          </c:spPr>
        </c:majorGridlines>
        <c:numFmt formatCode="General" sourceLinked="1"/>
        <c:majorTickMark val="out"/>
        <c:minorTickMark val="none"/>
        <c:tickLblPos val="nextTo"/>
        <c:spPr>
          <a:ln w="3359">
            <a:solidFill>
              <a:schemeClr val="tx1"/>
            </a:solidFill>
            <a:prstDash val="solid"/>
          </a:ln>
        </c:spPr>
        <c:txPr>
          <a:bodyPr rot="0" vert="horz"/>
          <a:lstStyle/>
          <a:p>
            <a:pPr>
              <a:defRPr/>
            </a:pPr>
            <a:endParaRPr lang="en-US"/>
          </a:p>
        </c:txPr>
        <c:crossAx val="553773216"/>
        <c:crosses val="autoZero"/>
        <c:crossBetween val="between"/>
      </c:valAx>
      <c:spPr>
        <a:noFill/>
        <a:ln w="13438">
          <a:solidFill>
            <a:schemeClr val="tx1"/>
          </a:solidFill>
          <a:prstDash val="solid"/>
        </a:ln>
      </c:spPr>
    </c:plotArea>
    <c:legend>
      <c:legendPos val="r"/>
      <c:layout>
        <c:manualLayout>
          <c:xMode val="edge"/>
          <c:yMode val="edge"/>
          <c:x val="0.7746031746031774"/>
          <c:y val="0.33333333333333331"/>
          <c:w val="0.21904761904761921"/>
          <c:h val="0.10551558752997602"/>
        </c:manualLayout>
      </c:layout>
      <c:overlay val="0"/>
      <c:spPr>
        <a:solidFill>
          <a:schemeClr val="bg1"/>
        </a:solidFill>
        <a:ln w="3359">
          <a:solidFill>
            <a:schemeClr val="tx1"/>
          </a:solidFill>
          <a:prstDash val="solid"/>
        </a:ln>
      </c:spPr>
    </c:legend>
    <c:plotVisOnly val="1"/>
    <c:dispBlanksAs val="zero"/>
    <c:showDLblsOverMax val="0"/>
  </c:chart>
  <c:spPr>
    <a:noFill/>
    <a:ln>
      <a:noFill/>
    </a:ln>
  </c:spPr>
  <c:txPr>
    <a:bodyPr/>
    <a:lstStyle/>
    <a:p>
      <a:pPr>
        <a:defRPr sz="1905" b="1" i="0" u="none" strike="noStrike" baseline="0">
          <a:solidFill>
            <a:schemeClr val="tx1"/>
          </a:solidFill>
          <a:latin typeface="+mj-lt"/>
          <a:ea typeface="Comic Sans MS"/>
          <a:cs typeface="Comic Sans MS"/>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pitchFamily="34" charset="0"/>
                <a:ea typeface="+mn-ea"/>
                <a:cs typeface="+mn-cs"/>
              </a:defRPr>
            </a:lvl1pPr>
          </a:lstStyle>
          <a:p>
            <a:pPr>
              <a:defRPr/>
            </a:pPr>
            <a:endParaRPr lang="en-US"/>
          </a:p>
        </p:txBody>
      </p:sp>
      <p:sp>
        <p:nvSpPr>
          <p:cNvPr id="307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pitchFamily="34" charset="0"/>
                <a:ea typeface="+mn-ea"/>
                <a:cs typeface="+mn-cs"/>
              </a:defRPr>
            </a:lvl1pPr>
          </a:lstStyle>
          <a:p>
            <a:pPr>
              <a:defRPr/>
            </a:pPr>
            <a:endParaRPr lang="en-US"/>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pitchFamily="34" charset="0"/>
                <a:ea typeface="+mn-ea"/>
                <a:cs typeface="+mn-cs"/>
              </a:defRPr>
            </a:lvl1pPr>
          </a:lstStyle>
          <a:p>
            <a:pPr>
              <a:defRPr/>
            </a:pPr>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cs typeface="+mn-cs"/>
              </a:defRPr>
            </a:lvl1pPr>
          </a:lstStyle>
          <a:p>
            <a:pPr>
              <a:defRPr/>
            </a:pPr>
            <a:fld id="{DFC4BF8B-20CA-4F44-9C02-81065A1544A7}" type="slidenum">
              <a:rPr lang="en-US"/>
              <a:pPr>
                <a:defRPr/>
              </a:pPr>
              <a:t>‹#›</a:t>
            </a:fld>
            <a:endParaRPr lang="en-US"/>
          </a:p>
        </p:txBody>
      </p:sp>
    </p:spTree>
    <p:extLst>
      <p:ext uri="{BB962C8B-B14F-4D97-AF65-F5344CB8AC3E}">
        <p14:creationId xmlns:p14="http://schemas.microsoft.com/office/powerpoint/2010/main" val="232025605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5EE5583B-869E-4185-8923-BC0C4BD1D48D}" type="slidenum">
              <a:rPr lang="en-US"/>
              <a:pPr/>
              <a:t>6</a:t>
            </a:fld>
            <a:endParaRPr lang="en-US"/>
          </a:p>
        </p:txBody>
      </p:sp>
      <p:sp>
        <p:nvSpPr>
          <p:cNvPr id="8194"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AD4BCE49-9AA7-4541-8867-64DAA0DAA278}" type="slidenum">
              <a:rPr lang="ar-SA" sz="1200">
                <a:solidFill>
                  <a:srgbClr val="0000FF"/>
                </a:solidFill>
                <a:latin typeface="Marlett" pitchFamily="2" charset="2"/>
              </a:rPr>
              <a:pPr algn="r" eaLnBrk="0" hangingPunct="0"/>
              <a:t>6</a:t>
            </a:fld>
            <a:endParaRPr lang="en-US" sz="1200">
              <a:solidFill>
                <a:srgbClr val="0000FF"/>
              </a:solidFill>
              <a:latin typeface="Marlett" pitchFamily="2" charset="2"/>
            </a:endParaRPr>
          </a:p>
        </p:txBody>
      </p:sp>
      <p:sp>
        <p:nvSpPr>
          <p:cNvPr id="8195" name="Rectangle 2"/>
          <p:cNvSpPr>
            <a:spLocks noGrp="1" noRot="1" noChangeAspect="1" noChangeArrowheads="1" noTextEdit="1"/>
          </p:cNvSpPr>
          <p:nvPr>
            <p:ph type="sldImg"/>
          </p:nvPr>
        </p:nvSpPr>
        <p:spPr>
          <a:xfrm>
            <a:off x="1144588" y="685800"/>
            <a:ext cx="4572000" cy="3429000"/>
          </a:xfrm>
          <a:ln/>
        </p:spPr>
      </p:sp>
      <p:sp>
        <p:nvSpPr>
          <p:cNvPr id="8196" name="Rectangle 3"/>
          <p:cNvSpPr>
            <a:spLocks noGrp="1" noChangeArrowheads="1"/>
          </p:cNvSpPr>
          <p:nvPr>
            <p:ph type="body" idx="1"/>
          </p:nvPr>
        </p:nvSpPr>
        <p:spPr>
          <a:xfrm>
            <a:off x="915988" y="4343400"/>
            <a:ext cx="5026025" cy="4114800"/>
          </a:xfrm>
        </p:spPr>
        <p:txBody>
          <a:bodyPr lIns="91432" tIns="45716" rIns="91432" bIns="45716"/>
          <a:lstStyle/>
          <a:p>
            <a:r>
              <a:rPr lang="en-US"/>
              <a:t>Most of you have probably heard of Moore’s law, which states that the number of transistors on a chip tends to double about every two years. Moore’s law has been the engine of growth for our field, and the reason you can buy a laptop for a few thousand dollars that would have cost millions a decade earlier. The green dots on this graph show</a:t>
            </a:r>
          </a:p>
        </p:txBody>
      </p:sp>
    </p:spTree>
    <p:extLst>
      <p:ext uri="{BB962C8B-B14F-4D97-AF65-F5344CB8AC3E}">
        <p14:creationId xmlns:p14="http://schemas.microsoft.com/office/powerpoint/2010/main" val="36134734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3F4A44F3-ACC6-43D4-B0DC-5E15CFF01F0D}" type="slidenum">
              <a:rPr lang="en-US"/>
              <a:pPr/>
              <a:t>8</a:t>
            </a:fld>
            <a:endParaRPr lang="en-US"/>
          </a:p>
        </p:txBody>
      </p:sp>
      <p:sp>
        <p:nvSpPr>
          <p:cNvPr id="10242"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09ADDF05-4173-45EF-B254-28875C9C38F7}" type="slidenum">
              <a:rPr lang="ar-SA" sz="1200">
                <a:solidFill>
                  <a:srgbClr val="0000FF"/>
                </a:solidFill>
                <a:latin typeface="Marlett" pitchFamily="2" charset="2"/>
              </a:rPr>
              <a:pPr algn="r" eaLnBrk="0" hangingPunct="0"/>
              <a:t>8</a:t>
            </a:fld>
            <a:endParaRPr lang="en-US" sz="1200">
              <a:solidFill>
                <a:srgbClr val="0000FF"/>
              </a:solidFill>
              <a:latin typeface="Marlett" pitchFamily="2" charset="2"/>
            </a:endParaRPr>
          </a:p>
        </p:txBody>
      </p:sp>
      <p:sp>
        <p:nvSpPr>
          <p:cNvPr id="10243" name="Rectangle 2"/>
          <p:cNvSpPr>
            <a:spLocks noGrp="1" noRot="1" noChangeAspect="1" noChangeArrowheads="1" noTextEdit="1"/>
          </p:cNvSpPr>
          <p:nvPr>
            <p:ph type="sldImg"/>
          </p:nvPr>
        </p:nvSpPr>
        <p:spPr>
          <a:xfrm>
            <a:off x="1144588" y="685800"/>
            <a:ext cx="4572000" cy="3429000"/>
          </a:xfrm>
          <a:ln/>
        </p:spPr>
      </p:sp>
      <p:sp>
        <p:nvSpPr>
          <p:cNvPr id="10244" name="Rectangle 3"/>
          <p:cNvSpPr>
            <a:spLocks noGrp="1" noChangeArrowheads="1"/>
          </p:cNvSpPr>
          <p:nvPr>
            <p:ph type="body" idx="1"/>
          </p:nvPr>
        </p:nvSpPr>
        <p:spPr>
          <a:xfrm>
            <a:off x="915988" y="4343400"/>
            <a:ext cx="5026025" cy="4114800"/>
          </a:xfrm>
        </p:spPr>
        <p:txBody>
          <a:bodyPr lIns="91432" tIns="45716" rIns="91432" bIns="45716"/>
          <a:lstStyle/>
          <a:p>
            <a:r>
              <a:rPr lang="en-US"/>
              <a:t>Traditionally, we have had inexpensive single processor with an associated memory on a chip, which we call a uniprocessor. </a:t>
            </a:r>
          </a:p>
        </p:txBody>
      </p:sp>
    </p:spTree>
    <p:extLst>
      <p:ext uri="{BB962C8B-B14F-4D97-AF65-F5344CB8AC3E}">
        <p14:creationId xmlns:p14="http://schemas.microsoft.com/office/powerpoint/2010/main" val="4103561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B0AF0A50-D1D2-4259-A5EB-194D8B5ED85D}" type="slidenum">
              <a:rPr lang="en-US"/>
              <a:pPr/>
              <a:t>9</a:t>
            </a:fld>
            <a:endParaRPr lang="en-US"/>
          </a:p>
        </p:txBody>
      </p:sp>
      <p:sp>
        <p:nvSpPr>
          <p:cNvPr id="12290"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13B69649-7898-4BEC-8BB9-DA186164DB6A}" type="slidenum">
              <a:rPr lang="ar-SA" sz="1200">
                <a:solidFill>
                  <a:srgbClr val="0000FF"/>
                </a:solidFill>
                <a:latin typeface="Marlett" pitchFamily="2" charset="2"/>
              </a:rPr>
              <a:pPr algn="r" eaLnBrk="0" hangingPunct="0"/>
              <a:t>9</a:t>
            </a:fld>
            <a:endParaRPr lang="en-US" sz="1200">
              <a:solidFill>
                <a:srgbClr val="0000FF"/>
              </a:solidFill>
              <a:latin typeface="Marlett" pitchFamily="2" charset="2"/>
            </a:endParaRPr>
          </a:p>
        </p:txBody>
      </p:sp>
      <p:sp>
        <p:nvSpPr>
          <p:cNvPr id="12291" name="Rectangle 2"/>
          <p:cNvSpPr>
            <a:spLocks noGrp="1" noRot="1" noChangeAspect="1" noChangeArrowheads="1" noTextEdit="1"/>
          </p:cNvSpPr>
          <p:nvPr>
            <p:ph type="sldImg"/>
          </p:nvPr>
        </p:nvSpPr>
        <p:spPr>
          <a:xfrm>
            <a:off x="1144588" y="685800"/>
            <a:ext cx="4572000" cy="3429000"/>
          </a:xfrm>
          <a:ln/>
        </p:spPr>
      </p:sp>
      <p:sp>
        <p:nvSpPr>
          <p:cNvPr id="12292" name="Rectangle 3"/>
          <p:cNvSpPr>
            <a:spLocks noGrp="1" noChangeArrowheads="1"/>
          </p:cNvSpPr>
          <p:nvPr>
            <p:ph type="body" idx="1"/>
          </p:nvPr>
        </p:nvSpPr>
        <p:spPr>
          <a:xfrm>
            <a:off x="915988" y="4343400"/>
            <a:ext cx="5026025" cy="4114800"/>
          </a:xfrm>
        </p:spPr>
        <p:txBody>
          <a:bodyPr lIns="91432" tIns="45716" rIns="91432" bIns="45716"/>
          <a:lstStyle/>
          <a:p>
            <a:r>
              <a:rPr lang="en-US"/>
              <a:t>And we had expensive multiprocessor chips in the enterprise, that is, in server farms, high performance computing centers and so on. The </a:t>
            </a:r>
          </a:p>
          <a:p>
            <a:r>
              <a:rPr lang="en-US"/>
              <a:t>Shared memory multiprocessor (SMP) consists of multiple CPUs connected by a bus or interconnect network to a shared memory. </a:t>
            </a:r>
          </a:p>
        </p:txBody>
      </p:sp>
    </p:spTree>
    <p:extLst>
      <p:ext uri="{BB962C8B-B14F-4D97-AF65-F5344CB8AC3E}">
        <p14:creationId xmlns:p14="http://schemas.microsoft.com/office/powerpoint/2010/main" val="2555152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A2C5BC42-C72D-4EFE-AE5D-9D4BFD6461F0}" type="slidenum">
              <a:rPr lang="en-US"/>
              <a:pPr/>
              <a:t>10</a:t>
            </a:fld>
            <a:endParaRPr lang="en-US"/>
          </a:p>
        </p:txBody>
      </p:sp>
      <p:sp>
        <p:nvSpPr>
          <p:cNvPr id="14338"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97DE201F-87C3-4A5C-9FF5-D3C2452727FC}" type="slidenum">
              <a:rPr lang="ar-SA" sz="1200">
                <a:solidFill>
                  <a:srgbClr val="0000FF"/>
                </a:solidFill>
                <a:latin typeface="Marlett" pitchFamily="2" charset="2"/>
              </a:rPr>
              <a:pPr algn="r" eaLnBrk="0" hangingPunct="0"/>
              <a:t>10</a:t>
            </a:fld>
            <a:endParaRPr lang="en-US" sz="1200">
              <a:solidFill>
                <a:srgbClr val="0000FF"/>
              </a:solidFill>
              <a:latin typeface="Marlett" pitchFamily="2" charset="2"/>
            </a:endParaRPr>
          </a:p>
        </p:txBody>
      </p:sp>
      <p:sp>
        <p:nvSpPr>
          <p:cNvPr id="14339" name="Rectangle 2"/>
          <p:cNvSpPr>
            <a:spLocks noGrp="1" noRot="1" noChangeAspect="1" noChangeArrowheads="1" noTextEdit="1"/>
          </p:cNvSpPr>
          <p:nvPr>
            <p:ph type="sldImg"/>
          </p:nvPr>
        </p:nvSpPr>
        <p:spPr>
          <a:xfrm>
            <a:off x="1144588" y="685800"/>
            <a:ext cx="4572000" cy="3429000"/>
          </a:xfrm>
          <a:ln/>
        </p:spPr>
      </p:sp>
      <p:sp>
        <p:nvSpPr>
          <p:cNvPr id="14340" name="Rectangle 3"/>
          <p:cNvSpPr>
            <a:spLocks noGrp="1" noChangeArrowheads="1"/>
          </p:cNvSpPr>
          <p:nvPr>
            <p:ph type="body" idx="1"/>
          </p:nvPr>
        </p:nvSpPr>
        <p:spPr>
          <a:xfrm>
            <a:off x="915988" y="4343400"/>
            <a:ext cx="5026025" cy="4114800"/>
          </a:xfrm>
        </p:spPr>
        <p:txBody>
          <a:bodyPr lIns="91432" tIns="45716" rIns="91432" bIns="45716"/>
          <a:lstStyle/>
          <a:p>
            <a:r>
              <a:rPr lang="en-US"/>
              <a:t>The revolution we are going through is that the desktop is now becoming a multiprocessor also. We call this type of processor a system-on-a-chip or a multicore machine or a chip multiprocessor (CMP). The chip you see here is the Sun T2000 Niagara CMP that has 8 cores and shared cache and memory. We will learn about the Niagara in more detail later. It is the machine you will be using for your homework assignments. </a:t>
            </a:r>
          </a:p>
        </p:txBody>
      </p:sp>
    </p:spTree>
    <p:extLst>
      <p:ext uri="{BB962C8B-B14F-4D97-AF65-F5344CB8AC3E}">
        <p14:creationId xmlns:p14="http://schemas.microsoft.com/office/powerpoint/2010/main" val="15120816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0B7DB6A4-1D31-4421-B137-783CAA47B046}" type="slidenum">
              <a:rPr lang="en-US"/>
              <a:pPr/>
              <a:t>11</a:t>
            </a:fld>
            <a:endParaRPr lang="en-US"/>
          </a:p>
        </p:txBody>
      </p:sp>
      <p:sp>
        <p:nvSpPr>
          <p:cNvPr id="18434" name="Slide Image Placeholder 1"/>
          <p:cNvSpPr>
            <a:spLocks noGrp="1" noRot="1" noChangeAspect="1" noTextEdit="1"/>
          </p:cNvSpPr>
          <p:nvPr>
            <p:ph type="sldImg"/>
          </p:nvPr>
        </p:nvSpPr>
        <p:spPr>
          <a:xfrm>
            <a:off x="1144588" y="685800"/>
            <a:ext cx="4572000" cy="3429000"/>
          </a:xfrm>
          <a:ln/>
        </p:spPr>
      </p:sp>
      <p:sp>
        <p:nvSpPr>
          <p:cNvPr id="18435" name="Notes Placeholder 2"/>
          <p:cNvSpPr>
            <a:spLocks noGrp="1"/>
          </p:cNvSpPr>
          <p:nvPr>
            <p:ph type="body" idx="1"/>
          </p:nvPr>
        </p:nvSpPr>
        <p:spPr>
          <a:xfrm>
            <a:off x="914400" y="4343400"/>
            <a:ext cx="5029200" cy="4114800"/>
          </a:xfrm>
        </p:spPr>
        <p:txBody>
          <a:bodyPr lIns="91432" tIns="45716" rIns="91432" bIns="45716"/>
          <a:lstStyle/>
          <a:p>
            <a:r>
              <a:rPr lang="en-US"/>
              <a:t>Cause he doesn’t have to write the software…</a:t>
            </a:r>
          </a:p>
        </p:txBody>
      </p:sp>
      <p:sp>
        <p:nvSpPr>
          <p:cNvPr id="18436" name="Slide Number Placeholder 3"/>
          <p:cNvSpPr txBox="1">
            <a:spLocks noGrp="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B6A7B3D0-77E0-4EF8-B223-16BD7A1F864B}" type="slidenum">
              <a:rPr lang="ar-SA" sz="1200">
                <a:solidFill>
                  <a:srgbClr val="0000FF"/>
                </a:solidFill>
                <a:latin typeface="Marlett" pitchFamily="2" charset="2"/>
              </a:rPr>
              <a:pPr algn="r" eaLnBrk="0" hangingPunct="0"/>
              <a:t>11</a:t>
            </a:fld>
            <a:endParaRPr lang="en-US" sz="1200">
              <a:solidFill>
                <a:srgbClr val="0000FF"/>
              </a:solidFill>
              <a:latin typeface="Marlett" pitchFamily="2" charset="2"/>
            </a:endParaRPr>
          </a:p>
        </p:txBody>
      </p:sp>
    </p:spTree>
    <p:extLst>
      <p:ext uri="{BB962C8B-B14F-4D97-AF65-F5344CB8AC3E}">
        <p14:creationId xmlns:p14="http://schemas.microsoft.com/office/powerpoint/2010/main" val="88803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673677D5-6900-4771-95C3-4A537DB2FE79}" type="slidenum">
              <a:rPr lang="en-US"/>
              <a:pPr/>
              <a:t>13</a:t>
            </a:fld>
            <a:endParaRPr lang="en-US"/>
          </a:p>
        </p:txBody>
      </p:sp>
      <p:sp>
        <p:nvSpPr>
          <p:cNvPr id="22530"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69EEF91A-CD52-4990-9030-2C30AAF7D351}" type="slidenum">
              <a:rPr lang="ar-SA" sz="1200">
                <a:solidFill>
                  <a:srgbClr val="0000FF"/>
                </a:solidFill>
                <a:latin typeface="Marlett" pitchFamily="2" charset="2"/>
              </a:rPr>
              <a:pPr algn="r" eaLnBrk="0" hangingPunct="0"/>
              <a:t>13</a:t>
            </a:fld>
            <a:endParaRPr lang="en-US" sz="1200">
              <a:solidFill>
                <a:srgbClr val="0000FF"/>
              </a:solidFill>
              <a:latin typeface="Marlett" pitchFamily="2" charset="2"/>
            </a:endParaRPr>
          </a:p>
        </p:txBody>
      </p:sp>
      <p:sp>
        <p:nvSpPr>
          <p:cNvPr id="22531" name="Rectangle 2"/>
          <p:cNvSpPr>
            <a:spLocks noGrp="1" noRot="1" noChangeAspect="1" noChangeArrowheads="1" noTextEdit="1"/>
          </p:cNvSpPr>
          <p:nvPr>
            <p:ph type="sldImg"/>
          </p:nvPr>
        </p:nvSpPr>
        <p:spPr>
          <a:xfrm>
            <a:off x="1144588" y="685800"/>
            <a:ext cx="4572000" cy="3429000"/>
          </a:xfrm>
          <a:ln/>
        </p:spPr>
      </p:sp>
      <p:sp>
        <p:nvSpPr>
          <p:cNvPr id="22532" name="Rectangle 3"/>
          <p:cNvSpPr>
            <a:spLocks noGrp="1" noChangeArrowheads="1"/>
          </p:cNvSpPr>
          <p:nvPr>
            <p:ph type="body" idx="1"/>
          </p:nvPr>
        </p:nvSpPr>
        <p:spPr>
          <a:xfrm>
            <a:off x="914400" y="4343400"/>
            <a:ext cx="5029200" cy="4114800"/>
          </a:xfrm>
        </p:spPr>
        <p:txBody>
          <a:bodyPr lIns="91432" tIns="45716" rIns="91432" bIns="45716"/>
          <a:lstStyle/>
          <a:p>
            <a:r>
              <a:rPr lang="en-US"/>
              <a:t>Recall the traditional scaling process for software: write it once, trust Intel to make the CPU faster to improve performance. </a:t>
            </a:r>
          </a:p>
        </p:txBody>
      </p:sp>
    </p:spTree>
    <p:extLst>
      <p:ext uri="{BB962C8B-B14F-4D97-AF65-F5344CB8AC3E}">
        <p14:creationId xmlns:p14="http://schemas.microsoft.com/office/powerpoint/2010/main" val="17643080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072FBF19-C824-46BB-82C2-1C191CF25F6D}" type="slidenum">
              <a:rPr lang="en-US"/>
              <a:pPr/>
              <a:t>14</a:t>
            </a:fld>
            <a:endParaRPr lang="en-US"/>
          </a:p>
        </p:txBody>
      </p:sp>
      <p:sp>
        <p:nvSpPr>
          <p:cNvPr id="24578"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7996289B-89E0-4338-8DA1-898FC32134AA}" type="slidenum">
              <a:rPr lang="ar-SA" sz="1200">
                <a:solidFill>
                  <a:srgbClr val="0000FF"/>
                </a:solidFill>
                <a:latin typeface="Marlett" pitchFamily="2" charset="2"/>
              </a:rPr>
              <a:pPr algn="r" eaLnBrk="0" hangingPunct="0"/>
              <a:t>14</a:t>
            </a:fld>
            <a:endParaRPr lang="en-US" sz="1200">
              <a:solidFill>
                <a:srgbClr val="0000FF"/>
              </a:solidFill>
              <a:latin typeface="Marlett" pitchFamily="2" charset="2"/>
            </a:endParaRPr>
          </a:p>
        </p:txBody>
      </p:sp>
      <p:sp>
        <p:nvSpPr>
          <p:cNvPr id="24579" name="Rectangle 2"/>
          <p:cNvSpPr>
            <a:spLocks noGrp="1" noRot="1" noChangeAspect="1" noChangeArrowheads="1" noTextEdit="1"/>
          </p:cNvSpPr>
          <p:nvPr>
            <p:ph type="sldImg"/>
          </p:nvPr>
        </p:nvSpPr>
        <p:spPr>
          <a:xfrm>
            <a:off x="1144588" y="685800"/>
            <a:ext cx="4572000" cy="3429000"/>
          </a:xfrm>
          <a:ln/>
        </p:spPr>
      </p:sp>
      <p:sp>
        <p:nvSpPr>
          <p:cNvPr id="24580" name="Rectangle 3"/>
          <p:cNvSpPr>
            <a:spLocks noGrp="1" noChangeArrowheads="1"/>
          </p:cNvSpPr>
          <p:nvPr>
            <p:ph type="body" idx="1"/>
          </p:nvPr>
        </p:nvSpPr>
        <p:spPr>
          <a:xfrm>
            <a:off x="914400" y="4343400"/>
            <a:ext cx="5029200" cy="4114800"/>
          </a:xfrm>
        </p:spPr>
        <p:txBody>
          <a:bodyPr lIns="91432" tIns="45716" rIns="91432" bIns="45716"/>
          <a:lstStyle/>
          <a:p>
            <a:r>
              <a:rPr lang="en-US"/>
              <a:t>With multicores, we will have to parallelize the code to make software faster, and we cannot do this automatically (except in a limited way on the level of individual instructions). </a:t>
            </a:r>
          </a:p>
        </p:txBody>
      </p:sp>
    </p:spTree>
    <p:extLst>
      <p:ext uri="{BB962C8B-B14F-4D97-AF65-F5344CB8AC3E}">
        <p14:creationId xmlns:p14="http://schemas.microsoft.com/office/powerpoint/2010/main" val="42670791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072FBF19-C824-46BB-82C2-1C191CF25F6D}" type="slidenum">
              <a:rPr lang="en-US"/>
              <a:pPr/>
              <a:t>15</a:t>
            </a:fld>
            <a:endParaRPr lang="en-US"/>
          </a:p>
        </p:txBody>
      </p:sp>
      <p:sp>
        <p:nvSpPr>
          <p:cNvPr id="24578"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7996289B-89E0-4338-8DA1-898FC32134AA}" type="slidenum">
              <a:rPr lang="ar-SA" sz="1200">
                <a:solidFill>
                  <a:srgbClr val="0000FF"/>
                </a:solidFill>
                <a:latin typeface="Marlett" pitchFamily="2" charset="2"/>
              </a:rPr>
              <a:pPr algn="r" eaLnBrk="0" hangingPunct="0"/>
              <a:t>15</a:t>
            </a:fld>
            <a:endParaRPr lang="en-US" sz="1200">
              <a:solidFill>
                <a:srgbClr val="0000FF"/>
              </a:solidFill>
              <a:latin typeface="Marlett" pitchFamily="2" charset="2"/>
            </a:endParaRPr>
          </a:p>
        </p:txBody>
      </p:sp>
      <p:sp>
        <p:nvSpPr>
          <p:cNvPr id="24579" name="Rectangle 2"/>
          <p:cNvSpPr>
            <a:spLocks noGrp="1" noRot="1" noChangeAspect="1" noChangeArrowheads="1" noTextEdit="1"/>
          </p:cNvSpPr>
          <p:nvPr>
            <p:ph type="sldImg"/>
          </p:nvPr>
        </p:nvSpPr>
        <p:spPr>
          <a:xfrm>
            <a:off x="1144588" y="685800"/>
            <a:ext cx="4572000" cy="3429000"/>
          </a:xfrm>
          <a:ln/>
        </p:spPr>
      </p:sp>
      <p:sp>
        <p:nvSpPr>
          <p:cNvPr id="24580" name="Rectangle 3"/>
          <p:cNvSpPr>
            <a:spLocks noGrp="1" noChangeArrowheads="1"/>
          </p:cNvSpPr>
          <p:nvPr>
            <p:ph type="body" idx="1"/>
          </p:nvPr>
        </p:nvSpPr>
        <p:spPr>
          <a:xfrm>
            <a:off x="914400" y="4343400"/>
            <a:ext cx="5029200" cy="4114800"/>
          </a:xfrm>
        </p:spPr>
        <p:txBody>
          <a:bodyPr lIns="91432" tIns="45716" rIns="91432" bIns="45716"/>
          <a:lstStyle/>
          <a:p>
            <a:r>
              <a:rPr lang="en-US"/>
              <a:t>With multicores, we will have to parallelize the code to make software faster, and we cannot do this automatically (except in a limited way on the level of individual instructions). </a:t>
            </a:r>
          </a:p>
        </p:txBody>
      </p:sp>
    </p:spTree>
    <p:extLst>
      <p:ext uri="{BB962C8B-B14F-4D97-AF65-F5344CB8AC3E}">
        <p14:creationId xmlns:p14="http://schemas.microsoft.com/office/powerpoint/2010/main" val="41325830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796B95EA-6D37-45A8-B362-2C6E6312AE08}" type="slidenum">
              <a:rPr lang="en-US"/>
              <a:pPr/>
              <a:t>16</a:t>
            </a:fld>
            <a:endParaRPr lang="en-US"/>
          </a:p>
        </p:txBody>
      </p:sp>
      <p:sp>
        <p:nvSpPr>
          <p:cNvPr id="30722"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5FEDC3F9-E25D-4520-ADD9-D8E166ED1CCB}" type="slidenum">
              <a:rPr lang="ar-SA" sz="1200">
                <a:solidFill>
                  <a:srgbClr val="0000FF"/>
                </a:solidFill>
                <a:latin typeface="Marlett" pitchFamily="2" charset="2"/>
              </a:rPr>
              <a:pPr algn="r" eaLnBrk="0" hangingPunct="0"/>
              <a:t>16</a:t>
            </a:fld>
            <a:endParaRPr lang="en-US" sz="1200">
              <a:solidFill>
                <a:srgbClr val="0000FF"/>
              </a:solidFill>
              <a:latin typeface="Marlett" pitchFamily="2" charset="2"/>
            </a:endParaRPr>
          </a:p>
        </p:txBody>
      </p:sp>
      <p:sp>
        <p:nvSpPr>
          <p:cNvPr id="30723" name="Rectangle 2"/>
          <p:cNvSpPr>
            <a:spLocks noGrp="1" noRot="1" noChangeAspect="1" noChangeArrowheads="1" noTextEdit="1"/>
          </p:cNvSpPr>
          <p:nvPr>
            <p:ph type="sldImg"/>
          </p:nvPr>
        </p:nvSpPr>
        <p:spPr>
          <a:xfrm>
            <a:off x="1144588" y="685800"/>
            <a:ext cx="4572000" cy="3429000"/>
          </a:xfrm>
          <a:ln/>
        </p:spPr>
      </p:sp>
      <p:sp>
        <p:nvSpPr>
          <p:cNvPr id="30724" name="Rectangle 3"/>
          <p:cNvSpPr>
            <a:spLocks noGrp="1" noChangeArrowheads="1"/>
          </p:cNvSpPr>
          <p:nvPr>
            <p:ph type="body" idx="1"/>
          </p:nvPr>
        </p:nvSpPr>
        <p:spPr>
          <a:xfrm>
            <a:off x="914400" y="4343400"/>
            <a:ext cx="5029200" cy="4114800"/>
          </a:xfrm>
        </p:spPr>
        <p:txBody>
          <a:bodyPr lIns="91432" tIns="45716" rIns="91432" bIns="45716"/>
          <a:lstStyle/>
          <a:p>
            <a:r>
              <a:rPr lang="en-US"/>
              <a:t>Here is our course overview. (at the end, we aim to give you a basic understanding of the issues, not to make you experts)</a:t>
            </a:r>
          </a:p>
          <a:p>
            <a:endParaRPr lang="en-US"/>
          </a:p>
          <a:p>
            <a:r>
              <a:rPr lang="en-US"/>
              <a:t>In this course, we will study a variety of synchronization algorithms,</a:t>
            </a:r>
          </a:p>
          <a:p>
            <a:r>
              <a:rPr lang="en-US"/>
              <a:t>with an emphasis on informal reasoning about correctness.</a:t>
            </a:r>
          </a:p>
          <a:p>
            <a:r>
              <a:rPr lang="en-US"/>
              <a:t>Reasoning about multiprocessor programs is different in many ways from the more</a:t>
            </a:r>
          </a:p>
          <a:p>
            <a:r>
              <a:rPr lang="en-US"/>
              <a:t>familiar style of reasoning about sequential programs.</a:t>
            </a:r>
          </a:p>
          <a:p>
            <a:r>
              <a:rPr lang="en-US"/>
              <a:t>Sequential correctness is mostly concerned with safety properties,</a:t>
            </a:r>
          </a:p>
          <a:p>
            <a:r>
              <a:rPr lang="en-US"/>
              <a:t>that is, ensuing that a program transforms each before-state to the correct</a:t>
            </a:r>
          </a:p>
          <a:p>
            <a:r>
              <a:rPr lang="en-US"/>
              <a:t>after-state.</a:t>
            </a:r>
          </a:p>
          <a:p>
            <a:r>
              <a:rPr lang="en-US"/>
              <a:t>Naturally, concurrent correctness is also concerned with safety,</a:t>
            </a:r>
          </a:p>
          <a:p>
            <a:r>
              <a:rPr lang="en-US"/>
              <a:t>but the problem is much, much harder,</a:t>
            </a:r>
          </a:p>
          <a:p>
            <a:r>
              <a:rPr lang="en-US"/>
              <a:t>because safety must be ensured despite the vast number of ways steps of</a:t>
            </a:r>
          </a:p>
          <a:p>
            <a:r>
              <a:rPr lang="en-US"/>
              <a:t>concurrent threads can be be interleaved. </a:t>
            </a:r>
          </a:p>
          <a:p>
            <a:r>
              <a:rPr lang="en-US"/>
              <a:t>Equally important, concurrent correctness encompasses a variety of</a:t>
            </a:r>
          </a:p>
          <a:p>
            <a:r>
              <a:rPr lang="en-US"/>
              <a:t>\emph{liveness} properties that have no counterparts in the sequential world.</a:t>
            </a:r>
          </a:p>
          <a:p>
            <a:endParaRPr lang="en-US"/>
          </a:p>
          <a:p>
            <a:r>
              <a:rPr lang="en-US"/>
              <a:t>The second part of the book concerns performance.</a:t>
            </a:r>
          </a:p>
          <a:p>
            <a:r>
              <a:rPr lang="en-US"/>
              <a:t>Analyzing the performance of synchronization algorithms is also different</a:t>
            </a:r>
          </a:p>
          <a:p>
            <a:r>
              <a:rPr lang="en-US"/>
              <a:t>in flavor from analyzing the performance of sequential programs.</a:t>
            </a:r>
          </a:p>
          <a:p>
            <a:r>
              <a:rPr lang="en-US"/>
              <a:t>Sequential programming is based on a collection of well-established and</a:t>
            </a:r>
          </a:p>
          <a:p>
            <a:r>
              <a:rPr lang="en-US"/>
              <a:t>well-understood abstractions.</a:t>
            </a:r>
          </a:p>
          <a:p>
            <a:r>
              <a:rPr lang="en-US"/>
              <a:t>When you write a sequential program,</a:t>
            </a:r>
          </a:p>
          <a:p>
            <a:r>
              <a:rPr lang="en-US"/>
              <a:t>you usually do not need to be aware that underneath it all,</a:t>
            </a:r>
          </a:p>
          <a:p>
            <a:r>
              <a:rPr lang="en-US"/>
              <a:t>pages are being swapped from disk to memory,</a:t>
            </a:r>
          </a:p>
          <a:p>
            <a:r>
              <a:rPr lang="en-US"/>
              <a:t>and smaller units of memory are being moved in and out of a hierarchy of</a:t>
            </a:r>
          </a:p>
          <a:p>
            <a:r>
              <a:rPr lang="en-US"/>
              <a:t>processor caches.</a:t>
            </a:r>
          </a:p>
          <a:p>
            <a:r>
              <a:rPr lang="en-US"/>
              <a:t>This complex memory hierarchy is essentially invisible,</a:t>
            </a:r>
          </a:p>
          <a:p>
            <a:r>
              <a:rPr lang="en-US"/>
              <a:t>hiding behind a simple programming abstraction.</a:t>
            </a:r>
          </a:p>
          <a:p>
            <a:endParaRPr lang="en-US"/>
          </a:p>
          <a:p>
            <a:r>
              <a:rPr lang="en-US"/>
              <a:t>In the multiprocessor context, this abstraction breaks down,</a:t>
            </a:r>
          </a:p>
          <a:p>
            <a:r>
              <a:rPr lang="en-US"/>
              <a:t>at least from a performance perspective.</a:t>
            </a:r>
          </a:p>
          <a:p>
            <a:r>
              <a:rPr lang="en-US"/>
              <a:t>To achieve adequate performance,</a:t>
            </a:r>
          </a:p>
          <a:p>
            <a:r>
              <a:rPr lang="en-US"/>
              <a:t>the programmer must sometimes ``outwit'' the underlying memory system,</a:t>
            </a:r>
          </a:p>
          <a:p>
            <a:r>
              <a:rPr lang="en-US"/>
              <a:t>writing programs that would seem bizarre to someone unfamiliar with</a:t>
            </a:r>
          </a:p>
          <a:p>
            <a:r>
              <a:rPr lang="en-US"/>
              <a:t>multiprocessor architectures.</a:t>
            </a:r>
          </a:p>
          <a:p>
            <a:r>
              <a:rPr lang="en-US"/>
              <a:t>Someday, perhaps, concurrent architectures will provide the same degree of</a:t>
            </a:r>
          </a:p>
          <a:p>
            <a:r>
              <a:rPr lang="en-US"/>
              <a:t>efficient abstraction now provided by sequential architectures,</a:t>
            </a:r>
          </a:p>
          <a:p>
            <a:r>
              <a:rPr lang="en-US"/>
              <a:t>but in the meantime, programmers should beware.</a:t>
            </a:r>
          </a:p>
          <a:p>
            <a:endParaRPr lang="en-US"/>
          </a:p>
          <a:p>
            <a:r>
              <a:rPr lang="en-US"/>
              <a:t>We start then with fundamentals, trying to understand what is and is not computable before we try and write programs. This is similar to the process you have probably gone through with sequential computation of learning computability and complexity theory so that you will not try and solve unsolvable problems. There are many such computational pitfals when programming multiprocessors. </a:t>
            </a:r>
          </a:p>
          <a:p>
            <a:endParaRPr lang="en-US"/>
          </a:p>
          <a:p>
            <a:endParaRPr lang="en-US"/>
          </a:p>
        </p:txBody>
      </p:sp>
    </p:spTree>
    <p:extLst>
      <p:ext uri="{BB962C8B-B14F-4D97-AF65-F5344CB8AC3E}">
        <p14:creationId xmlns:p14="http://schemas.microsoft.com/office/powerpoint/2010/main" val="26972749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6CB4E58D-F338-4195-A6BA-8E424556C312}" type="slidenum">
              <a:rPr lang="en-US"/>
              <a:pPr/>
              <a:t>17</a:t>
            </a:fld>
            <a:endParaRPr lang="en-US"/>
          </a:p>
        </p:txBody>
      </p:sp>
      <p:sp>
        <p:nvSpPr>
          <p:cNvPr id="32770"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B8062E75-65F1-4D61-A2F4-BB83D032D200}" type="slidenum">
              <a:rPr lang="ar-SA" sz="1200">
                <a:solidFill>
                  <a:srgbClr val="0000FF"/>
                </a:solidFill>
                <a:latin typeface="Marlett" pitchFamily="2" charset="2"/>
              </a:rPr>
              <a:pPr algn="r" eaLnBrk="0" hangingPunct="0"/>
              <a:t>17</a:t>
            </a:fld>
            <a:endParaRPr lang="en-US" sz="1200">
              <a:solidFill>
                <a:srgbClr val="0000FF"/>
              </a:solidFill>
              <a:latin typeface="Marlett" pitchFamily="2" charset="2"/>
            </a:endParaRPr>
          </a:p>
        </p:txBody>
      </p:sp>
      <p:sp>
        <p:nvSpPr>
          <p:cNvPr id="32771" name="Rectangle 2"/>
          <p:cNvSpPr>
            <a:spLocks noGrp="1" noRot="1" noChangeAspect="1" noChangeArrowheads="1" noTextEdit="1"/>
          </p:cNvSpPr>
          <p:nvPr>
            <p:ph type="sldImg"/>
          </p:nvPr>
        </p:nvSpPr>
        <p:spPr>
          <a:xfrm>
            <a:off x="1144588" y="685800"/>
            <a:ext cx="4572000" cy="3429000"/>
          </a:xfrm>
          <a:ln/>
        </p:spPr>
      </p:sp>
      <p:sp>
        <p:nvSpPr>
          <p:cNvPr id="32772" name="Rectangle 3"/>
          <p:cNvSpPr>
            <a:spLocks noGrp="1" noChangeArrowheads="1"/>
          </p:cNvSpPr>
          <p:nvPr>
            <p:ph type="body" idx="1"/>
          </p:nvPr>
        </p:nvSpPr>
        <p:spPr>
          <a:xfrm>
            <a:off x="914400" y="4343400"/>
            <a:ext cx="5029200" cy="4114800"/>
          </a:xfrm>
          <a:solidFill>
            <a:srgbClr val="FFFFFF"/>
          </a:solidFill>
          <a:ln>
            <a:solidFill>
              <a:srgbClr val="000000"/>
            </a:solidFill>
          </a:ln>
        </p:spPr>
        <p:txBody>
          <a:bodyPr lIns="91432" tIns="45716" rIns="91432" bIns="45716"/>
          <a:lstStyle/>
          <a:p>
            <a:endParaRPr lang="en-US"/>
          </a:p>
        </p:txBody>
      </p:sp>
    </p:spTree>
    <p:extLst>
      <p:ext uri="{BB962C8B-B14F-4D97-AF65-F5344CB8AC3E}">
        <p14:creationId xmlns:p14="http://schemas.microsoft.com/office/powerpoint/2010/main" val="28009573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0503BB85-8A81-49C2-A261-41048A086931}" type="slidenum">
              <a:rPr lang="en-US"/>
              <a:pPr/>
              <a:t>18</a:t>
            </a:fld>
            <a:endParaRPr lang="en-US"/>
          </a:p>
        </p:txBody>
      </p:sp>
      <p:sp>
        <p:nvSpPr>
          <p:cNvPr id="34818"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3754BEAA-02A2-4876-9809-98AB4EB0A802}" type="slidenum">
              <a:rPr lang="ar-SA" sz="1200">
                <a:solidFill>
                  <a:srgbClr val="0000FF"/>
                </a:solidFill>
                <a:latin typeface="Marlett" pitchFamily="2" charset="2"/>
              </a:rPr>
              <a:pPr algn="r" eaLnBrk="0" hangingPunct="0"/>
              <a:t>18</a:t>
            </a:fld>
            <a:endParaRPr lang="en-US" sz="1200">
              <a:solidFill>
                <a:srgbClr val="0000FF"/>
              </a:solidFill>
              <a:latin typeface="Marlett" pitchFamily="2" charset="2"/>
            </a:endParaRPr>
          </a:p>
        </p:txBody>
      </p:sp>
      <p:sp>
        <p:nvSpPr>
          <p:cNvPr id="34819" name="Rectangle 2"/>
          <p:cNvSpPr>
            <a:spLocks noGrp="1" noRot="1" noChangeAspect="1" noChangeArrowheads="1" noTextEdit="1"/>
          </p:cNvSpPr>
          <p:nvPr>
            <p:ph type="sldImg"/>
          </p:nvPr>
        </p:nvSpPr>
        <p:spPr>
          <a:xfrm>
            <a:off x="1144588" y="685800"/>
            <a:ext cx="4572000" cy="3429000"/>
          </a:xfrm>
          <a:ln/>
        </p:spPr>
      </p:sp>
      <p:sp>
        <p:nvSpPr>
          <p:cNvPr id="34820" name="Rectangle 3"/>
          <p:cNvSpPr>
            <a:spLocks noGrp="1" noChangeArrowheads="1"/>
          </p:cNvSpPr>
          <p:nvPr>
            <p:ph type="body" idx="1"/>
          </p:nvPr>
        </p:nvSpPr>
        <p:spPr>
          <a:xfrm>
            <a:off x="914400" y="4343400"/>
            <a:ext cx="5029200" cy="4114800"/>
          </a:xfrm>
          <a:solidFill>
            <a:srgbClr val="FFFFFF"/>
          </a:solidFill>
          <a:ln>
            <a:solidFill>
              <a:srgbClr val="000000"/>
            </a:solidFill>
          </a:ln>
        </p:spPr>
        <p:txBody>
          <a:bodyPr lIns="91432" tIns="45716" rIns="91432" bIns="45716"/>
          <a:lstStyle/>
          <a:p>
            <a:endParaRPr lang="en-US"/>
          </a:p>
        </p:txBody>
      </p:sp>
    </p:spTree>
    <p:extLst>
      <p:ext uri="{BB962C8B-B14F-4D97-AF65-F5344CB8AC3E}">
        <p14:creationId xmlns:p14="http://schemas.microsoft.com/office/powerpoint/2010/main" val="26112722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BFEAC63B-B9B5-483F-A20B-4E67C4050CFA}" type="slidenum">
              <a:rPr lang="en-US"/>
              <a:pPr/>
              <a:t>19</a:t>
            </a:fld>
            <a:endParaRPr lang="en-US"/>
          </a:p>
        </p:txBody>
      </p:sp>
      <p:sp>
        <p:nvSpPr>
          <p:cNvPr id="36866"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7549BBFD-CE67-4707-A6F9-A7DA0C7722E8}" type="slidenum">
              <a:rPr lang="ar-SA" sz="1200">
                <a:solidFill>
                  <a:srgbClr val="0000FF"/>
                </a:solidFill>
                <a:latin typeface="Marlett" pitchFamily="2" charset="2"/>
              </a:rPr>
              <a:pPr algn="r" eaLnBrk="0" hangingPunct="0"/>
              <a:t>19</a:t>
            </a:fld>
            <a:endParaRPr lang="en-US" sz="1200">
              <a:solidFill>
                <a:srgbClr val="0000FF"/>
              </a:solidFill>
              <a:latin typeface="Marlett" pitchFamily="2" charset="2"/>
            </a:endParaRPr>
          </a:p>
        </p:txBody>
      </p:sp>
      <p:sp>
        <p:nvSpPr>
          <p:cNvPr id="36867" name="Rectangle 2"/>
          <p:cNvSpPr>
            <a:spLocks noGrp="1" noRot="1" noChangeAspect="1" noChangeArrowheads="1" noTextEdit="1"/>
          </p:cNvSpPr>
          <p:nvPr>
            <p:ph type="sldImg"/>
          </p:nvPr>
        </p:nvSpPr>
        <p:spPr>
          <a:xfrm>
            <a:off x="1144588" y="685800"/>
            <a:ext cx="4572000" cy="3429000"/>
          </a:xfrm>
          <a:ln/>
        </p:spPr>
      </p:sp>
      <p:sp>
        <p:nvSpPr>
          <p:cNvPr id="36868" name="Rectangle 3"/>
          <p:cNvSpPr>
            <a:spLocks noGrp="1" noChangeArrowheads="1"/>
          </p:cNvSpPr>
          <p:nvPr>
            <p:ph type="body" idx="1"/>
          </p:nvPr>
        </p:nvSpPr>
        <p:spPr>
          <a:xfrm>
            <a:off x="914400" y="4343400"/>
            <a:ext cx="5029200" cy="4114800"/>
          </a:xfrm>
          <a:solidFill>
            <a:srgbClr val="FFFFFF"/>
          </a:solidFill>
          <a:ln>
            <a:solidFill>
              <a:srgbClr val="000000"/>
            </a:solidFill>
          </a:ln>
        </p:spPr>
        <p:txBody>
          <a:bodyPr lIns="91432" tIns="45716" rIns="91432" bIns="45716"/>
          <a:lstStyle/>
          <a:p>
            <a:endParaRPr lang="en-US"/>
          </a:p>
        </p:txBody>
      </p:sp>
    </p:spTree>
    <p:extLst>
      <p:ext uri="{BB962C8B-B14F-4D97-AF65-F5344CB8AC3E}">
        <p14:creationId xmlns:p14="http://schemas.microsoft.com/office/powerpoint/2010/main" val="32448761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7BCD18D0-3D7D-4598-B318-DDD3639EFE08}" type="slidenum">
              <a:rPr lang="en-US"/>
              <a:pPr/>
              <a:t>20</a:t>
            </a:fld>
            <a:endParaRPr lang="en-US"/>
          </a:p>
        </p:txBody>
      </p:sp>
      <p:sp>
        <p:nvSpPr>
          <p:cNvPr id="38914"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F9C308F7-FB2D-42D9-9222-4795855929B8}" type="slidenum">
              <a:rPr lang="ar-SA" sz="1200">
                <a:solidFill>
                  <a:srgbClr val="0000FF"/>
                </a:solidFill>
                <a:latin typeface="Marlett" pitchFamily="2" charset="2"/>
              </a:rPr>
              <a:pPr algn="r" eaLnBrk="0" hangingPunct="0"/>
              <a:t>20</a:t>
            </a:fld>
            <a:endParaRPr lang="en-US" sz="1200">
              <a:solidFill>
                <a:srgbClr val="0000FF"/>
              </a:solidFill>
              <a:latin typeface="Marlett" pitchFamily="2" charset="2"/>
            </a:endParaRPr>
          </a:p>
        </p:txBody>
      </p:sp>
      <p:sp>
        <p:nvSpPr>
          <p:cNvPr id="38915" name="Rectangle 2"/>
          <p:cNvSpPr>
            <a:spLocks noGrp="1" noRot="1" noChangeAspect="1" noChangeArrowheads="1" noTextEdit="1"/>
          </p:cNvSpPr>
          <p:nvPr>
            <p:ph type="sldImg"/>
          </p:nvPr>
        </p:nvSpPr>
        <p:spPr>
          <a:xfrm>
            <a:off x="1144588" y="685800"/>
            <a:ext cx="4572000" cy="3429000"/>
          </a:xfrm>
          <a:ln/>
        </p:spPr>
      </p:sp>
      <p:sp>
        <p:nvSpPr>
          <p:cNvPr id="38916" name="Rectangle 3"/>
          <p:cNvSpPr>
            <a:spLocks noGrp="1" noChangeArrowheads="1"/>
          </p:cNvSpPr>
          <p:nvPr>
            <p:ph type="body" idx="1"/>
          </p:nvPr>
        </p:nvSpPr>
        <p:spPr>
          <a:xfrm>
            <a:off x="914400" y="4343400"/>
            <a:ext cx="5029200" cy="4114800"/>
          </a:xfrm>
        </p:spPr>
        <p:txBody>
          <a:bodyPr lIns="91432" tIns="45716" rIns="91432" bIns="45716"/>
          <a:lstStyle/>
          <a:p>
            <a:endParaRPr lang="en-US"/>
          </a:p>
        </p:txBody>
      </p:sp>
    </p:spTree>
    <p:extLst>
      <p:ext uri="{BB962C8B-B14F-4D97-AF65-F5344CB8AC3E}">
        <p14:creationId xmlns:p14="http://schemas.microsoft.com/office/powerpoint/2010/main" val="39029507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92BC68D4-26CD-4B31-8943-5CCA6AB1B70E}" type="slidenum">
              <a:rPr lang="en-US"/>
              <a:pPr/>
              <a:t>21</a:t>
            </a:fld>
            <a:endParaRPr lang="en-US"/>
          </a:p>
        </p:txBody>
      </p:sp>
      <p:sp>
        <p:nvSpPr>
          <p:cNvPr id="40962"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C12A9FDB-314F-4479-A20E-7C56C8EB9B28}" type="slidenum">
              <a:rPr lang="ar-SA" sz="1200">
                <a:solidFill>
                  <a:srgbClr val="0000FF"/>
                </a:solidFill>
                <a:latin typeface="Marlett" pitchFamily="2" charset="2"/>
              </a:rPr>
              <a:pPr algn="r" eaLnBrk="0" hangingPunct="0"/>
              <a:t>21</a:t>
            </a:fld>
            <a:endParaRPr lang="en-US" sz="1200">
              <a:solidFill>
                <a:srgbClr val="0000FF"/>
              </a:solidFill>
              <a:latin typeface="Marlett" pitchFamily="2" charset="2"/>
            </a:endParaRPr>
          </a:p>
        </p:txBody>
      </p:sp>
      <p:sp>
        <p:nvSpPr>
          <p:cNvPr id="40963" name="Rectangle 2"/>
          <p:cNvSpPr>
            <a:spLocks noGrp="1" noRot="1" noChangeAspect="1" noChangeArrowheads="1" noTextEdit="1"/>
          </p:cNvSpPr>
          <p:nvPr>
            <p:ph type="sldImg"/>
          </p:nvPr>
        </p:nvSpPr>
        <p:spPr>
          <a:xfrm>
            <a:off x="1144588" y="685800"/>
            <a:ext cx="4572000" cy="3429000"/>
          </a:xfrm>
          <a:ln/>
        </p:spPr>
      </p:sp>
      <p:sp>
        <p:nvSpPr>
          <p:cNvPr id="40964" name="Rectangle 3"/>
          <p:cNvSpPr>
            <a:spLocks noGrp="1" noChangeArrowheads="1"/>
          </p:cNvSpPr>
          <p:nvPr>
            <p:ph type="body" idx="1"/>
          </p:nvPr>
        </p:nvSpPr>
        <p:spPr>
          <a:xfrm>
            <a:off x="914400" y="4343400"/>
            <a:ext cx="5029200" cy="4114800"/>
          </a:xfrm>
        </p:spPr>
        <p:txBody>
          <a:bodyPr lIns="91432" tIns="45716" rIns="91432" bIns="45716"/>
          <a:lstStyle/>
          <a:p>
            <a:r>
              <a:rPr lang="en-US"/>
              <a:t>We want to understand what we can and cannot compute before we try and write code. In fact, as we will see there are problems that are Turing computable but not asynchronously computable. </a:t>
            </a:r>
          </a:p>
          <a:p>
            <a:endParaRPr lang="en-US"/>
          </a:p>
        </p:txBody>
      </p:sp>
    </p:spTree>
    <p:extLst>
      <p:ext uri="{BB962C8B-B14F-4D97-AF65-F5344CB8AC3E}">
        <p14:creationId xmlns:p14="http://schemas.microsoft.com/office/powerpoint/2010/main" val="9313071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E6A862FF-20E9-4C64-9357-2540C080A52F}" type="slidenum">
              <a:rPr lang="en-US"/>
              <a:pPr/>
              <a:t>22</a:t>
            </a:fld>
            <a:endParaRPr lang="en-US"/>
          </a:p>
        </p:txBody>
      </p:sp>
      <p:sp>
        <p:nvSpPr>
          <p:cNvPr id="43010"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EC21586F-B21B-45CB-A342-2B2DCF17535C}" type="slidenum">
              <a:rPr lang="ar-SA" sz="1200">
                <a:solidFill>
                  <a:srgbClr val="0000FF"/>
                </a:solidFill>
                <a:latin typeface="Marlett" pitchFamily="2" charset="2"/>
              </a:rPr>
              <a:pPr algn="r" eaLnBrk="0" hangingPunct="0"/>
              <a:t>22</a:t>
            </a:fld>
            <a:endParaRPr lang="en-US" sz="1200">
              <a:solidFill>
                <a:srgbClr val="0000FF"/>
              </a:solidFill>
              <a:latin typeface="Marlett" pitchFamily="2" charset="2"/>
            </a:endParaRPr>
          </a:p>
        </p:txBody>
      </p:sp>
      <p:sp>
        <p:nvSpPr>
          <p:cNvPr id="43011" name="Rectangle 2"/>
          <p:cNvSpPr>
            <a:spLocks noGrp="1" noRot="1" noChangeAspect="1" noChangeArrowheads="1" noTextEdit="1"/>
          </p:cNvSpPr>
          <p:nvPr>
            <p:ph type="sldImg"/>
          </p:nvPr>
        </p:nvSpPr>
        <p:spPr>
          <a:xfrm>
            <a:off x="1144588" y="685800"/>
            <a:ext cx="4572000" cy="3429000"/>
          </a:xfrm>
          <a:ln/>
        </p:spPr>
      </p:sp>
      <p:sp>
        <p:nvSpPr>
          <p:cNvPr id="43012" name="Rectangle 3"/>
          <p:cNvSpPr>
            <a:spLocks noGrp="1" noChangeArrowheads="1"/>
          </p:cNvSpPr>
          <p:nvPr>
            <p:ph type="body" idx="1"/>
          </p:nvPr>
        </p:nvSpPr>
        <p:spPr>
          <a:xfrm>
            <a:off x="914400" y="4343400"/>
            <a:ext cx="5029200" cy="4114800"/>
          </a:xfrm>
        </p:spPr>
        <p:txBody>
          <a:bodyPr lIns="91432" tIns="45716" rIns="91432" bIns="45716"/>
          <a:lstStyle/>
          <a:p>
            <a:r>
              <a:rPr lang="en-US"/>
              <a:t>We will use the terms above, even though there are also terms like strands, CPUs, chips etc also…</a:t>
            </a:r>
          </a:p>
        </p:txBody>
      </p:sp>
    </p:spTree>
    <p:extLst>
      <p:ext uri="{BB962C8B-B14F-4D97-AF65-F5344CB8AC3E}">
        <p14:creationId xmlns:p14="http://schemas.microsoft.com/office/powerpoint/2010/main" val="4375939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EBF1FD7E-32A5-4D09-A268-FF3D5C42DDBF}" type="slidenum">
              <a:rPr lang="en-US"/>
              <a:pPr/>
              <a:t>23</a:t>
            </a:fld>
            <a:endParaRPr lang="en-US"/>
          </a:p>
        </p:txBody>
      </p:sp>
      <p:sp>
        <p:nvSpPr>
          <p:cNvPr id="45058"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2F633DCB-C627-49F3-95CD-F17A652BB8A3}" type="slidenum">
              <a:rPr lang="ar-SA" sz="1200">
                <a:solidFill>
                  <a:srgbClr val="0000FF"/>
                </a:solidFill>
                <a:latin typeface="Marlett" pitchFamily="2" charset="2"/>
              </a:rPr>
              <a:pPr algn="r" eaLnBrk="0" hangingPunct="0"/>
              <a:t>23</a:t>
            </a:fld>
            <a:endParaRPr lang="en-US" sz="1200">
              <a:solidFill>
                <a:srgbClr val="0000FF"/>
              </a:solidFill>
              <a:latin typeface="Marlett" pitchFamily="2" charset="2"/>
            </a:endParaRPr>
          </a:p>
        </p:txBody>
      </p:sp>
      <p:sp>
        <p:nvSpPr>
          <p:cNvPr id="45059" name="Rectangle 2"/>
          <p:cNvSpPr>
            <a:spLocks noGrp="1" noRot="1" noChangeAspect="1" noChangeArrowheads="1" noTextEdit="1"/>
          </p:cNvSpPr>
          <p:nvPr>
            <p:ph type="sldImg"/>
          </p:nvPr>
        </p:nvSpPr>
        <p:spPr>
          <a:xfrm>
            <a:off x="1144588" y="685800"/>
            <a:ext cx="4572000" cy="3429000"/>
          </a:xfrm>
          <a:ln/>
        </p:spPr>
      </p:sp>
      <p:sp>
        <p:nvSpPr>
          <p:cNvPr id="45060" name="Rectangle 3"/>
          <p:cNvSpPr>
            <a:spLocks noGrp="1" noChangeArrowheads="1"/>
          </p:cNvSpPr>
          <p:nvPr>
            <p:ph type="body" idx="1"/>
          </p:nvPr>
        </p:nvSpPr>
        <p:spPr>
          <a:xfrm>
            <a:off x="914400" y="4343400"/>
            <a:ext cx="5029200" cy="4114800"/>
          </a:xfrm>
        </p:spPr>
        <p:txBody>
          <a:bodyPr lIns="91432" tIns="45716" rIns="91432" bIns="45716"/>
          <a:lstStyle/>
          <a:p>
            <a:r>
              <a:rPr lang="en-US"/>
              <a:t>We want to look at the problem of printing the primes from 1 to 10^10 in some arbitrary order. </a:t>
            </a:r>
          </a:p>
        </p:txBody>
      </p:sp>
    </p:spTree>
    <p:extLst>
      <p:ext uri="{BB962C8B-B14F-4D97-AF65-F5344CB8AC3E}">
        <p14:creationId xmlns:p14="http://schemas.microsoft.com/office/powerpoint/2010/main" val="12114247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9D96DA14-C95D-43EE-93CC-9C239F28F595}" type="slidenum">
              <a:rPr lang="en-US"/>
              <a:pPr/>
              <a:t>24</a:t>
            </a:fld>
            <a:endParaRPr lang="en-US"/>
          </a:p>
        </p:txBody>
      </p:sp>
      <p:sp>
        <p:nvSpPr>
          <p:cNvPr id="47106"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BF5D8BD7-8514-4F5B-A03D-B5700B32973F}" type="slidenum">
              <a:rPr lang="ar-SA" sz="1200">
                <a:solidFill>
                  <a:srgbClr val="0000FF"/>
                </a:solidFill>
                <a:latin typeface="Marlett" pitchFamily="2" charset="2"/>
              </a:rPr>
              <a:pPr algn="r" eaLnBrk="0" hangingPunct="0"/>
              <a:t>24</a:t>
            </a:fld>
            <a:endParaRPr lang="en-US" sz="1200">
              <a:solidFill>
                <a:srgbClr val="0000FF"/>
              </a:solidFill>
              <a:latin typeface="Marlett" pitchFamily="2" charset="2"/>
            </a:endParaRPr>
          </a:p>
        </p:txBody>
      </p:sp>
      <p:sp>
        <p:nvSpPr>
          <p:cNvPr id="47107" name="Rectangle 2"/>
          <p:cNvSpPr>
            <a:spLocks noGrp="1" noRot="1" noChangeAspect="1" noChangeArrowheads="1" noTextEdit="1"/>
          </p:cNvSpPr>
          <p:nvPr>
            <p:ph type="sldImg"/>
          </p:nvPr>
        </p:nvSpPr>
        <p:spPr>
          <a:xfrm>
            <a:off x="1144588" y="685800"/>
            <a:ext cx="4572000" cy="3429000"/>
          </a:xfrm>
          <a:ln/>
        </p:spPr>
      </p:sp>
      <p:sp>
        <p:nvSpPr>
          <p:cNvPr id="47108" name="Rectangle 3"/>
          <p:cNvSpPr>
            <a:spLocks noGrp="1" noChangeArrowheads="1"/>
          </p:cNvSpPr>
          <p:nvPr>
            <p:ph type="body" idx="1"/>
          </p:nvPr>
        </p:nvSpPr>
        <p:spPr>
          <a:xfrm>
            <a:off x="914400" y="4343400"/>
            <a:ext cx="5029200" cy="4114800"/>
          </a:xfrm>
        </p:spPr>
        <p:txBody>
          <a:bodyPr lIns="91432" tIns="45716" rIns="91432" bIns="45716"/>
          <a:lstStyle/>
          <a:p>
            <a:r>
              <a:rPr lang="en-US"/>
              <a:t>Split the range ahead of time</a:t>
            </a:r>
          </a:p>
        </p:txBody>
      </p:sp>
    </p:spTree>
    <p:extLst>
      <p:ext uri="{BB962C8B-B14F-4D97-AF65-F5344CB8AC3E}">
        <p14:creationId xmlns:p14="http://schemas.microsoft.com/office/powerpoint/2010/main" val="40367473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8B0FD710-CF36-417E-BA88-4552A2EEFC24}" type="slidenum">
              <a:rPr lang="en-US"/>
              <a:pPr/>
              <a:t>25</a:t>
            </a:fld>
            <a:endParaRPr lang="en-US"/>
          </a:p>
        </p:txBody>
      </p:sp>
      <p:sp>
        <p:nvSpPr>
          <p:cNvPr id="49154"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D1CC1261-AAAE-47AF-AD2F-00998070C1D7}" type="slidenum">
              <a:rPr lang="ar-SA" sz="1200">
                <a:solidFill>
                  <a:srgbClr val="0000FF"/>
                </a:solidFill>
                <a:latin typeface="Marlett" pitchFamily="2" charset="2"/>
              </a:rPr>
              <a:pPr algn="r" eaLnBrk="0" hangingPunct="0"/>
              <a:t>25</a:t>
            </a:fld>
            <a:endParaRPr lang="en-US" sz="1200">
              <a:solidFill>
                <a:srgbClr val="0000FF"/>
              </a:solidFill>
              <a:latin typeface="Marlett" pitchFamily="2" charset="2"/>
            </a:endParaRPr>
          </a:p>
        </p:txBody>
      </p:sp>
      <p:sp>
        <p:nvSpPr>
          <p:cNvPr id="49155" name="Rectangle 2"/>
          <p:cNvSpPr>
            <a:spLocks noGrp="1" noRot="1" noChangeAspect="1" noChangeArrowheads="1" noTextEdit="1"/>
          </p:cNvSpPr>
          <p:nvPr>
            <p:ph type="sldImg"/>
          </p:nvPr>
        </p:nvSpPr>
        <p:spPr>
          <a:xfrm>
            <a:off x="1144588" y="685800"/>
            <a:ext cx="4572000" cy="3429000"/>
          </a:xfrm>
          <a:ln/>
        </p:spPr>
      </p:sp>
      <p:sp>
        <p:nvSpPr>
          <p:cNvPr id="49156" name="Rectangle 3"/>
          <p:cNvSpPr>
            <a:spLocks noGrp="1" noChangeArrowheads="1"/>
          </p:cNvSpPr>
          <p:nvPr>
            <p:ph type="body" idx="1"/>
          </p:nvPr>
        </p:nvSpPr>
        <p:spPr>
          <a:xfrm>
            <a:off x="914400" y="4343400"/>
            <a:ext cx="5029200" cy="4114800"/>
          </a:xfrm>
        </p:spPr>
        <p:txBody>
          <a:bodyPr lIns="91432" tIns="45716" rIns="91432" bIns="45716"/>
          <a:lstStyle/>
          <a:p>
            <a:r>
              <a:rPr lang="en-US"/>
              <a:t>Code matches code in Chapter 1 of book. </a:t>
            </a:r>
          </a:p>
        </p:txBody>
      </p:sp>
    </p:spTree>
    <p:extLst>
      <p:ext uri="{BB962C8B-B14F-4D97-AF65-F5344CB8AC3E}">
        <p14:creationId xmlns:p14="http://schemas.microsoft.com/office/powerpoint/2010/main" val="13874938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558AC94C-9939-4CB1-909F-6F30C18261E1}" type="slidenum">
              <a:rPr lang="en-US"/>
              <a:pPr/>
              <a:t>26</a:t>
            </a:fld>
            <a:endParaRPr lang="en-US"/>
          </a:p>
        </p:txBody>
      </p:sp>
      <p:sp>
        <p:nvSpPr>
          <p:cNvPr id="51202"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AEA79DA1-5DC6-43C9-93AA-79FA21FB8F56}" type="slidenum">
              <a:rPr lang="ar-SA" sz="1200">
                <a:solidFill>
                  <a:srgbClr val="0000FF"/>
                </a:solidFill>
                <a:latin typeface="Marlett" pitchFamily="2" charset="2"/>
              </a:rPr>
              <a:pPr algn="r" eaLnBrk="0" hangingPunct="0"/>
              <a:t>26</a:t>
            </a:fld>
            <a:endParaRPr lang="en-US" sz="1200">
              <a:solidFill>
                <a:srgbClr val="0000FF"/>
              </a:solidFill>
              <a:latin typeface="Marlett" pitchFamily="2" charset="2"/>
            </a:endParaRPr>
          </a:p>
        </p:txBody>
      </p:sp>
      <p:sp>
        <p:nvSpPr>
          <p:cNvPr id="51203" name="Rectangle 2"/>
          <p:cNvSpPr>
            <a:spLocks noGrp="1" noRot="1" noChangeAspect="1" noChangeArrowheads="1" noTextEdit="1"/>
          </p:cNvSpPr>
          <p:nvPr>
            <p:ph type="sldImg"/>
          </p:nvPr>
        </p:nvSpPr>
        <p:spPr>
          <a:xfrm>
            <a:off x="1144588" y="685800"/>
            <a:ext cx="4572000" cy="3429000"/>
          </a:xfrm>
          <a:ln/>
        </p:spPr>
      </p:sp>
      <p:sp>
        <p:nvSpPr>
          <p:cNvPr id="51204" name="Rectangle 3"/>
          <p:cNvSpPr>
            <a:spLocks noGrp="1" noChangeArrowheads="1"/>
          </p:cNvSpPr>
          <p:nvPr>
            <p:ph type="body" idx="1"/>
          </p:nvPr>
        </p:nvSpPr>
        <p:spPr>
          <a:xfrm>
            <a:off x="914400" y="4343400"/>
            <a:ext cx="5029200" cy="4114800"/>
          </a:xfrm>
        </p:spPr>
        <p:txBody>
          <a:bodyPr lIns="91432" tIns="45716" rIns="91432" bIns="45716"/>
          <a:lstStyle/>
          <a:p>
            <a:r>
              <a:rPr lang="en-US" dirty="0"/>
              <a:t>You can mention that the use of prime() is a bit artificial since it makes sense to use earlier numbers detected as prime in testing whether a</a:t>
            </a:r>
            <a:r>
              <a:rPr lang="en-US" baseline="0" dirty="0"/>
              <a:t> </a:t>
            </a:r>
            <a:r>
              <a:rPr lang="en-US" dirty="0"/>
              <a:t>later number is prime. </a:t>
            </a:r>
          </a:p>
          <a:p>
            <a:endParaRPr lang="en-US" dirty="0"/>
          </a:p>
          <a:p>
            <a:r>
              <a:rPr lang="en-US" dirty="0"/>
              <a:t>Jean-Paul </a:t>
            </a:r>
            <a:r>
              <a:rPr lang="en-US" dirty="0" err="1"/>
              <a:t>Rigault</a:t>
            </a:r>
            <a:r>
              <a:rPr lang="en-US" dirty="0"/>
              <a:t> of</a:t>
            </a:r>
            <a:r>
              <a:rPr lang="en-US" baseline="0" dirty="0"/>
              <a:t> the</a:t>
            </a:r>
            <a:r>
              <a:rPr lang="en-US" dirty="0"/>
              <a:t> University of Nice Sophia </a:t>
            </a:r>
            <a:r>
              <a:rPr lang="en-US" dirty="0" err="1"/>
              <a:t>Antipolis</a:t>
            </a:r>
            <a:r>
              <a:rPr lang="en-US" baseline="0" dirty="0"/>
              <a:t> in </a:t>
            </a:r>
            <a:r>
              <a:rPr lang="en-US" dirty="0"/>
              <a:t>France tells</a:t>
            </a:r>
            <a:r>
              <a:rPr lang="en-US" baseline="0" dirty="0"/>
              <a:t> us that there are</a:t>
            </a:r>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a:t>Overall 454 millions Primes between 1 and 10</a:t>
            </a:r>
            <a:r>
              <a:rPr lang="en-US" baseline="30000" dirty="0"/>
              <a:t>10</a:t>
            </a:r>
            <a:r>
              <a:rPr lang="en-US" baseline="0" dirty="0"/>
              <a:t>, </a:t>
            </a:r>
            <a:r>
              <a:rPr lang="en-US" dirty="0"/>
              <a:t>51 million</a:t>
            </a:r>
            <a:r>
              <a:rPr lang="en-US" baseline="0" dirty="0"/>
              <a:t> </a:t>
            </a:r>
            <a:r>
              <a:rPr lang="en-US" dirty="0"/>
              <a:t>of them between 0x10</a:t>
            </a:r>
            <a:r>
              <a:rPr lang="en-US" baseline="30000" dirty="0"/>
              <a:t>9</a:t>
            </a:r>
            <a:r>
              <a:rPr lang="en-US" dirty="0"/>
              <a:t> and 1x10</a:t>
            </a:r>
            <a:r>
              <a:rPr lang="en-US" baseline="30000" dirty="0"/>
              <a:t>9</a:t>
            </a:r>
            <a:r>
              <a:rPr lang="en-US" baseline="0" dirty="0"/>
              <a:t> and </a:t>
            </a:r>
            <a:r>
              <a:rPr lang="en-US" dirty="0"/>
              <a:t>43 million</a:t>
            </a:r>
            <a:r>
              <a:rPr lang="en-US" baseline="0" dirty="0"/>
              <a:t> of them </a:t>
            </a:r>
            <a:r>
              <a:rPr lang="en-US" dirty="0"/>
              <a:t>between 9x10</a:t>
            </a:r>
            <a:r>
              <a:rPr lang="en-US" baseline="30000" dirty="0"/>
              <a:t>9</a:t>
            </a:r>
            <a:r>
              <a:rPr lang="en-US" dirty="0"/>
              <a:t> and 10x10</a:t>
            </a:r>
            <a:r>
              <a:rPr lang="en-US" baseline="30000" dirty="0"/>
              <a:t>9</a:t>
            </a:r>
            <a:r>
              <a:rPr lang="en-US" baseline="0" dirty="0"/>
              <a:t>. </a:t>
            </a:r>
            <a:r>
              <a:rPr lang="en-US" dirty="0"/>
              <a:t>The</a:t>
            </a:r>
            <a:r>
              <a:rPr lang="en-US" baseline="0" dirty="0"/>
              <a:t> </a:t>
            </a:r>
            <a:r>
              <a:rPr lang="en-US" dirty="0"/>
              <a:t>primes seem rather uniformly distributed in the given range,</a:t>
            </a:r>
            <a:r>
              <a:rPr lang="en-US" baseline="0" dirty="0"/>
              <a:t> </a:t>
            </a:r>
            <a:r>
              <a:rPr lang="en-US" dirty="0"/>
              <a:t>although there are indeed fewer between 9x10</a:t>
            </a:r>
            <a:r>
              <a:rPr lang="en-US" baseline="30000" dirty="0"/>
              <a:t>9</a:t>
            </a:r>
            <a:r>
              <a:rPr lang="en-US" dirty="0"/>
              <a:t> and 10</a:t>
            </a:r>
            <a:r>
              <a:rPr lang="en-US" baseline="30000" dirty="0"/>
              <a:t>10</a:t>
            </a:r>
            <a:r>
              <a:rPr lang="en-US" dirty="0"/>
              <a:t> than between 1 and 10</a:t>
            </a:r>
            <a:r>
              <a:rPr lang="en-US" baseline="30000" dirty="0"/>
              <a:t>9</a:t>
            </a:r>
            <a:r>
              <a:rPr lang="en-US" baseline="0" dirty="0"/>
              <a:t> (</a:t>
            </a:r>
            <a:r>
              <a:rPr lang="en-US" dirty="0"/>
              <a:t>about 20% less).</a:t>
            </a:r>
          </a:p>
          <a:p>
            <a:endParaRPr lang="en-US" dirty="0"/>
          </a:p>
          <a:p>
            <a:r>
              <a:rPr lang="en-US" baseline="0" dirty="0"/>
              <a:t>He obtained </a:t>
            </a:r>
            <a:r>
              <a:rPr lang="en-US" dirty="0"/>
              <a:t>these numbers using</a:t>
            </a:r>
            <a:r>
              <a:rPr lang="en-US" baseline="0" dirty="0"/>
              <a:t> </a:t>
            </a:r>
            <a:r>
              <a:rPr lang="en-US" dirty="0"/>
              <a:t>a Python program implementing Legendre's approximation for pi(n), the number of primes less than n: pi(n) = n/(log n - 1). </a:t>
            </a:r>
          </a:p>
          <a:p>
            <a:endParaRPr lang="en-US"/>
          </a:p>
          <a:p>
            <a:endParaRPr lang="en-US" dirty="0"/>
          </a:p>
        </p:txBody>
      </p:sp>
    </p:spTree>
    <p:extLst>
      <p:ext uri="{BB962C8B-B14F-4D97-AF65-F5344CB8AC3E}">
        <p14:creationId xmlns:p14="http://schemas.microsoft.com/office/powerpoint/2010/main" val="33422143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558AC94C-9939-4CB1-909F-6F30C18261E1}" type="slidenum">
              <a:rPr lang="en-US"/>
              <a:pPr/>
              <a:t>27</a:t>
            </a:fld>
            <a:endParaRPr lang="en-US"/>
          </a:p>
        </p:txBody>
      </p:sp>
      <p:sp>
        <p:nvSpPr>
          <p:cNvPr id="51202"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AEA79DA1-5DC6-43C9-93AA-79FA21FB8F56}" type="slidenum">
              <a:rPr lang="ar-SA" sz="1200">
                <a:solidFill>
                  <a:srgbClr val="0000FF"/>
                </a:solidFill>
                <a:latin typeface="Marlett" pitchFamily="2" charset="2"/>
              </a:rPr>
              <a:pPr algn="r" eaLnBrk="0" hangingPunct="0"/>
              <a:t>27</a:t>
            </a:fld>
            <a:endParaRPr lang="en-US" sz="1200">
              <a:solidFill>
                <a:srgbClr val="0000FF"/>
              </a:solidFill>
              <a:latin typeface="Marlett" pitchFamily="2" charset="2"/>
            </a:endParaRPr>
          </a:p>
        </p:txBody>
      </p:sp>
      <p:sp>
        <p:nvSpPr>
          <p:cNvPr id="51203" name="Rectangle 2"/>
          <p:cNvSpPr>
            <a:spLocks noGrp="1" noRot="1" noChangeAspect="1" noChangeArrowheads="1" noTextEdit="1"/>
          </p:cNvSpPr>
          <p:nvPr>
            <p:ph type="sldImg"/>
          </p:nvPr>
        </p:nvSpPr>
        <p:spPr>
          <a:xfrm>
            <a:off x="1144588" y="685800"/>
            <a:ext cx="4572000" cy="3429000"/>
          </a:xfrm>
          <a:ln/>
        </p:spPr>
      </p:sp>
      <p:sp>
        <p:nvSpPr>
          <p:cNvPr id="51204" name="Rectangle 3"/>
          <p:cNvSpPr>
            <a:spLocks noGrp="1" noChangeArrowheads="1"/>
          </p:cNvSpPr>
          <p:nvPr>
            <p:ph type="body" idx="1"/>
          </p:nvPr>
        </p:nvSpPr>
        <p:spPr>
          <a:xfrm>
            <a:off x="914400" y="4343400"/>
            <a:ext cx="5029200" cy="4114800"/>
          </a:xfrm>
        </p:spPr>
        <p:txBody>
          <a:bodyPr lIns="91432" tIns="45716" rIns="91432" bIns="45716"/>
          <a:lstStyle/>
          <a:p>
            <a:r>
              <a:rPr lang="en-US" dirty="0"/>
              <a:t>You can mention that the use of prime() is a bit artificial since it makes sense to use earlier numbers detected as prime in testing whether a</a:t>
            </a:r>
            <a:r>
              <a:rPr lang="en-US" baseline="0" dirty="0"/>
              <a:t> </a:t>
            </a:r>
            <a:r>
              <a:rPr lang="en-US" dirty="0"/>
              <a:t>later number is prime. </a:t>
            </a:r>
          </a:p>
          <a:p>
            <a:endParaRPr lang="en-US" dirty="0"/>
          </a:p>
          <a:p>
            <a:r>
              <a:rPr lang="en-US" dirty="0"/>
              <a:t>Jean-Paul </a:t>
            </a:r>
            <a:r>
              <a:rPr lang="en-US" dirty="0" err="1"/>
              <a:t>Rigault</a:t>
            </a:r>
            <a:r>
              <a:rPr lang="en-US" dirty="0"/>
              <a:t> of</a:t>
            </a:r>
            <a:r>
              <a:rPr lang="en-US" baseline="0" dirty="0"/>
              <a:t> the</a:t>
            </a:r>
            <a:r>
              <a:rPr lang="en-US" dirty="0"/>
              <a:t> University of Nice Sophia </a:t>
            </a:r>
            <a:r>
              <a:rPr lang="en-US" dirty="0" err="1"/>
              <a:t>Antipolis</a:t>
            </a:r>
            <a:r>
              <a:rPr lang="en-US" baseline="0" dirty="0"/>
              <a:t> in </a:t>
            </a:r>
            <a:r>
              <a:rPr lang="en-US" dirty="0"/>
              <a:t>France tells</a:t>
            </a:r>
            <a:r>
              <a:rPr lang="en-US" baseline="0" dirty="0"/>
              <a:t> us that there are</a:t>
            </a:r>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a:t>Overall 454 millions Primes between 1 and 10</a:t>
            </a:r>
            <a:r>
              <a:rPr lang="en-US" baseline="30000" dirty="0"/>
              <a:t>10</a:t>
            </a:r>
            <a:r>
              <a:rPr lang="en-US" baseline="0" dirty="0"/>
              <a:t>, </a:t>
            </a:r>
            <a:r>
              <a:rPr lang="en-US" dirty="0"/>
              <a:t>51 million</a:t>
            </a:r>
            <a:r>
              <a:rPr lang="en-US" baseline="0" dirty="0"/>
              <a:t> </a:t>
            </a:r>
            <a:r>
              <a:rPr lang="en-US" dirty="0"/>
              <a:t>of them between 0x10</a:t>
            </a:r>
            <a:r>
              <a:rPr lang="en-US" baseline="30000" dirty="0"/>
              <a:t>9</a:t>
            </a:r>
            <a:r>
              <a:rPr lang="en-US" dirty="0"/>
              <a:t> and 1x10</a:t>
            </a:r>
            <a:r>
              <a:rPr lang="en-US" baseline="30000" dirty="0"/>
              <a:t>9</a:t>
            </a:r>
            <a:r>
              <a:rPr lang="en-US" baseline="0" dirty="0"/>
              <a:t> and </a:t>
            </a:r>
            <a:r>
              <a:rPr lang="en-US" dirty="0"/>
              <a:t>43 million</a:t>
            </a:r>
            <a:r>
              <a:rPr lang="en-US" baseline="0" dirty="0"/>
              <a:t> of them </a:t>
            </a:r>
            <a:r>
              <a:rPr lang="en-US" dirty="0"/>
              <a:t>between 9x10</a:t>
            </a:r>
            <a:r>
              <a:rPr lang="en-US" baseline="30000" dirty="0"/>
              <a:t>9</a:t>
            </a:r>
            <a:r>
              <a:rPr lang="en-US" dirty="0"/>
              <a:t> and 10x10</a:t>
            </a:r>
            <a:r>
              <a:rPr lang="en-US" baseline="30000" dirty="0"/>
              <a:t>9</a:t>
            </a:r>
            <a:r>
              <a:rPr lang="en-US" baseline="0" dirty="0"/>
              <a:t>. </a:t>
            </a:r>
            <a:r>
              <a:rPr lang="en-US" dirty="0"/>
              <a:t>The</a:t>
            </a:r>
            <a:r>
              <a:rPr lang="en-US" baseline="0" dirty="0"/>
              <a:t> </a:t>
            </a:r>
            <a:r>
              <a:rPr lang="en-US" dirty="0"/>
              <a:t>primes seem rather uniformly distributed in the given range,</a:t>
            </a:r>
            <a:r>
              <a:rPr lang="en-US" baseline="0" dirty="0"/>
              <a:t> </a:t>
            </a:r>
            <a:r>
              <a:rPr lang="en-US" dirty="0"/>
              <a:t>although there are indeed fewer between 9x10</a:t>
            </a:r>
            <a:r>
              <a:rPr lang="en-US" baseline="30000" dirty="0"/>
              <a:t>9</a:t>
            </a:r>
            <a:r>
              <a:rPr lang="en-US" dirty="0"/>
              <a:t> and 10</a:t>
            </a:r>
            <a:r>
              <a:rPr lang="en-US" baseline="30000" dirty="0"/>
              <a:t>10</a:t>
            </a:r>
            <a:r>
              <a:rPr lang="en-US" dirty="0"/>
              <a:t> than between 1 and 10</a:t>
            </a:r>
            <a:r>
              <a:rPr lang="en-US" baseline="30000" dirty="0"/>
              <a:t>9</a:t>
            </a:r>
            <a:r>
              <a:rPr lang="en-US" baseline="0" dirty="0"/>
              <a:t> (</a:t>
            </a:r>
            <a:r>
              <a:rPr lang="en-US" dirty="0"/>
              <a:t>about 20% less).</a:t>
            </a:r>
          </a:p>
          <a:p>
            <a:endParaRPr lang="en-US" dirty="0"/>
          </a:p>
          <a:p>
            <a:r>
              <a:rPr lang="en-US" baseline="0" dirty="0"/>
              <a:t>He obtained </a:t>
            </a:r>
            <a:r>
              <a:rPr lang="en-US" dirty="0"/>
              <a:t>these numbers using</a:t>
            </a:r>
            <a:r>
              <a:rPr lang="en-US" baseline="0" dirty="0"/>
              <a:t> </a:t>
            </a:r>
            <a:r>
              <a:rPr lang="en-US" dirty="0"/>
              <a:t>a Python program implementing Legendre's approximation for pi(n), the number of primes less than n: pi(n) = n/(log n - 1). </a:t>
            </a:r>
          </a:p>
          <a:p>
            <a:endParaRPr lang="en-US"/>
          </a:p>
          <a:p>
            <a:endParaRPr lang="en-US" dirty="0"/>
          </a:p>
        </p:txBody>
      </p:sp>
    </p:spTree>
    <p:extLst>
      <p:ext uri="{BB962C8B-B14F-4D97-AF65-F5344CB8AC3E}">
        <p14:creationId xmlns:p14="http://schemas.microsoft.com/office/powerpoint/2010/main" val="10975148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99CEF75D-CF8D-4EE9-AA5B-5FE532DF7A33}" type="slidenum">
              <a:rPr lang="en-US"/>
              <a:pPr/>
              <a:t>28</a:t>
            </a:fld>
            <a:endParaRPr lang="en-US"/>
          </a:p>
        </p:txBody>
      </p:sp>
      <p:sp>
        <p:nvSpPr>
          <p:cNvPr id="55298"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AD11503A-40BE-4A29-9E19-E24E15E985A1}" type="slidenum">
              <a:rPr lang="ar-SA" sz="1200">
                <a:solidFill>
                  <a:srgbClr val="0000FF"/>
                </a:solidFill>
                <a:latin typeface="Marlett" pitchFamily="2" charset="2"/>
              </a:rPr>
              <a:pPr algn="r" eaLnBrk="0" hangingPunct="0"/>
              <a:t>28</a:t>
            </a:fld>
            <a:endParaRPr lang="en-US" sz="1200">
              <a:solidFill>
                <a:srgbClr val="0000FF"/>
              </a:solidFill>
              <a:latin typeface="Marlett" pitchFamily="2" charset="2"/>
            </a:endParaRPr>
          </a:p>
        </p:txBody>
      </p:sp>
      <p:sp>
        <p:nvSpPr>
          <p:cNvPr id="55299" name="Rectangle 2"/>
          <p:cNvSpPr>
            <a:spLocks noGrp="1" noRot="1" noChangeAspect="1" noChangeArrowheads="1" noTextEdit="1"/>
          </p:cNvSpPr>
          <p:nvPr>
            <p:ph type="sldImg"/>
          </p:nvPr>
        </p:nvSpPr>
        <p:spPr>
          <a:xfrm>
            <a:off x="1144588" y="685800"/>
            <a:ext cx="4572000" cy="3429000"/>
          </a:xfrm>
          <a:ln/>
        </p:spPr>
      </p:sp>
      <p:sp>
        <p:nvSpPr>
          <p:cNvPr id="55300" name="Rectangle 3"/>
          <p:cNvSpPr>
            <a:spLocks noGrp="1" noChangeArrowheads="1"/>
          </p:cNvSpPr>
          <p:nvPr>
            <p:ph type="body" idx="1"/>
          </p:nvPr>
        </p:nvSpPr>
        <p:spPr>
          <a:xfrm>
            <a:off x="914400" y="4343400"/>
            <a:ext cx="5029200" cy="4114800"/>
          </a:xfrm>
        </p:spPr>
        <p:txBody>
          <a:bodyPr lIns="91432" tIns="45716" rIns="91432" bIns="45716"/>
          <a:lstStyle/>
          <a:p>
            <a:endParaRPr lang="en-US"/>
          </a:p>
        </p:txBody>
      </p:sp>
    </p:spTree>
    <p:extLst>
      <p:ext uri="{BB962C8B-B14F-4D97-AF65-F5344CB8AC3E}">
        <p14:creationId xmlns:p14="http://schemas.microsoft.com/office/powerpoint/2010/main" val="28408655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54C47417-AD08-47F9-B290-0FB91F2AAB2B}" type="slidenum">
              <a:rPr lang="en-US"/>
              <a:pPr/>
              <a:t>29</a:t>
            </a:fld>
            <a:endParaRPr lang="en-US"/>
          </a:p>
        </p:txBody>
      </p:sp>
      <p:sp>
        <p:nvSpPr>
          <p:cNvPr id="57346"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C888EB6E-E595-469A-AC40-80D1C4EF58C8}" type="slidenum">
              <a:rPr lang="ar-SA" sz="1200">
                <a:solidFill>
                  <a:srgbClr val="0000FF"/>
                </a:solidFill>
                <a:latin typeface="Marlett" pitchFamily="2" charset="2"/>
              </a:rPr>
              <a:pPr algn="r" eaLnBrk="0" hangingPunct="0"/>
              <a:t>29</a:t>
            </a:fld>
            <a:endParaRPr lang="en-US" sz="1200">
              <a:solidFill>
                <a:srgbClr val="0000FF"/>
              </a:solidFill>
              <a:latin typeface="Marlett" pitchFamily="2" charset="2"/>
            </a:endParaRPr>
          </a:p>
        </p:txBody>
      </p:sp>
      <p:sp>
        <p:nvSpPr>
          <p:cNvPr id="57347" name="Rectangle 2"/>
          <p:cNvSpPr>
            <a:spLocks noGrp="1" noRot="1" noChangeAspect="1" noChangeArrowheads="1" noTextEdit="1"/>
          </p:cNvSpPr>
          <p:nvPr>
            <p:ph type="sldImg"/>
          </p:nvPr>
        </p:nvSpPr>
        <p:spPr>
          <a:xfrm>
            <a:off x="1144588" y="685800"/>
            <a:ext cx="4572000" cy="3429000"/>
          </a:xfrm>
          <a:ln/>
        </p:spPr>
      </p:sp>
      <p:sp>
        <p:nvSpPr>
          <p:cNvPr id="57348" name="Rectangle 3"/>
          <p:cNvSpPr>
            <a:spLocks noGrp="1" noChangeArrowheads="1"/>
          </p:cNvSpPr>
          <p:nvPr>
            <p:ph type="body" idx="1"/>
          </p:nvPr>
        </p:nvSpPr>
        <p:spPr>
          <a:xfrm>
            <a:off x="914400" y="4343400"/>
            <a:ext cx="5029200" cy="4114800"/>
          </a:xfrm>
        </p:spPr>
        <p:txBody>
          <a:bodyPr lIns="91432" tIns="45716" rIns="91432" bIns="45716"/>
          <a:lstStyle/>
          <a:p>
            <a:endParaRPr lang="en-US"/>
          </a:p>
        </p:txBody>
      </p:sp>
    </p:spTree>
    <p:extLst>
      <p:ext uri="{BB962C8B-B14F-4D97-AF65-F5344CB8AC3E}">
        <p14:creationId xmlns:p14="http://schemas.microsoft.com/office/powerpoint/2010/main" val="25456091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F98D7CDE-D80B-46C6-A2C9-7B70AB597EBD}" type="slidenum">
              <a:rPr lang="en-US"/>
              <a:pPr/>
              <a:t>30</a:t>
            </a:fld>
            <a:endParaRPr lang="en-US"/>
          </a:p>
        </p:txBody>
      </p:sp>
      <p:sp>
        <p:nvSpPr>
          <p:cNvPr id="59394"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B1674B02-C666-4E1F-BA7C-C2099E8A6529}" type="slidenum">
              <a:rPr lang="ar-SA" sz="1200">
                <a:solidFill>
                  <a:srgbClr val="0000FF"/>
                </a:solidFill>
                <a:latin typeface="Marlett" pitchFamily="2" charset="2"/>
              </a:rPr>
              <a:pPr algn="r" eaLnBrk="0" hangingPunct="0"/>
              <a:t>30</a:t>
            </a:fld>
            <a:endParaRPr lang="en-US" sz="1200">
              <a:solidFill>
                <a:srgbClr val="0000FF"/>
              </a:solidFill>
              <a:latin typeface="Marlett" pitchFamily="2" charset="2"/>
            </a:endParaRPr>
          </a:p>
        </p:txBody>
      </p:sp>
      <p:sp>
        <p:nvSpPr>
          <p:cNvPr id="59395" name="Rectangle 2"/>
          <p:cNvSpPr>
            <a:spLocks noGrp="1" noRot="1" noChangeAspect="1" noChangeArrowheads="1" noTextEdit="1"/>
          </p:cNvSpPr>
          <p:nvPr>
            <p:ph type="sldImg"/>
          </p:nvPr>
        </p:nvSpPr>
        <p:spPr>
          <a:xfrm>
            <a:off x="1144588" y="685800"/>
            <a:ext cx="4572000" cy="3429000"/>
          </a:xfrm>
          <a:ln/>
        </p:spPr>
      </p:sp>
      <p:sp>
        <p:nvSpPr>
          <p:cNvPr id="59396" name="Rectangle 3"/>
          <p:cNvSpPr>
            <a:spLocks noGrp="1" noChangeArrowheads="1"/>
          </p:cNvSpPr>
          <p:nvPr>
            <p:ph type="body" idx="1"/>
          </p:nvPr>
        </p:nvSpPr>
        <p:spPr>
          <a:xfrm>
            <a:off x="914400" y="4343400"/>
            <a:ext cx="5029200" cy="4114800"/>
          </a:xfrm>
        </p:spPr>
        <p:txBody>
          <a:bodyPr lIns="91432" tIns="45716" rIns="91432" bIns="45716"/>
          <a:lstStyle/>
          <a:p>
            <a:endParaRPr lang="en-US"/>
          </a:p>
        </p:txBody>
      </p:sp>
    </p:spTree>
    <p:extLst>
      <p:ext uri="{BB962C8B-B14F-4D97-AF65-F5344CB8AC3E}">
        <p14:creationId xmlns:p14="http://schemas.microsoft.com/office/powerpoint/2010/main" val="2167033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20A3BB94-5C67-4EC2-910B-24501EB41344}" type="slidenum">
              <a:rPr lang="en-US"/>
              <a:pPr/>
              <a:t>31</a:t>
            </a:fld>
            <a:endParaRPr lang="en-US"/>
          </a:p>
        </p:txBody>
      </p:sp>
      <p:sp>
        <p:nvSpPr>
          <p:cNvPr id="61442"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B6604432-1A4E-4495-ABB5-483F84986597}" type="slidenum">
              <a:rPr lang="ar-SA" sz="1200">
                <a:solidFill>
                  <a:srgbClr val="0000FF"/>
                </a:solidFill>
                <a:latin typeface="Marlett" pitchFamily="2" charset="2"/>
              </a:rPr>
              <a:pPr algn="r" eaLnBrk="0" hangingPunct="0"/>
              <a:t>31</a:t>
            </a:fld>
            <a:endParaRPr lang="en-US" sz="1200">
              <a:solidFill>
                <a:srgbClr val="0000FF"/>
              </a:solidFill>
              <a:latin typeface="Marlett" pitchFamily="2" charset="2"/>
            </a:endParaRPr>
          </a:p>
        </p:txBody>
      </p:sp>
      <p:sp>
        <p:nvSpPr>
          <p:cNvPr id="61443" name="Rectangle 2"/>
          <p:cNvSpPr>
            <a:spLocks noGrp="1" noRot="1" noChangeAspect="1" noChangeArrowheads="1" noTextEdit="1"/>
          </p:cNvSpPr>
          <p:nvPr>
            <p:ph type="sldImg"/>
          </p:nvPr>
        </p:nvSpPr>
        <p:spPr>
          <a:xfrm>
            <a:off x="1144588" y="685800"/>
            <a:ext cx="4572000" cy="3429000"/>
          </a:xfrm>
          <a:ln/>
        </p:spPr>
      </p:sp>
      <p:sp>
        <p:nvSpPr>
          <p:cNvPr id="61444" name="Rectangle 3"/>
          <p:cNvSpPr>
            <a:spLocks noGrp="1" noChangeArrowheads="1"/>
          </p:cNvSpPr>
          <p:nvPr>
            <p:ph type="body" idx="1"/>
          </p:nvPr>
        </p:nvSpPr>
        <p:spPr>
          <a:xfrm>
            <a:off x="915988" y="4343400"/>
            <a:ext cx="5026025" cy="4114800"/>
          </a:xfrm>
        </p:spPr>
        <p:txBody>
          <a:bodyPr lIns="91432" tIns="45716" rIns="91432" bIns="45716"/>
          <a:lstStyle/>
          <a:p>
            <a:r>
              <a:rPr lang="en-US"/>
              <a:t>Need this slide since some students do not understand where the counter resides, where the shared variables reside, and where the code resides etc. This is our opportunity to explain. </a:t>
            </a:r>
          </a:p>
        </p:txBody>
      </p:sp>
    </p:spTree>
    <p:extLst>
      <p:ext uri="{BB962C8B-B14F-4D97-AF65-F5344CB8AC3E}">
        <p14:creationId xmlns:p14="http://schemas.microsoft.com/office/powerpoint/2010/main" val="13858857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5205FF5C-1E14-4AE6-8C0E-175629B4A1CA}" type="slidenum">
              <a:rPr lang="en-US"/>
              <a:pPr/>
              <a:t>32</a:t>
            </a:fld>
            <a:endParaRPr lang="en-US"/>
          </a:p>
        </p:txBody>
      </p:sp>
      <p:sp>
        <p:nvSpPr>
          <p:cNvPr id="63490"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6601BBC0-3BCD-417E-8E75-81B4AD1CBA1A}" type="slidenum">
              <a:rPr lang="ar-SA" sz="1200">
                <a:solidFill>
                  <a:srgbClr val="0000FF"/>
                </a:solidFill>
                <a:latin typeface="Marlett" pitchFamily="2" charset="2"/>
              </a:rPr>
              <a:pPr algn="r" eaLnBrk="0" hangingPunct="0"/>
              <a:t>32</a:t>
            </a:fld>
            <a:endParaRPr lang="en-US" sz="1200">
              <a:solidFill>
                <a:srgbClr val="0000FF"/>
              </a:solidFill>
              <a:latin typeface="Marlett" pitchFamily="2" charset="2"/>
            </a:endParaRPr>
          </a:p>
        </p:txBody>
      </p:sp>
      <p:sp>
        <p:nvSpPr>
          <p:cNvPr id="63491" name="Rectangle 2"/>
          <p:cNvSpPr>
            <a:spLocks noGrp="1" noRot="1" noChangeAspect="1" noChangeArrowheads="1" noTextEdit="1"/>
          </p:cNvSpPr>
          <p:nvPr>
            <p:ph type="sldImg"/>
          </p:nvPr>
        </p:nvSpPr>
        <p:spPr>
          <a:xfrm>
            <a:off x="1144588" y="685800"/>
            <a:ext cx="4572000" cy="3429000"/>
          </a:xfrm>
          <a:ln/>
        </p:spPr>
      </p:sp>
      <p:sp>
        <p:nvSpPr>
          <p:cNvPr id="63492" name="Rectangle 3"/>
          <p:cNvSpPr>
            <a:spLocks noGrp="1" noChangeArrowheads="1"/>
          </p:cNvSpPr>
          <p:nvPr>
            <p:ph type="body" idx="1"/>
          </p:nvPr>
        </p:nvSpPr>
        <p:spPr>
          <a:xfrm>
            <a:off x="914400" y="4343400"/>
            <a:ext cx="5029200" cy="4114800"/>
          </a:xfrm>
        </p:spPr>
        <p:txBody>
          <a:bodyPr lIns="91432" tIns="45716" rIns="91432" bIns="45716"/>
          <a:lstStyle/>
          <a:p>
            <a:endParaRPr lang="en-US"/>
          </a:p>
        </p:txBody>
      </p:sp>
    </p:spTree>
    <p:extLst>
      <p:ext uri="{BB962C8B-B14F-4D97-AF65-F5344CB8AC3E}">
        <p14:creationId xmlns:p14="http://schemas.microsoft.com/office/powerpoint/2010/main" val="5695177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0FB6EBF0-2367-4C1B-A86B-52AF58001C91}" type="slidenum">
              <a:rPr lang="en-US"/>
              <a:pPr/>
              <a:t>33</a:t>
            </a:fld>
            <a:endParaRPr lang="en-US"/>
          </a:p>
        </p:txBody>
      </p:sp>
      <p:sp>
        <p:nvSpPr>
          <p:cNvPr id="65538"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7C3007C7-C4A4-491A-A65E-F005CF45FFED}" type="slidenum">
              <a:rPr lang="ar-SA" sz="1200">
                <a:solidFill>
                  <a:srgbClr val="0000FF"/>
                </a:solidFill>
                <a:latin typeface="Marlett" pitchFamily="2" charset="2"/>
              </a:rPr>
              <a:pPr algn="r" eaLnBrk="0" hangingPunct="0"/>
              <a:t>33</a:t>
            </a:fld>
            <a:endParaRPr lang="en-US" sz="1200">
              <a:solidFill>
                <a:srgbClr val="0000FF"/>
              </a:solidFill>
              <a:latin typeface="Marlett" pitchFamily="2" charset="2"/>
            </a:endParaRPr>
          </a:p>
        </p:txBody>
      </p:sp>
      <p:sp>
        <p:nvSpPr>
          <p:cNvPr id="65539" name="Rectangle 2"/>
          <p:cNvSpPr>
            <a:spLocks noGrp="1" noRot="1" noChangeAspect="1" noChangeArrowheads="1" noTextEdit="1"/>
          </p:cNvSpPr>
          <p:nvPr>
            <p:ph type="sldImg"/>
          </p:nvPr>
        </p:nvSpPr>
        <p:spPr>
          <a:xfrm>
            <a:off x="1144588" y="685800"/>
            <a:ext cx="4572000" cy="3429000"/>
          </a:xfrm>
          <a:ln/>
        </p:spPr>
      </p:sp>
      <p:sp>
        <p:nvSpPr>
          <p:cNvPr id="65540" name="Rectangle 3"/>
          <p:cNvSpPr>
            <a:spLocks noGrp="1" noChangeArrowheads="1"/>
          </p:cNvSpPr>
          <p:nvPr>
            <p:ph type="body" idx="1"/>
          </p:nvPr>
        </p:nvSpPr>
        <p:spPr>
          <a:xfrm>
            <a:off x="914400" y="4343400"/>
            <a:ext cx="5029200" cy="4114800"/>
          </a:xfrm>
        </p:spPr>
        <p:txBody>
          <a:bodyPr lIns="91432" tIns="45716" rIns="91432" bIns="45716"/>
          <a:lstStyle/>
          <a:p>
            <a:endParaRPr lang="en-US"/>
          </a:p>
        </p:txBody>
      </p:sp>
    </p:spTree>
    <p:extLst>
      <p:ext uri="{BB962C8B-B14F-4D97-AF65-F5344CB8AC3E}">
        <p14:creationId xmlns:p14="http://schemas.microsoft.com/office/powerpoint/2010/main" val="38288250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A512ACD2-C191-4946-B12D-A55FC3E0C49A}" type="slidenum">
              <a:rPr lang="en-US"/>
              <a:pPr/>
              <a:t>34</a:t>
            </a:fld>
            <a:endParaRPr lang="en-US"/>
          </a:p>
        </p:txBody>
      </p:sp>
      <p:sp>
        <p:nvSpPr>
          <p:cNvPr id="67586"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2A8FBF32-8BD7-49F5-A41D-A2ABC859FCA4}" type="slidenum">
              <a:rPr lang="ar-SA" sz="1200">
                <a:solidFill>
                  <a:srgbClr val="0000FF"/>
                </a:solidFill>
                <a:latin typeface="Marlett" pitchFamily="2" charset="2"/>
              </a:rPr>
              <a:pPr algn="r" eaLnBrk="0" hangingPunct="0"/>
              <a:t>34</a:t>
            </a:fld>
            <a:endParaRPr lang="en-US" sz="1200">
              <a:solidFill>
                <a:srgbClr val="0000FF"/>
              </a:solidFill>
              <a:latin typeface="Marlett" pitchFamily="2" charset="2"/>
            </a:endParaRPr>
          </a:p>
        </p:txBody>
      </p:sp>
      <p:sp>
        <p:nvSpPr>
          <p:cNvPr id="67587" name="Rectangle 2"/>
          <p:cNvSpPr>
            <a:spLocks noGrp="1" noRot="1" noChangeAspect="1" noChangeArrowheads="1" noTextEdit="1"/>
          </p:cNvSpPr>
          <p:nvPr>
            <p:ph type="sldImg"/>
          </p:nvPr>
        </p:nvSpPr>
        <p:spPr>
          <a:xfrm>
            <a:off x="1144588" y="685800"/>
            <a:ext cx="4572000" cy="3429000"/>
          </a:xfrm>
          <a:ln/>
        </p:spPr>
      </p:sp>
      <p:sp>
        <p:nvSpPr>
          <p:cNvPr id="67588" name="Rectangle 3"/>
          <p:cNvSpPr>
            <a:spLocks noGrp="1" noChangeArrowheads="1"/>
          </p:cNvSpPr>
          <p:nvPr>
            <p:ph type="body" idx="1"/>
          </p:nvPr>
        </p:nvSpPr>
        <p:spPr>
          <a:xfrm>
            <a:off x="914400" y="4343400"/>
            <a:ext cx="5029200" cy="4114800"/>
          </a:xfrm>
        </p:spPr>
        <p:txBody>
          <a:bodyPr lIns="91432" tIns="45716" rIns="91432" bIns="45716"/>
          <a:lstStyle/>
          <a:p>
            <a:endParaRPr lang="en-US"/>
          </a:p>
        </p:txBody>
      </p:sp>
    </p:spTree>
    <p:extLst>
      <p:ext uri="{BB962C8B-B14F-4D97-AF65-F5344CB8AC3E}">
        <p14:creationId xmlns:p14="http://schemas.microsoft.com/office/powerpoint/2010/main" val="6502643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B8A13116-17CA-4DFC-8F6A-6D34E55F3D40}" type="slidenum">
              <a:rPr lang="en-US"/>
              <a:pPr/>
              <a:t>35</a:t>
            </a:fld>
            <a:endParaRPr lang="en-US"/>
          </a:p>
        </p:txBody>
      </p:sp>
      <p:sp>
        <p:nvSpPr>
          <p:cNvPr id="69634"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A4A5041F-9ED8-4AE1-A4F3-69F755DAC522}" type="slidenum">
              <a:rPr lang="ar-SA" sz="1200">
                <a:solidFill>
                  <a:srgbClr val="0000FF"/>
                </a:solidFill>
                <a:latin typeface="Marlett" pitchFamily="2" charset="2"/>
              </a:rPr>
              <a:pPr algn="r" eaLnBrk="0" hangingPunct="0"/>
              <a:t>35</a:t>
            </a:fld>
            <a:endParaRPr lang="en-US" sz="1200">
              <a:solidFill>
                <a:srgbClr val="0000FF"/>
              </a:solidFill>
              <a:latin typeface="Marlett" pitchFamily="2" charset="2"/>
            </a:endParaRPr>
          </a:p>
        </p:txBody>
      </p:sp>
      <p:sp>
        <p:nvSpPr>
          <p:cNvPr id="69635" name="Rectangle 2"/>
          <p:cNvSpPr>
            <a:spLocks noGrp="1" noRot="1" noChangeAspect="1" noChangeArrowheads="1" noTextEdit="1"/>
          </p:cNvSpPr>
          <p:nvPr>
            <p:ph type="sldImg"/>
          </p:nvPr>
        </p:nvSpPr>
        <p:spPr>
          <a:xfrm>
            <a:off x="1144588" y="685800"/>
            <a:ext cx="4572000" cy="3429000"/>
          </a:xfrm>
          <a:ln/>
        </p:spPr>
      </p:sp>
      <p:sp>
        <p:nvSpPr>
          <p:cNvPr id="69636" name="Rectangle 3"/>
          <p:cNvSpPr>
            <a:spLocks noGrp="1" noChangeArrowheads="1"/>
          </p:cNvSpPr>
          <p:nvPr>
            <p:ph type="body" idx="1"/>
          </p:nvPr>
        </p:nvSpPr>
        <p:spPr>
          <a:xfrm>
            <a:off x="914400" y="4343400"/>
            <a:ext cx="5029200" cy="4114800"/>
          </a:xfrm>
        </p:spPr>
        <p:txBody>
          <a:bodyPr lIns="91432" tIns="45716" rIns="91432" bIns="45716"/>
          <a:lstStyle/>
          <a:p>
            <a:endParaRPr lang="en-US"/>
          </a:p>
        </p:txBody>
      </p:sp>
    </p:spTree>
    <p:extLst>
      <p:ext uri="{BB962C8B-B14F-4D97-AF65-F5344CB8AC3E}">
        <p14:creationId xmlns:p14="http://schemas.microsoft.com/office/powerpoint/2010/main" val="9713279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44F4D5DE-0ACF-4104-A491-3F1CB60B1E0E}" type="slidenum">
              <a:rPr lang="en-US"/>
              <a:pPr/>
              <a:t>36</a:t>
            </a:fld>
            <a:endParaRPr lang="en-US"/>
          </a:p>
        </p:txBody>
      </p:sp>
      <p:sp>
        <p:nvSpPr>
          <p:cNvPr id="71682"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7A78111D-F547-4FE5-B661-56FA44374699}" type="slidenum">
              <a:rPr lang="ar-SA" sz="1200">
                <a:solidFill>
                  <a:srgbClr val="0000FF"/>
                </a:solidFill>
                <a:latin typeface="Marlett" pitchFamily="2" charset="2"/>
              </a:rPr>
              <a:pPr algn="r" eaLnBrk="0" hangingPunct="0"/>
              <a:t>36</a:t>
            </a:fld>
            <a:endParaRPr lang="en-US" sz="1200">
              <a:solidFill>
                <a:srgbClr val="0000FF"/>
              </a:solidFill>
              <a:latin typeface="Marlett" pitchFamily="2" charset="2"/>
            </a:endParaRPr>
          </a:p>
        </p:txBody>
      </p:sp>
      <p:sp>
        <p:nvSpPr>
          <p:cNvPr id="71683" name="Rectangle 2"/>
          <p:cNvSpPr>
            <a:spLocks noGrp="1" noRot="1" noChangeAspect="1" noChangeArrowheads="1" noTextEdit="1"/>
          </p:cNvSpPr>
          <p:nvPr>
            <p:ph type="sldImg"/>
          </p:nvPr>
        </p:nvSpPr>
        <p:spPr>
          <a:xfrm>
            <a:off x="1144588" y="685800"/>
            <a:ext cx="4572000" cy="3429000"/>
          </a:xfrm>
          <a:ln/>
        </p:spPr>
      </p:sp>
      <p:sp>
        <p:nvSpPr>
          <p:cNvPr id="71684" name="Rectangle 3"/>
          <p:cNvSpPr>
            <a:spLocks noGrp="1" noChangeArrowheads="1"/>
          </p:cNvSpPr>
          <p:nvPr>
            <p:ph type="body" idx="1"/>
          </p:nvPr>
        </p:nvSpPr>
        <p:spPr>
          <a:xfrm>
            <a:off x="914400" y="4343400"/>
            <a:ext cx="5029200" cy="4114800"/>
          </a:xfrm>
        </p:spPr>
        <p:txBody>
          <a:bodyPr lIns="91432" tIns="45716" rIns="91432" bIns="45716"/>
          <a:lstStyle/>
          <a:p>
            <a:endParaRPr lang="en-US"/>
          </a:p>
        </p:txBody>
      </p:sp>
    </p:spTree>
    <p:extLst>
      <p:ext uri="{BB962C8B-B14F-4D97-AF65-F5344CB8AC3E}">
        <p14:creationId xmlns:p14="http://schemas.microsoft.com/office/powerpoint/2010/main" val="2475390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BE5BBF21-AF2F-4419-BED8-C4B5171AEB40}" type="slidenum">
              <a:rPr lang="en-US"/>
              <a:pPr/>
              <a:t>37</a:t>
            </a:fld>
            <a:endParaRPr lang="en-US"/>
          </a:p>
        </p:txBody>
      </p:sp>
      <p:sp>
        <p:nvSpPr>
          <p:cNvPr id="73730"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6B39CB59-CB44-447B-AD27-AAB9BBEE71ED}" type="slidenum">
              <a:rPr lang="ar-SA" sz="1200">
                <a:solidFill>
                  <a:srgbClr val="0000FF"/>
                </a:solidFill>
                <a:latin typeface="Marlett" pitchFamily="2" charset="2"/>
              </a:rPr>
              <a:pPr algn="r" eaLnBrk="0" hangingPunct="0"/>
              <a:t>37</a:t>
            </a:fld>
            <a:endParaRPr lang="en-US" sz="1200">
              <a:solidFill>
                <a:srgbClr val="0000FF"/>
              </a:solidFill>
              <a:latin typeface="Marlett" pitchFamily="2" charset="2"/>
            </a:endParaRPr>
          </a:p>
        </p:txBody>
      </p:sp>
      <p:sp>
        <p:nvSpPr>
          <p:cNvPr id="73731" name="Rectangle 2"/>
          <p:cNvSpPr>
            <a:spLocks noGrp="1" noRot="1" noChangeAspect="1" noChangeArrowheads="1" noTextEdit="1"/>
          </p:cNvSpPr>
          <p:nvPr>
            <p:ph type="sldImg"/>
          </p:nvPr>
        </p:nvSpPr>
        <p:spPr>
          <a:xfrm>
            <a:off x="1144588" y="685800"/>
            <a:ext cx="4572000" cy="3429000"/>
          </a:xfrm>
          <a:ln/>
        </p:spPr>
      </p:sp>
      <p:sp>
        <p:nvSpPr>
          <p:cNvPr id="73732" name="Rectangle 3"/>
          <p:cNvSpPr>
            <a:spLocks noGrp="1" noChangeArrowheads="1"/>
          </p:cNvSpPr>
          <p:nvPr>
            <p:ph type="body" idx="1"/>
          </p:nvPr>
        </p:nvSpPr>
        <p:spPr>
          <a:xfrm>
            <a:off x="914400" y="4343400"/>
            <a:ext cx="5029200" cy="4114800"/>
          </a:xfrm>
        </p:spPr>
        <p:txBody>
          <a:bodyPr lIns="91432" tIns="45716" rIns="91432" bIns="45716"/>
          <a:lstStyle/>
          <a:p>
            <a:endParaRPr lang="en-US"/>
          </a:p>
        </p:txBody>
      </p:sp>
    </p:spTree>
    <p:extLst>
      <p:ext uri="{BB962C8B-B14F-4D97-AF65-F5344CB8AC3E}">
        <p14:creationId xmlns:p14="http://schemas.microsoft.com/office/powerpoint/2010/main" val="30702890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84EE4738-6F40-4F1B-8B18-A07972C863EE}" type="slidenum">
              <a:rPr lang="en-US"/>
              <a:pPr/>
              <a:t>38</a:t>
            </a:fld>
            <a:endParaRPr lang="en-US"/>
          </a:p>
        </p:txBody>
      </p:sp>
      <p:sp>
        <p:nvSpPr>
          <p:cNvPr id="75778"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178DDBDB-7A5D-4241-B2B5-6D1FEFE42379}" type="slidenum">
              <a:rPr lang="ar-SA" sz="1200">
                <a:solidFill>
                  <a:srgbClr val="0000FF"/>
                </a:solidFill>
                <a:latin typeface="Marlett" pitchFamily="2" charset="2"/>
              </a:rPr>
              <a:pPr algn="r" eaLnBrk="0" hangingPunct="0"/>
              <a:t>38</a:t>
            </a:fld>
            <a:endParaRPr lang="en-US" sz="1200">
              <a:solidFill>
                <a:srgbClr val="0000FF"/>
              </a:solidFill>
              <a:latin typeface="Marlett" pitchFamily="2" charset="2"/>
            </a:endParaRPr>
          </a:p>
        </p:txBody>
      </p:sp>
      <p:sp>
        <p:nvSpPr>
          <p:cNvPr id="75779" name="Rectangle 2"/>
          <p:cNvSpPr>
            <a:spLocks noGrp="1" noRot="1" noChangeAspect="1" noChangeArrowheads="1" noTextEdit="1"/>
          </p:cNvSpPr>
          <p:nvPr>
            <p:ph type="sldImg"/>
          </p:nvPr>
        </p:nvSpPr>
        <p:spPr>
          <a:xfrm>
            <a:off x="1144588" y="685800"/>
            <a:ext cx="4572000" cy="3429000"/>
          </a:xfrm>
          <a:ln/>
        </p:spPr>
      </p:sp>
      <p:sp>
        <p:nvSpPr>
          <p:cNvPr id="75780" name="Rectangle 3"/>
          <p:cNvSpPr>
            <a:spLocks noGrp="1" noChangeArrowheads="1"/>
          </p:cNvSpPr>
          <p:nvPr>
            <p:ph type="body" idx="1"/>
          </p:nvPr>
        </p:nvSpPr>
        <p:spPr>
          <a:xfrm>
            <a:off x="914400" y="4343400"/>
            <a:ext cx="5029200" cy="4114800"/>
          </a:xfrm>
        </p:spPr>
        <p:txBody>
          <a:bodyPr lIns="91432" tIns="45716" rIns="91432" bIns="45716"/>
          <a:lstStyle/>
          <a:p>
            <a:r>
              <a:rPr lang="en-US"/>
              <a:t>Time goes from left to right. The Blue thread might read 1 from  \fValue{}, but before</a:t>
            </a:r>
          </a:p>
          <a:p>
            <a:r>
              <a:rPr lang="en-US"/>
              <a:t>it sets \fValue{} to 2, the Red thread would go through the</a:t>
            </a:r>
          </a:p>
          <a:p>
            <a:r>
              <a:rPr lang="en-US"/>
              <a:t>increment loop several times, reading 1 and setting to 2, reading</a:t>
            </a:r>
          </a:p>
          <a:p>
            <a:r>
              <a:rPr lang="en-US"/>
              <a:t>2 and setting to 3. When the Blue thread finally completes its</a:t>
            </a:r>
          </a:p>
          <a:p>
            <a:r>
              <a:rPr lang="en-US"/>
              <a:t>operation and sets \fValue{} to 2, it will actually be setting</a:t>
            </a:r>
          </a:p>
          <a:p>
            <a:r>
              <a:rPr lang="en-US"/>
              <a:t>the counter back from 3 to 2.</a:t>
            </a:r>
          </a:p>
          <a:p>
            <a:endParaRPr lang="en-US"/>
          </a:p>
        </p:txBody>
      </p:sp>
    </p:spTree>
    <p:extLst>
      <p:ext uri="{BB962C8B-B14F-4D97-AF65-F5344CB8AC3E}">
        <p14:creationId xmlns:p14="http://schemas.microsoft.com/office/powerpoint/2010/main" val="24980819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74587B4F-8D8F-4C56-9274-5B5B60D75F21}" type="slidenum">
              <a:rPr lang="en-US"/>
              <a:pPr/>
              <a:t>39</a:t>
            </a:fld>
            <a:endParaRPr lang="en-US"/>
          </a:p>
        </p:txBody>
      </p:sp>
      <p:sp>
        <p:nvSpPr>
          <p:cNvPr id="77826"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BB980333-03C6-4D43-AC49-A6DFB13487A2}" type="slidenum">
              <a:rPr lang="ar-SA" sz="1200">
                <a:solidFill>
                  <a:srgbClr val="0000FF"/>
                </a:solidFill>
                <a:latin typeface="Marlett" pitchFamily="2" charset="2"/>
              </a:rPr>
              <a:pPr algn="r" eaLnBrk="0" hangingPunct="0"/>
              <a:t>39</a:t>
            </a:fld>
            <a:endParaRPr lang="en-US" sz="1200">
              <a:solidFill>
                <a:srgbClr val="0000FF"/>
              </a:solidFill>
              <a:latin typeface="Marlett" pitchFamily="2" charset="2"/>
            </a:endParaRPr>
          </a:p>
        </p:txBody>
      </p:sp>
      <p:sp>
        <p:nvSpPr>
          <p:cNvPr id="77827" name="Rectangle 2"/>
          <p:cNvSpPr>
            <a:spLocks noGrp="1" noRot="1" noChangeAspect="1" noChangeArrowheads="1" noTextEdit="1"/>
          </p:cNvSpPr>
          <p:nvPr>
            <p:ph type="sldImg"/>
          </p:nvPr>
        </p:nvSpPr>
        <p:spPr>
          <a:xfrm>
            <a:off x="1144588" y="685800"/>
            <a:ext cx="4572000" cy="3429000"/>
          </a:xfrm>
          <a:ln/>
        </p:spPr>
      </p:sp>
      <p:sp>
        <p:nvSpPr>
          <p:cNvPr id="77828" name="Rectangle 3"/>
          <p:cNvSpPr>
            <a:spLocks noGrp="1" noChangeArrowheads="1"/>
          </p:cNvSpPr>
          <p:nvPr>
            <p:ph type="body" idx="1"/>
          </p:nvPr>
        </p:nvSpPr>
        <p:spPr>
          <a:xfrm>
            <a:off x="914400" y="4343400"/>
            <a:ext cx="5029200" cy="4114800"/>
          </a:xfrm>
        </p:spPr>
        <p:txBody>
          <a:bodyPr lIns="91432" tIns="45716" rIns="91432" bIns="45716"/>
          <a:lstStyle/>
          <a:p>
            <a:pPr>
              <a:lnSpc>
                <a:spcPct val="80000"/>
              </a:lnSpc>
            </a:pPr>
            <a:r>
              <a:rPr lang="en-US" sz="800">
                <a:solidFill>
                  <a:srgbClr val="000000"/>
                </a:solidFill>
                <a:cs typeface="Times New Roman" pitchFamily="18" charset="0"/>
              </a:rPr>
              <a:t>Is this phenomena inherent or is there a better implementation we are missing? </a:t>
            </a:r>
          </a:p>
          <a:p>
            <a:pPr>
              <a:lnSpc>
                <a:spcPct val="80000"/>
              </a:lnSpc>
            </a:pPr>
            <a:r>
              <a:rPr lang="en-US" sz="800">
                <a:solidFill>
                  <a:srgbClr val="000000"/>
                </a:solidFill>
                <a:cs typeface="Times New Roman" pitchFamily="18" charset="0"/>
              </a:rPr>
              <a:t>To understand why such bad interleavings can always happen, consider</a:t>
            </a:r>
          </a:p>
          <a:p>
            <a:pPr>
              <a:lnSpc>
                <a:spcPct val="80000"/>
              </a:lnSpc>
            </a:pPr>
            <a:r>
              <a:rPr lang="en-US" sz="800">
                <a:solidFill>
                  <a:srgbClr val="000000"/>
                </a:solidFill>
                <a:cs typeface="Times New Roman" pitchFamily="18" charset="0"/>
              </a:rPr>
              <a:t>the following situation that all of us run into every once in a while.</a:t>
            </a:r>
          </a:p>
          <a:p>
            <a:pPr>
              <a:lnSpc>
                <a:spcPct val="80000"/>
              </a:lnSpc>
            </a:pPr>
            <a:r>
              <a:rPr lang="en-US" sz="800">
                <a:solidFill>
                  <a:srgbClr val="000000"/>
                </a:solidFill>
                <a:cs typeface="Times New Roman" pitchFamily="18" charset="0"/>
              </a:rPr>
              <a:t>You are walking down the street, and</a:t>
            </a:r>
          </a:p>
          <a:p>
            <a:pPr>
              <a:lnSpc>
                <a:spcPct val="80000"/>
              </a:lnSpc>
            </a:pPr>
            <a:r>
              <a:rPr lang="en-US" sz="800">
                <a:solidFill>
                  <a:srgbClr val="000000"/>
                </a:solidFill>
                <a:cs typeface="Times New Roman" pitchFamily="18" charset="0"/>
              </a:rPr>
              <a:t>suddenly someone is coming straight at you. You move to the right, and they</a:t>
            </a:r>
          </a:p>
          <a:p>
            <a:pPr>
              <a:lnSpc>
                <a:spcPct val="80000"/>
              </a:lnSpc>
            </a:pPr>
            <a:r>
              <a:rPr lang="en-US" sz="800">
                <a:solidFill>
                  <a:srgbClr val="000000"/>
                </a:solidFill>
                <a:cs typeface="Times New Roman" pitchFamily="18" charset="0"/>
              </a:rPr>
              <a:t>move to the right, so you move to the left, and they happen to do the</a:t>
            </a:r>
          </a:p>
          <a:p>
            <a:pPr>
              <a:lnSpc>
                <a:spcPct val="80000"/>
              </a:lnSpc>
            </a:pPr>
            <a:r>
              <a:rPr lang="en-US" sz="800">
                <a:solidFill>
                  <a:srgbClr val="000000"/>
                </a:solidFill>
                <a:cs typeface="Times New Roman" pitchFamily="18" charset="0"/>
              </a:rPr>
              <a:t>same, now you try and make a final break to either left or right, many</a:t>
            </a:r>
          </a:p>
          <a:p>
            <a:pPr>
              <a:lnSpc>
                <a:spcPct val="80000"/>
              </a:lnSpc>
            </a:pPr>
            <a:r>
              <a:rPr lang="en-US" sz="800">
                <a:solidFill>
                  <a:srgbClr val="000000"/>
                </a:solidFill>
                <a:cs typeface="Times New Roman" pitchFamily="18" charset="0"/>
              </a:rPr>
              <a:t>times you manage not to bump, but sometimes you do. Are these</a:t>
            </a:r>
          </a:p>
          <a:p>
            <a:pPr>
              <a:lnSpc>
                <a:spcPct val="80000"/>
              </a:lnSpc>
            </a:pPr>
            <a:r>
              <a:rPr lang="en-US" sz="800">
                <a:solidFill>
                  <a:srgbClr val="000000"/>
                </a:solidFill>
                <a:cs typeface="Times New Roman" pitchFamily="18" charset="0"/>
              </a:rPr>
              <a:t>collisions avoidable? Can we think of a protocol to follow in order to</a:t>
            </a:r>
          </a:p>
          <a:p>
            <a:pPr>
              <a:lnSpc>
                <a:spcPct val="80000"/>
              </a:lnSpc>
            </a:pPr>
            <a:r>
              <a:rPr lang="en-US" sz="800">
                <a:solidFill>
                  <a:srgbClr val="000000"/>
                </a:solidFill>
                <a:cs typeface="Times New Roman" pitchFamily="18" charset="0"/>
              </a:rPr>
              <a:t>prevent people from ever colliding?</a:t>
            </a:r>
          </a:p>
          <a:p>
            <a:pPr>
              <a:lnSpc>
                <a:spcPct val="80000"/>
              </a:lnSpc>
            </a:pPr>
            <a:r>
              <a:rPr lang="en-US" sz="800">
                <a:solidFill>
                  <a:srgbClr val="000000"/>
                </a:solidFill>
                <a:cs typeface="Times New Roman" pitchFamily="18" charset="0"/>
              </a:rPr>
              <a:t> </a:t>
            </a:r>
          </a:p>
          <a:p>
            <a:pPr>
              <a:lnSpc>
                <a:spcPct val="80000"/>
              </a:lnSpc>
            </a:pPr>
            <a:r>
              <a:rPr lang="en-US" sz="800">
                <a:solidFill>
                  <a:srgbClr val="000000"/>
                </a:solidFill>
                <a:cs typeface="Times New Roman" pitchFamily="18" charset="0"/>
              </a:rPr>
              <a:t>The answer is NO! \footnote{One might think that you</a:t>
            </a:r>
          </a:p>
          <a:p>
            <a:pPr>
              <a:lnSpc>
                <a:spcPct val="80000"/>
              </a:lnSpc>
            </a:pPr>
            <a:r>
              <a:rPr lang="en-US" sz="800">
                <a:solidFill>
                  <a:srgbClr val="000000"/>
                </a:solidFill>
                <a:cs typeface="Times New Roman" pitchFamily="18" charset="0"/>
              </a:rPr>
              <a:t>can agree to always move to the right, to which you can answer ``but</a:t>
            </a:r>
          </a:p>
          <a:p>
            <a:pPr>
              <a:lnSpc>
                <a:spcPct val="80000"/>
              </a:lnSpc>
            </a:pPr>
            <a:r>
              <a:rPr lang="en-US" sz="800">
                <a:solidFill>
                  <a:srgbClr val="000000"/>
                </a:solidFill>
                <a:cs typeface="Times New Roman" pitchFamily="18" charset="0"/>
              </a:rPr>
              <a:t>what if the other person is British?'' Alternately, </a:t>
            </a:r>
          </a:p>
          <a:p>
            <a:pPr>
              <a:lnSpc>
                <a:spcPct val="80000"/>
              </a:lnSpc>
            </a:pPr>
            <a:r>
              <a:rPr lang="en-US" sz="800">
                <a:solidFill>
                  <a:srgbClr val="000000"/>
                </a:solidFill>
                <a:cs typeface="Times New Roman" pitchFamily="18" charset="0"/>
              </a:rPr>
              <a:t>think of Atlantis and Mir flying one towards the other in space, where</a:t>
            </a:r>
          </a:p>
          <a:p>
            <a:pPr>
              <a:lnSpc>
                <a:spcPct val="80000"/>
              </a:lnSpc>
            </a:pPr>
            <a:r>
              <a:rPr lang="en-US" sz="800">
                <a:solidFill>
                  <a:srgbClr val="000000"/>
                </a:solidFill>
                <a:cs typeface="Times New Roman" pitchFamily="18" charset="0"/>
              </a:rPr>
              <a:t>the is no predefined ``right side.''}  It can be mathematically shown</a:t>
            </a:r>
          </a:p>
          <a:p>
            <a:pPr>
              <a:lnSpc>
                <a:spcPct val="80000"/>
              </a:lnSpc>
            </a:pPr>
            <a:r>
              <a:rPr lang="en-US" sz="800">
                <a:solidFill>
                  <a:srgbClr val="000000"/>
                </a:solidFill>
                <a:cs typeface="Times New Roman" pitchFamily="18" charset="0"/>
              </a:rPr>
              <a:t>that there is always a sequence of moves that will result in people</a:t>
            </a:r>
          </a:p>
          <a:p>
            <a:pPr>
              <a:lnSpc>
                <a:spcPct val="80000"/>
              </a:lnSpc>
            </a:pPr>
            <a:r>
              <a:rPr lang="en-US" sz="800">
                <a:solidFill>
                  <a:srgbClr val="000000"/>
                </a:solidFill>
                <a:cs typeface="Times New Roman" pitchFamily="18" charset="0"/>
              </a:rPr>
              <a:t>bumping (this is the famous result of Fischer, Lynch, and Paterson we will</a:t>
            </a:r>
          </a:p>
          <a:p>
            <a:pPr>
              <a:lnSpc>
                <a:spcPct val="80000"/>
              </a:lnSpc>
            </a:pPr>
            <a:r>
              <a:rPr lang="en-US" sz="800">
                <a:solidFill>
                  <a:srgbClr val="000000"/>
                </a:solidFill>
                <a:cs typeface="Times New Roman" pitchFamily="18" charset="0"/>
              </a:rPr>
              <a:t>Study later in the course).</a:t>
            </a:r>
          </a:p>
          <a:p>
            <a:pPr>
              <a:lnSpc>
                <a:spcPct val="80000"/>
              </a:lnSpc>
            </a:pPr>
            <a:r>
              <a:rPr lang="en-US" sz="800">
                <a:solidFill>
                  <a:srgbClr val="000000"/>
                </a:solidFill>
                <a:cs typeface="Times New Roman" pitchFamily="18" charset="0"/>
              </a:rPr>
              <a:t>The problem arises from the fact that ``looking'' at the other person</a:t>
            </a:r>
          </a:p>
          <a:p>
            <a:pPr>
              <a:lnSpc>
                <a:spcPct val="80000"/>
              </a:lnSpc>
            </a:pPr>
            <a:r>
              <a:rPr lang="en-US" sz="800">
                <a:solidFill>
                  <a:srgbClr val="000000"/>
                </a:solidFill>
                <a:cs typeface="Times New Roman" pitchFamily="18" charset="0"/>
              </a:rPr>
              <a:t>and ``moving'' aside to avoid him are two separate operations. If one</a:t>
            </a:r>
          </a:p>
          <a:p>
            <a:pPr>
              <a:lnSpc>
                <a:spcPct val="80000"/>
              </a:lnSpc>
            </a:pPr>
            <a:r>
              <a:rPr lang="en-US" sz="800">
                <a:solidFill>
                  <a:srgbClr val="000000"/>
                </a:solidFill>
                <a:cs typeface="Times New Roman" pitchFamily="18" charset="0"/>
              </a:rPr>
              <a:t>could ``look-and-jump'' instantaneously the problem could be avoided.</a:t>
            </a:r>
          </a:p>
          <a:p>
            <a:pPr>
              <a:lnSpc>
                <a:spcPct val="80000"/>
              </a:lnSpc>
            </a:pPr>
            <a:endParaRPr lang="en-US" sz="800">
              <a:solidFill>
                <a:srgbClr val="000000"/>
              </a:solidFill>
              <a:cs typeface="Times New Roman" pitchFamily="18" charset="0"/>
            </a:endParaRPr>
          </a:p>
          <a:p>
            <a:pPr>
              <a:lnSpc>
                <a:spcPct val="80000"/>
              </a:lnSpc>
            </a:pPr>
            <a:r>
              <a:rPr lang="en-US" sz="800">
                <a:solidFill>
                  <a:srgbClr val="000000"/>
                </a:solidFill>
                <a:cs typeface="Times New Roman" pitchFamily="18" charset="0"/>
              </a:rPr>
              <a:t>In the same way that people compete for the right to pass, computers</a:t>
            </a:r>
          </a:p>
          <a:p>
            <a:pPr>
              <a:lnSpc>
                <a:spcPct val="80000"/>
              </a:lnSpc>
            </a:pPr>
            <a:r>
              <a:rPr lang="en-US" sz="800">
                <a:solidFill>
                  <a:srgbClr val="000000"/>
                </a:solidFill>
                <a:cs typeface="Times New Roman" pitchFamily="18" charset="0"/>
              </a:rPr>
              <a:t>compete to gain access to shared locations in memory. In the case of</a:t>
            </a:r>
          </a:p>
          <a:p>
            <a:pPr>
              <a:lnSpc>
                <a:spcPct val="80000"/>
              </a:lnSpc>
            </a:pPr>
            <a:r>
              <a:rPr lang="en-US" sz="800">
                <a:solidFill>
                  <a:srgbClr val="000000"/>
                </a:solidFill>
                <a:cs typeface="Times New Roman" pitchFamily="18" charset="0"/>
              </a:rPr>
              <a:t>our {\tt shared-counter}, processors are in a competition where the</a:t>
            </a:r>
          </a:p>
          <a:p>
            <a:pPr>
              <a:lnSpc>
                <a:spcPct val="80000"/>
              </a:lnSpc>
            </a:pPr>
            <a:r>
              <a:rPr lang="en-US" sz="800">
                <a:solidFill>
                  <a:srgbClr val="000000"/>
                </a:solidFill>
                <a:cs typeface="Times New Roman" pitchFamily="18" charset="0"/>
              </a:rPr>
              <a:t>winner gets the lower counter value and the looser gets the higher</a:t>
            </a:r>
          </a:p>
          <a:p>
            <a:pPr>
              <a:lnSpc>
                <a:spcPct val="80000"/>
              </a:lnSpc>
            </a:pPr>
            <a:r>
              <a:rPr lang="en-US" sz="800">
                <a:solidFill>
                  <a:srgbClr val="000000"/>
                </a:solidFill>
                <a:cs typeface="Times New Roman" pitchFamily="18" charset="0"/>
              </a:rPr>
              <a:t>one. The moral of the ``people in the street'' example is that we need</a:t>
            </a:r>
          </a:p>
          <a:p>
            <a:pPr>
              <a:lnSpc>
                <a:spcPct val="80000"/>
              </a:lnSpc>
            </a:pPr>
            <a:r>
              <a:rPr lang="en-US" sz="800">
                <a:solidFill>
                  <a:srgbClr val="000000"/>
                </a:solidFill>
                <a:cs typeface="Times New Roman" pitchFamily="18" charset="0"/>
              </a:rPr>
              <a:t>to ``glue together'' the {\tt get} and {\tt increment} operations to</a:t>
            </a:r>
          </a:p>
          <a:p>
            <a:pPr>
              <a:lnSpc>
                <a:spcPct val="80000"/>
              </a:lnSpc>
            </a:pPr>
            <a:r>
              <a:rPr lang="en-US" sz="800">
                <a:solidFill>
                  <a:srgbClr val="000000"/>
                </a:solidFill>
                <a:cs typeface="Times New Roman" pitchFamily="18" charset="0"/>
              </a:rPr>
              <a:t>get an ``instantaneous'' {\tt get-and-increment}.  This operation</a:t>
            </a:r>
          </a:p>
          <a:p>
            <a:pPr>
              <a:lnSpc>
                <a:spcPct val="80000"/>
              </a:lnSpc>
            </a:pPr>
            <a:r>
              <a:rPr lang="en-US" sz="800">
                <a:solidFill>
                  <a:srgbClr val="000000"/>
                </a:solidFill>
                <a:cs typeface="Times New Roman" pitchFamily="18" charset="0"/>
              </a:rPr>
              <a:t>would execute the {\tt get} and the {\tt increment} instructions</a:t>
            </a:r>
          </a:p>
          <a:p>
            <a:pPr>
              <a:lnSpc>
                <a:spcPct val="80000"/>
              </a:lnSpc>
            </a:pPr>
            <a:r>
              <a:rPr lang="en-US" sz="800">
                <a:solidFill>
                  <a:srgbClr val="000000"/>
                </a:solidFill>
                <a:cs typeface="Times New Roman" pitchFamily="18" charset="0"/>
              </a:rPr>
              <a:t>like one indivisible operation with no other operation taking place</a:t>
            </a:r>
          </a:p>
          <a:p>
            <a:pPr>
              <a:lnSpc>
                <a:spcPct val="80000"/>
              </a:lnSpc>
            </a:pPr>
            <a:r>
              <a:rPr lang="en-US" sz="800">
                <a:solidFill>
                  <a:srgbClr val="000000"/>
                </a:solidFill>
                <a:cs typeface="Times New Roman" pitchFamily="18" charset="0"/>
              </a:rPr>
              <a:t>between the start of the {\tt get} and the end of the {\tt</a:t>
            </a:r>
          </a:p>
          <a:p>
            <a:pPr>
              <a:lnSpc>
                <a:spcPct val="80000"/>
              </a:lnSpc>
            </a:pPr>
            <a:r>
              <a:rPr lang="en-US" sz="800">
                <a:solidFill>
                  <a:srgbClr val="000000"/>
                </a:solidFill>
                <a:cs typeface="Times New Roman" pitchFamily="18" charset="0"/>
              </a:rPr>
              <a:t>increment}. If we have such an operation then the following is a</a:t>
            </a:r>
          </a:p>
          <a:p>
            <a:pPr>
              <a:lnSpc>
                <a:spcPct val="80000"/>
              </a:lnSpc>
            </a:pPr>
            <a:r>
              <a:rPr lang="en-US" sz="800">
                <a:solidFill>
                  <a:srgbClr val="000000"/>
                </a:solidFill>
                <a:cs typeface="Times New Roman" pitchFamily="18" charset="0"/>
              </a:rPr>
              <a:t>correct and efficient solution to the prime printing problem.</a:t>
            </a:r>
          </a:p>
          <a:p>
            <a:pPr>
              <a:lnSpc>
                <a:spcPct val="80000"/>
              </a:lnSpc>
            </a:pPr>
            <a:endParaRPr lang="en-US" sz="800">
              <a:solidFill>
                <a:srgbClr val="000000"/>
              </a:solidFill>
              <a:cs typeface="Times New Roman" pitchFamily="18" charset="0"/>
            </a:endParaRPr>
          </a:p>
          <a:p>
            <a:pPr>
              <a:lnSpc>
                <a:spcPct val="80000"/>
              </a:lnSpc>
            </a:pPr>
            <a:endParaRPr lang="en-US" sz="800"/>
          </a:p>
        </p:txBody>
      </p:sp>
    </p:spTree>
    <p:extLst>
      <p:ext uri="{BB962C8B-B14F-4D97-AF65-F5344CB8AC3E}">
        <p14:creationId xmlns:p14="http://schemas.microsoft.com/office/powerpoint/2010/main" val="113309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E6F0C74B-5525-46E1-9C7E-4C2F7482DC28}" type="slidenum">
              <a:rPr lang="en-US"/>
              <a:pPr/>
              <a:t>40</a:t>
            </a:fld>
            <a:endParaRPr lang="en-US"/>
          </a:p>
        </p:txBody>
      </p:sp>
      <p:sp>
        <p:nvSpPr>
          <p:cNvPr id="79874"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054113DF-67F1-4A1F-9204-5FC6FFD679C7}" type="slidenum">
              <a:rPr lang="ar-SA" sz="1200">
                <a:solidFill>
                  <a:srgbClr val="0000FF"/>
                </a:solidFill>
                <a:latin typeface="Marlett" pitchFamily="2" charset="2"/>
              </a:rPr>
              <a:pPr algn="r" eaLnBrk="0" hangingPunct="0"/>
              <a:t>40</a:t>
            </a:fld>
            <a:endParaRPr lang="en-US" sz="1200">
              <a:solidFill>
                <a:srgbClr val="0000FF"/>
              </a:solidFill>
              <a:latin typeface="Marlett" pitchFamily="2" charset="2"/>
            </a:endParaRPr>
          </a:p>
        </p:txBody>
      </p:sp>
      <p:sp>
        <p:nvSpPr>
          <p:cNvPr id="79875" name="Rectangle 2"/>
          <p:cNvSpPr>
            <a:spLocks noGrp="1" noRot="1" noChangeAspect="1" noChangeArrowheads="1" noTextEdit="1"/>
          </p:cNvSpPr>
          <p:nvPr>
            <p:ph type="sldImg"/>
          </p:nvPr>
        </p:nvSpPr>
        <p:spPr>
          <a:xfrm>
            <a:off x="1144588" y="685800"/>
            <a:ext cx="4572000" cy="3429000"/>
          </a:xfrm>
          <a:ln/>
        </p:spPr>
      </p:sp>
      <p:sp>
        <p:nvSpPr>
          <p:cNvPr id="79876" name="Rectangle 3"/>
          <p:cNvSpPr>
            <a:spLocks noGrp="1" noChangeArrowheads="1"/>
          </p:cNvSpPr>
          <p:nvPr>
            <p:ph type="body" idx="1"/>
          </p:nvPr>
        </p:nvSpPr>
        <p:spPr>
          <a:xfrm>
            <a:off x="914400" y="4343400"/>
            <a:ext cx="5029200" cy="4114800"/>
          </a:xfrm>
        </p:spPr>
        <p:txBody>
          <a:bodyPr lIns="91432" tIns="45716" rIns="91432" bIns="45716"/>
          <a:lstStyle/>
          <a:p>
            <a:endParaRPr lang="en-US"/>
          </a:p>
        </p:txBody>
      </p:sp>
    </p:spTree>
    <p:extLst>
      <p:ext uri="{BB962C8B-B14F-4D97-AF65-F5344CB8AC3E}">
        <p14:creationId xmlns:p14="http://schemas.microsoft.com/office/powerpoint/2010/main" val="9148879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E333EB49-ACF0-4E16-BA3F-19F3D83B47A8}" type="slidenum">
              <a:rPr lang="en-US"/>
              <a:pPr/>
              <a:t>41</a:t>
            </a:fld>
            <a:endParaRPr lang="en-US"/>
          </a:p>
        </p:txBody>
      </p:sp>
      <p:sp>
        <p:nvSpPr>
          <p:cNvPr id="83970"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851CBC60-5905-4274-B668-B7534A539DCF}" type="slidenum">
              <a:rPr lang="ar-SA" sz="1200">
                <a:solidFill>
                  <a:srgbClr val="0000FF"/>
                </a:solidFill>
                <a:latin typeface="Marlett" pitchFamily="2" charset="2"/>
              </a:rPr>
              <a:pPr algn="r" eaLnBrk="0" hangingPunct="0"/>
              <a:t>41</a:t>
            </a:fld>
            <a:endParaRPr lang="en-US" sz="1200">
              <a:solidFill>
                <a:srgbClr val="0000FF"/>
              </a:solidFill>
              <a:latin typeface="Marlett" pitchFamily="2" charset="2"/>
            </a:endParaRPr>
          </a:p>
        </p:txBody>
      </p:sp>
      <p:sp>
        <p:nvSpPr>
          <p:cNvPr id="83971" name="Rectangle 2"/>
          <p:cNvSpPr>
            <a:spLocks noGrp="1" noRot="1" noChangeAspect="1" noChangeArrowheads="1" noTextEdit="1"/>
          </p:cNvSpPr>
          <p:nvPr>
            <p:ph type="sldImg"/>
          </p:nvPr>
        </p:nvSpPr>
        <p:spPr>
          <a:xfrm>
            <a:off x="1144588" y="685800"/>
            <a:ext cx="4572000" cy="3429000"/>
          </a:xfrm>
          <a:ln/>
        </p:spPr>
      </p:sp>
      <p:sp>
        <p:nvSpPr>
          <p:cNvPr id="83972" name="Rectangle 3"/>
          <p:cNvSpPr>
            <a:spLocks noGrp="1" noChangeArrowheads="1"/>
          </p:cNvSpPr>
          <p:nvPr>
            <p:ph type="body" idx="1"/>
          </p:nvPr>
        </p:nvSpPr>
        <p:spPr>
          <a:xfrm>
            <a:off x="914400" y="4343400"/>
            <a:ext cx="5029200" cy="4114800"/>
          </a:xfrm>
        </p:spPr>
        <p:txBody>
          <a:bodyPr lIns="91432" tIns="45716" rIns="91432" bIns="45716"/>
          <a:lstStyle/>
          <a:p>
            <a:r>
              <a:rPr lang="en-US"/>
              <a:t>We will see later that modern multiprcessors provide special types of readModiftWrite() instructions to allow us to overcome the </a:t>
            </a:r>
          </a:p>
          <a:p>
            <a:r>
              <a:rPr lang="en-US"/>
              <a:t>problem at hand. But how do we solve this problem in software? </a:t>
            </a:r>
          </a:p>
        </p:txBody>
      </p:sp>
    </p:spTree>
    <p:extLst>
      <p:ext uri="{BB962C8B-B14F-4D97-AF65-F5344CB8AC3E}">
        <p14:creationId xmlns:p14="http://schemas.microsoft.com/office/powerpoint/2010/main" val="14965803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0787AC8A-1025-49F6-8DC0-5DE6DADE3B3E}" type="slidenum">
              <a:rPr lang="en-US"/>
              <a:pPr/>
              <a:t>42</a:t>
            </a:fld>
            <a:endParaRPr lang="en-US"/>
          </a:p>
        </p:txBody>
      </p:sp>
      <p:sp>
        <p:nvSpPr>
          <p:cNvPr id="88066"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4661DD28-B777-4838-BF8D-2C9F822EABF8}" type="slidenum">
              <a:rPr lang="ar-SA" sz="1200">
                <a:solidFill>
                  <a:srgbClr val="0000FF"/>
                </a:solidFill>
                <a:latin typeface="Marlett" pitchFamily="2" charset="2"/>
              </a:rPr>
              <a:pPr algn="r" eaLnBrk="0" hangingPunct="0"/>
              <a:t>42</a:t>
            </a:fld>
            <a:endParaRPr lang="en-US" sz="1200">
              <a:solidFill>
                <a:srgbClr val="0000FF"/>
              </a:solidFill>
              <a:latin typeface="Marlett" pitchFamily="2" charset="2"/>
            </a:endParaRPr>
          </a:p>
        </p:txBody>
      </p:sp>
      <p:sp>
        <p:nvSpPr>
          <p:cNvPr id="88067" name="Rectangle 2"/>
          <p:cNvSpPr>
            <a:spLocks noGrp="1" noRot="1" noChangeAspect="1" noChangeArrowheads="1" noTextEdit="1"/>
          </p:cNvSpPr>
          <p:nvPr>
            <p:ph type="sldImg"/>
          </p:nvPr>
        </p:nvSpPr>
        <p:spPr>
          <a:xfrm>
            <a:off x="1144588" y="685800"/>
            <a:ext cx="4572000" cy="3429000"/>
          </a:xfrm>
          <a:ln/>
        </p:spPr>
      </p:sp>
      <p:sp>
        <p:nvSpPr>
          <p:cNvPr id="88068" name="Rectangle 3"/>
          <p:cNvSpPr>
            <a:spLocks noGrp="1" noChangeArrowheads="1"/>
          </p:cNvSpPr>
          <p:nvPr>
            <p:ph type="body" idx="1"/>
          </p:nvPr>
        </p:nvSpPr>
        <p:spPr>
          <a:xfrm>
            <a:off x="914400" y="4343400"/>
            <a:ext cx="5029200" cy="4114800"/>
          </a:xfrm>
        </p:spPr>
        <p:txBody>
          <a:bodyPr lIns="91432" tIns="45716" rIns="91432" bIns="45716"/>
          <a:lstStyle/>
          <a:p>
            <a:endParaRPr lang="en-US"/>
          </a:p>
        </p:txBody>
      </p:sp>
    </p:spTree>
    <p:extLst>
      <p:ext uri="{BB962C8B-B14F-4D97-AF65-F5344CB8AC3E}">
        <p14:creationId xmlns:p14="http://schemas.microsoft.com/office/powerpoint/2010/main" val="15727542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91B30D48-5774-44B2-B98C-6EA1A2EF9386}" type="slidenum">
              <a:rPr lang="en-US"/>
              <a:pPr/>
              <a:t>43</a:t>
            </a:fld>
            <a:endParaRPr lang="en-US"/>
          </a:p>
        </p:txBody>
      </p:sp>
      <p:sp>
        <p:nvSpPr>
          <p:cNvPr id="90114"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7508CAA7-7C2C-4FF1-959C-7A9F0F6C0B06}" type="slidenum">
              <a:rPr lang="ar-SA" sz="1200">
                <a:solidFill>
                  <a:srgbClr val="0000FF"/>
                </a:solidFill>
                <a:latin typeface="Marlett" pitchFamily="2" charset="2"/>
              </a:rPr>
              <a:pPr algn="r" eaLnBrk="0" hangingPunct="0"/>
              <a:t>43</a:t>
            </a:fld>
            <a:endParaRPr lang="en-US" sz="1200">
              <a:solidFill>
                <a:srgbClr val="0000FF"/>
              </a:solidFill>
              <a:latin typeface="Marlett" pitchFamily="2" charset="2"/>
            </a:endParaRPr>
          </a:p>
        </p:txBody>
      </p:sp>
      <p:sp>
        <p:nvSpPr>
          <p:cNvPr id="90115" name="Rectangle 2"/>
          <p:cNvSpPr>
            <a:spLocks noGrp="1" noRot="1" noChangeAspect="1" noChangeArrowheads="1" noTextEdit="1"/>
          </p:cNvSpPr>
          <p:nvPr>
            <p:ph type="sldImg"/>
          </p:nvPr>
        </p:nvSpPr>
        <p:spPr>
          <a:xfrm>
            <a:off x="1144588" y="685800"/>
            <a:ext cx="4572000" cy="3429000"/>
          </a:xfrm>
          <a:ln/>
        </p:spPr>
      </p:sp>
      <p:sp>
        <p:nvSpPr>
          <p:cNvPr id="90116" name="Rectangle 3"/>
          <p:cNvSpPr>
            <a:spLocks noGrp="1" noChangeArrowheads="1"/>
          </p:cNvSpPr>
          <p:nvPr>
            <p:ph type="body" idx="1"/>
          </p:nvPr>
        </p:nvSpPr>
        <p:spPr>
          <a:xfrm>
            <a:off x="914400" y="4343400"/>
            <a:ext cx="5029200" cy="4114800"/>
          </a:xfrm>
        </p:spPr>
        <p:txBody>
          <a:bodyPr lIns="91432" tIns="45716" rIns="91432" bIns="45716"/>
          <a:lstStyle/>
          <a:p>
            <a:r>
              <a:rPr lang="en-US"/>
              <a:t>Java provides us with a solution: mutual exclusion in software…lets try and understand how this is done</a:t>
            </a:r>
          </a:p>
        </p:txBody>
      </p:sp>
    </p:spTree>
    <p:extLst>
      <p:ext uri="{BB962C8B-B14F-4D97-AF65-F5344CB8AC3E}">
        <p14:creationId xmlns:p14="http://schemas.microsoft.com/office/powerpoint/2010/main" val="304649650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4466316D-6424-44EE-BF3C-6B1D7E5D72D9}" type="slidenum">
              <a:rPr lang="en-US"/>
              <a:pPr/>
              <a:t>44</a:t>
            </a:fld>
            <a:endParaRPr lang="en-US"/>
          </a:p>
        </p:txBody>
      </p:sp>
      <p:sp>
        <p:nvSpPr>
          <p:cNvPr id="92162"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05FC99C0-D22A-4766-AC71-11AEB99DA852}" type="slidenum">
              <a:rPr lang="ar-SA" sz="1200">
                <a:solidFill>
                  <a:srgbClr val="0000FF"/>
                </a:solidFill>
                <a:latin typeface="Marlett" pitchFamily="2" charset="2"/>
              </a:rPr>
              <a:pPr algn="r" eaLnBrk="0" hangingPunct="0"/>
              <a:t>44</a:t>
            </a:fld>
            <a:endParaRPr lang="en-US" sz="1200">
              <a:solidFill>
                <a:srgbClr val="0000FF"/>
              </a:solidFill>
              <a:latin typeface="Marlett" pitchFamily="2" charset="2"/>
            </a:endParaRPr>
          </a:p>
        </p:txBody>
      </p:sp>
      <p:sp>
        <p:nvSpPr>
          <p:cNvPr id="92163" name="Rectangle 2"/>
          <p:cNvSpPr>
            <a:spLocks noGrp="1" noRot="1" noChangeAspect="1" noChangeArrowheads="1" noTextEdit="1"/>
          </p:cNvSpPr>
          <p:nvPr>
            <p:ph type="sldImg"/>
          </p:nvPr>
        </p:nvSpPr>
        <p:spPr>
          <a:xfrm>
            <a:off x="1144588" y="685800"/>
            <a:ext cx="4572000" cy="3429000"/>
          </a:xfrm>
          <a:ln/>
        </p:spPr>
      </p:sp>
      <p:sp>
        <p:nvSpPr>
          <p:cNvPr id="92164" name="Rectangle 3"/>
          <p:cNvSpPr>
            <a:spLocks noGrp="1" noChangeArrowheads="1"/>
          </p:cNvSpPr>
          <p:nvPr>
            <p:ph type="body" idx="1"/>
          </p:nvPr>
        </p:nvSpPr>
        <p:spPr>
          <a:xfrm>
            <a:off x="914400" y="4343400"/>
            <a:ext cx="5029200" cy="4114800"/>
          </a:xfrm>
        </p:spPr>
        <p:txBody>
          <a:bodyPr lIns="91432" tIns="45716" rIns="91432" bIns="45716"/>
          <a:lstStyle/>
          <a:p>
            <a:r>
              <a:rPr lang="en-US"/>
              <a:t>We now present a sequence of fables, illustrating some of the basic problems.</a:t>
            </a:r>
          </a:p>
          <a:p>
            <a:r>
              <a:rPr lang="en-US"/>
              <a:t>Like most authors of fables, we retell stories mostly invented by others. The following story was told by a famous </a:t>
            </a:r>
          </a:p>
          <a:p>
            <a:r>
              <a:rPr lang="en-US"/>
              <a:t>Multiprocessing pioneer, Leslie Lamport. </a:t>
            </a:r>
          </a:p>
          <a:p>
            <a:endParaRPr lang="en-US"/>
          </a:p>
          <a:p>
            <a:r>
              <a:rPr lang="en-US"/>
              <a:t>See story outline in the Introduction Chapter of the Book. </a:t>
            </a:r>
          </a:p>
        </p:txBody>
      </p:sp>
    </p:spTree>
    <p:extLst>
      <p:ext uri="{BB962C8B-B14F-4D97-AF65-F5344CB8AC3E}">
        <p14:creationId xmlns:p14="http://schemas.microsoft.com/office/powerpoint/2010/main" val="335894083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9A47E5DE-4563-4797-A4C5-03051EF8845D}" type="slidenum">
              <a:rPr lang="en-US"/>
              <a:pPr/>
              <a:t>45</a:t>
            </a:fld>
            <a:endParaRPr lang="en-US"/>
          </a:p>
        </p:txBody>
      </p:sp>
      <p:sp>
        <p:nvSpPr>
          <p:cNvPr id="94210"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E05AC8E9-29E5-4F62-8318-1B3503E36242}" type="slidenum">
              <a:rPr lang="ar-SA" sz="1200">
                <a:solidFill>
                  <a:srgbClr val="0000FF"/>
                </a:solidFill>
                <a:latin typeface="Marlett" pitchFamily="2" charset="2"/>
              </a:rPr>
              <a:pPr algn="r" eaLnBrk="0" hangingPunct="0"/>
              <a:t>45</a:t>
            </a:fld>
            <a:endParaRPr lang="en-US" sz="1200">
              <a:solidFill>
                <a:srgbClr val="0000FF"/>
              </a:solidFill>
              <a:latin typeface="Marlett" pitchFamily="2" charset="2"/>
            </a:endParaRPr>
          </a:p>
        </p:txBody>
      </p:sp>
      <p:sp>
        <p:nvSpPr>
          <p:cNvPr id="94211" name="Rectangle 2"/>
          <p:cNvSpPr>
            <a:spLocks noGrp="1" noRot="1" noChangeAspect="1" noChangeArrowheads="1" noTextEdit="1"/>
          </p:cNvSpPr>
          <p:nvPr>
            <p:ph type="sldImg"/>
          </p:nvPr>
        </p:nvSpPr>
        <p:spPr>
          <a:xfrm>
            <a:off x="1144588" y="685800"/>
            <a:ext cx="4572000" cy="3429000"/>
          </a:xfrm>
          <a:ln/>
        </p:spPr>
      </p:sp>
      <p:sp>
        <p:nvSpPr>
          <p:cNvPr id="94212" name="Rectangle 3"/>
          <p:cNvSpPr>
            <a:spLocks noGrp="1" noChangeArrowheads="1"/>
          </p:cNvSpPr>
          <p:nvPr>
            <p:ph type="body" idx="1"/>
          </p:nvPr>
        </p:nvSpPr>
        <p:spPr>
          <a:xfrm>
            <a:off x="914400" y="4343400"/>
            <a:ext cx="5029200" cy="4114800"/>
          </a:xfrm>
        </p:spPr>
        <p:txBody>
          <a:bodyPr lIns="91432" tIns="45716" rIns="91432" bIns="45716"/>
          <a:lstStyle/>
          <a:p>
            <a:endParaRPr lang="en-US"/>
          </a:p>
        </p:txBody>
      </p:sp>
    </p:spTree>
    <p:extLst>
      <p:ext uri="{BB962C8B-B14F-4D97-AF65-F5344CB8AC3E}">
        <p14:creationId xmlns:p14="http://schemas.microsoft.com/office/powerpoint/2010/main" val="117759954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D2FE54EF-653E-42DD-8120-D6D8B546E5F1}" type="slidenum">
              <a:rPr lang="en-US"/>
              <a:pPr/>
              <a:t>46</a:t>
            </a:fld>
            <a:endParaRPr lang="en-US"/>
          </a:p>
        </p:txBody>
      </p:sp>
      <p:sp>
        <p:nvSpPr>
          <p:cNvPr id="96258"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44C09814-87BB-4A84-9321-96F7D3F970F2}" type="slidenum">
              <a:rPr lang="ar-SA" sz="1200">
                <a:solidFill>
                  <a:srgbClr val="0000FF"/>
                </a:solidFill>
                <a:latin typeface="Marlett" pitchFamily="2" charset="2"/>
              </a:rPr>
              <a:pPr algn="r" eaLnBrk="0" hangingPunct="0"/>
              <a:t>46</a:t>
            </a:fld>
            <a:endParaRPr lang="en-US" sz="1200">
              <a:solidFill>
                <a:srgbClr val="0000FF"/>
              </a:solidFill>
              <a:latin typeface="Marlett" pitchFamily="2" charset="2"/>
            </a:endParaRPr>
          </a:p>
        </p:txBody>
      </p:sp>
      <p:sp>
        <p:nvSpPr>
          <p:cNvPr id="96259" name="Rectangle 2"/>
          <p:cNvSpPr>
            <a:spLocks noGrp="1" noRot="1" noChangeAspect="1" noChangeArrowheads="1" noTextEdit="1"/>
          </p:cNvSpPr>
          <p:nvPr>
            <p:ph type="sldImg"/>
          </p:nvPr>
        </p:nvSpPr>
        <p:spPr>
          <a:xfrm>
            <a:off x="1144588" y="685800"/>
            <a:ext cx="4572000" cy="3429000"/>
          </a:xfrm>
          <a:ln/>
        </p:spPr>
      </p:sp>
      <p:sp>
        <p:nvSpPr>
          <p:cNvPr id="96260" name="Rectangle 3"/>
          <p:cNvSpPr>
            <a:spLocks noGrp="1" noChangeArrowheads="1"/>
          </p:cNvSpPr>
          <p:nvPr>
            <p:ph type="body" idx="1"/>
          </p:nvPr>
        </p:nvSpPr>
        <p:spPr>
          <a:xfrm>
            <a:off x="914400" y="4343400"/>
            <a:ext cx="5029200" cy="4114800"/>
          </a:xfrm>
        </p:spPr>
        <p:txBody>
          <a:bodyPr lIns="91432" tIns="45716" rIns="91432" bIns="45716"/>
          <a:lstStyle/>
          <a:p>
            <a:endParaRPr lang="en-US"/>
          </a:p>
        </p:txBody>
      </p:sp>
    </p:spTree>
    <p:extLst>
      <p:ext uri="{BB962C8B-B14F-4D97-AF65-F5344CB8AC3E}">
        <p14:creationId xmlns:p14="http://schemas.microsoft.com/office/powerpoint/2010/main" val="2956883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5B70707E-927F-4054-875B-EDA36C8E1BC8}" type="slidenum">
              <a:rPr lang="en-US"/>
              <a:pPr/>
              <a:t>47</a:t>
            </a:fld>
            <a:endParaRPr lang="en-US"/>
          </a:p>
        </p:txBody>
      </p:sp>
      <p:sp>
        <p:nvSpPr>
          <p:cNvPr id="98306"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AC6D067D-DCAC-4D70-A762-FC6D2BEF24B3}" type="slidenum">
              <a:rPr lang="ar-SA" sz="1200">
                <a:solidFill>
                  <a:srgbClr val="0000FF"/>
                </a:solidFill>
                <a:latin typeface="Marlett" pitchFamily="2" charset="2"/>
              </a:rPr>
              <a:pPr algn="r" eaLnBrk="0" hangingPunct="0"/>
              <a:t>47</a:t>
            </a:fld>
            <a:endParaRPr lang="en-US" sz="1200">
              <a:solidFill>
                <a:srgbClr val="0000FF"/>
              </a:solidFill>
              <a:latin typeface="Marlett" pitchFamily="2" charset="2"/>
            </a:endParaRPr>
          </a:p>
        </p:txBody>
      </p:sp>
      <p:sp>
        <p:nvSpPr>
          <p:cNvPr id="98307" name="Rectangle 2"/>
          <p:cNvSpPr>
            <a:spLocks noGrp="1" noRot="1" noChangeAspect="1" noChangeArrowheads="1" noTextEdit="1"/>
          </p:cNvSpPr>
          <p:nvPr>
            <p:ph type="sldImg"/>
          </p:nvPr>
        </p:nvSpPr>
        <p:spPr>
          <a:xfrm>
            <a:off x="1144588" y="685800"/>
            <a:ext cx="4572000" cy="3429000"/>
          </a:xfrm>
          <a:ln/>
        </p:spPr>
      </p:sp>
      <p:sp>
        <p:nvSpPr>
          <p:cNvPr id="98308" name="Rectangle 3"/>
          <p:cNvSpPr>
            <a:spLocks noGrp="1" noChangeArrowheads="1"/>
          </p:cNvSpPr>
          <p:nvPr>
            <p:ph type="body" idx="1"/>
          </p:nvPr>
        </p:nvSpPr>
        <p:spPr>
          <a:xfrm>
            <a:off x="914400" y="4343400"/>
            <a:ext cx="5029200" cy="4114800"/>
          </a:xfrm>
        </p:spPr>
        <p:txBody>
          <a:bodyPr lIns="91432" tIns="45716" rIns="91432" bIns="45716"/>
          <a:lstStyle/>
          <a:p>
            <a:endParaRPr lang="en-US"/>
          </a:p>
        </p:txBody>
      </p:sp>
    </p:spTree>
    <p:extLst>
      <p:ext uri="{BB962C8B-B14F-4D97-AF65-F5344CB8AC3E}">
        <p14:creationId xmlns:p14="http://schemas.microsoft.com/office/powerpoint/2010/main" val="71303765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CA4E633E-E10E-4569-A1AF-C246CAD113CA}" type="slidenum">
              <a:rPr lang="en-US"/>
              <a:pPr/>
              <a:t>48</a:t>
            </a:fld>
            <a:endParaRPr lang="en-US"/>
          </a:p>
        </p:txBody>
      </p:sp>
      <p:sp>
        <p:nvSpPr>
          <p:cNvPr id="100354"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4F3D2CE4-C3DB-4E60-8095-3CAB66E970DC}" type="slidenum">
              <a:rPr lang="ar-SA" sz="1200">
                <a:solidFill>
                  <a:srgbClr val="0000FF"/>
                </a:solidFill>
                <a:latin typeface="Marlett" pitchFamily="2" charset="2"/>
              </a:rPr>
              <a:pPr algn="r" eaLnBrk="0" hangingPunct="0"/>
              <a:t>48</a:t>
            </a:fld>
            <a:endParaRPr lang="en-US" sz="1200">
              <a:solidFill>
                <a:srgbClr val="0000FF"/>
              </a:solidFill>
              <a:latin typeface="Marlett" pitchFamily="2" charset="2"/>
            </a:endParaRPr>
          </a:p>
        </p:txBody>
      </p:sp>
      <p:sp>
        <p:nvSpPr>
          <p:cNvPr id="100355" name="Rectangle 2"/>
          <p:cNvSpPr>
            <a:spLocks noGrp="1" noRot="1" noChangeAspect="1" noChangeArrowheads="1" noTextEdit="1"/>
          </p:cNvSpPr>
          <p:nvPr>
            <p:ph type="sldImg"/>
          </p:nvPr>
        </p:nvSpPr>
        <p:spPr>
          <a:xfrm>
            <a:off x="1144588" y="685800"/>
            <a:ext cx="4572000" cy="3429000"/>
          </a:xfrm>
          <a:ln/>
        </p:spPr>
      </p:sp>
      <p:sp>
        <p:nvSpPr>
          <p:cNvPr id="100356" name="Rectangle 3"/>
          <p:cNvSpPr>
            <a:spLocks noGrp="1" noChangeArrowheads="1"/>
          </p:cNvSpPr>
          <p:nvPr>
            <p:ph type="body" idx="1"/>
          </p:nvPr>
        </p:nvSpPr>
        <p:spPr>
          <a:xfrm>
            <a:off x="914400" y="4343400"/>
            <a:ext cx="5029200" cy="4114800"/>
          </a:xfrm>
        </p:spPr>
        <p:txBody>
          <a:bodyPr lIns="91432" tIns="45716" rIns="91432" bIns="45716"/>
          <a:lstStyle/>
          <a:p>
            <a:endParaRPr lang="en-US"/>
          </a:p>
        </p:txBody>
      </p:sp>
    </p:spTree>
    <p:extLst>
      <p:ext uri="{BB962C8B-B14F-4D97-AF65-F5344CB8AC3E}">
        <p14:creationId xmlns:p14="http://schemas.microsoft.com/office/powerpoint/2010/main" val="113758229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5AF2711A-4CC7-4C0C-B924-6401C1F421C0}" type="slidenum">
              <a:rPr lang="en-US"/>
              <a:pPr/>
              <a:t>49</a:t>
            </a:fld>
            <a:endParaRPr lang="en-US"/>
          </a:p>
        </p:txBody>
      </p:sp>
      <p:sp>
        <p:nvSpPr>
          <p:cNvPr id="102402"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4930C53B-467C-477E-8F44-85E7ECF276D3}" type="slidenum">
              <a:rPr lang="ar-SA" sz="1200">
                <a:solidFill>
                  <a:srgbClr val="0000FF"/>
                </a:solidFill>
                <a:latin typeface="Marlett" pitchFamily="2" charset="2"/>
              </a:rPr>
              <a:pPr algn="r" eaLnBrk="0" hangingPunct="0"/>
              <a:t>49</a:t>
            </a:fld>
            <a:endParaRPr lang="en-US" sz="1200">
              <a:solidFill>
                <a:srgbClr val="0000FF"/>
              </a:solidFill>
              <a:latin typeface="Marlett" pitchFamily="2" charset="2"/>
            </a:endParaRPr>
          </a:p>
        </p:txBody>
      </p:sp>
      <p:sp>
        <p:nvSpPr>
          <p:cNvPr id="102403" name="Rectangle 2"/>
          <p:cNvSpPr>
            <a:spLocks noGrp="1" noRot="1" noChangeAspect="1" noChangeArrowheads="1" noTextEdit="1"/>
          </p:cNvSpPr>
          <p:nvPr>
            <p:ph type="sldImg"/>
          </p:nvPr>
        </p:nvSpPr>
        <p:spPr>
          <a:xfrm>
            <a:off x="1144588" y="685800"/>
            <a:ext cx="4572000" cy="3429000"/>
          </a:xfrm>
          <a:ln/>
        </p:spPr>
      </p:sp>
      <p:sp>
        <p:nvSpPr>
          <p:cNvPr id="102404" name="Rectangle 3"/>
          <p:cNvSpPr>
            <a:spLocks noGrp="1" noChangeArrowheads="1"/>
          </p:cNvSpPr>
          <p:nvPr>
            <p:ph type="body" idx="1"/>
          </p:nvPr>
        </p:nvSpPr>
        <p:spPr>
          <a:xfrm>
            <a:off x="914400" y="4343400"/>
            <a:ext cx="5029200" cy="4114800"/>
          </a:xfrm>
        </p:spPr>
        <p:txBody>
          <a:bodyPr lIns="91432" tIns="45716" rIns="91432" bIns="45716"/>
          <a:lstStyle/>
          <a:p>
            <a:r>
              <a:rPr lang="en-US"/>
              <a:t>Notice that we use the term deadlock and not livelock though some people would use both to describe the </a:t>
            </a:r>
          </a:p>
          <a:p>
            <a:r>
              <a:rPr lang="en-US"/>
              <a:t>Requirement. They are not the same thing. Deadlock is used to denote that Alice and Bob are stuck and no amount of retry (backoff) will help, while livelock means backoff can help. In any case both are different from “no starvation” which is the stronger requirement that means that every request always succeeds. </a:t>
            </a:r>
          </a:p>
        </p:txBody>
      </p:sp>
    </p:spTree>
    <p:extLst>
      <p:ext uri="{BB962C8B-B14F-4D97-AF65-F5344CB8AC3E}">
        <p14:creationId xmlns:p14="http://schemas.microsoft.com/office/powerpoint/2010/main" val="168124921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Notice that we use the term deadlock and not </a:t>
            </a:r>
            <a:r>
              <a:rPr lang="en-US" dirty="0" err="1"/>
              <a:t>livelock</a:t>
            </a:r>
            <a:r>
              <a:rPr lang="en-US" dirty="0"/>
              <a:t> though some people would use both to describe the </a:t>
            </a:r>
          </a:p>
          <a:p>
            <a:r>
              <a:rPr lang="en-US" dirty="0"/>
              <a:t>Requirement. They are not the same thing. Deadlock is used to denote that Alice and Bob are stuck and no amount of retry (backoff) will help, while </a:t>
            </a:r>
            <a:r>
              <a:rPr lang="en-US" dirty="0" err="1"/>
              <a:t>livelock</a:t>
            </a:r>
            <a:r>
              <a:rPr lang="en-US" dirty="0"/>
              <a:t> means backoff can help. In any case both are different from “no starvation” which is the stronger requirement that means that every request always succeeds. </a:t>
            </a:r>
          </a:p>
          <a:p>
            <a:endParaRPr lang="en-US" dirty="0"/>
          </a:p>
        </p:txBody>
      </p:sp>
      <p:sp>
        <p:nvSpPr>
          <p:cNvPr id="4" name="Slide Number Placeholder 3"/>
          <p:cNvSpPr>
            <a:spLocks noGrp="1"/>
          </p:cNvSpPr>
          <p:nvPr>
            <p:ph type="sldNum" sz="quarter" idx="5"/>
          </p:nvPr>
        </p:nvSpPr>
        <p:spPr/>
        <p:txBody>
          <a:bodyPr/>
          <a:lstStyle/>
          <a:p>
            <a:pPr>
              <a:defRPr/>
            </a:pPr>
            <a:fld id="{DFC4BF8B-20CA-4F44-9C02-81065A1544A7}" type="slidenum">
              <a:rPr lang="en-US" smtClean="0"/>
              <a:pPr>
                <a:defRPr/>
              </a:pPr>
              <a:t>50</a:t>
            </a:fld>
            <a:endParaRPr lang="en-US"/>
          </a:p>
        </p:txBody>
      </p:sp>
    </p:spTree>
    <p:extLst>
      <p:ext uri="{BB962C8B-B14F-4D97-AF65-F5344CB8AC3E}">
        <p14:creationId xmlns:p14="http://schemas.microsoft.com/office/powerpoint/2010/main" val="89562061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AF9C33D3-C5FE-48C2-B0A2-70469D42409B}" type="slidenum">
              <a:rPr lang="en-US"/>
              <a:pPr/>
              <a:t>51</a:t>
            </a:fld>
            <a:endParaRPr lang="en-US"/>
          </a:p>
        </p:txBody>
      </p:sp>
      <p:sp>
        <p:nvSpPr>
          <p:cNvPr id="104450"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4970B848-CF9B-4BD4-A0FD-85D99B3B456A}" type="slidenum">
              <a:rPr lang="ar-SA" sz="1200">
                <a:solidFill>
                  <a:srgbClr val="0000FF"/>
                </a:solidFill>
                <a:latin typeface="Marlett" pitchFamily="2" charset="2"/>
              </a:rPr>
              <a:pPr algn="r" eaLnBrk="0" hangingPunct="0"/>
              <a:t>51</a:t>
            </a:fld>
            <a:endParaRPr lang="en-US" sz="1200">
              <a:solidFill>
                <a:srgbClr val="0000FF"/>
              </a:solidFill>
              <a:latin typeface="Marlett" pitchFamily="2" charset="2"/>
            </a:endParaRPr>
          </a:p>
        </p:txBody>
      </p:sp>
      <p:sp>
        <p:nvSpPr>
          <p:cNvPr id="104451" name="Rectangle 2"/>
          <p:cNvSpPr>
            <a:spLocks noGrp="1" noRot="1" noChangeAspect="1" noChangeArrowheads="1" noTextEdit="1"/>
          </p:cNvSpPr>
          <p:nvPr>
            <p:ph type="sldImg"/>
          </p:nvPr>
        </p:nvSpPr>
        <p:spPr>
          <a:xfrm>
            <a:off x="1144588" y="685800"/>
            <a:ext cx="4572000" cy="3429000"/>
          </a:xfrm>
          <a:ln/>
        </p:spPr>
      </p:sp>
      <p:sp>
        <p:nvSpPr>
          <p:cNvPr id="104452" name="Rectangle 3"/>
          <p:cNvSpPr>
            <a:spLocks noGrp="1" noChangeArrowheads="1"/>
          </p:cNvSpPr>
          <p:nvPr>
            <p:ph type="body" idx="1"/>
          </p:nvPr>
        </p:nvSpPr>
        <p:spPr>
          <a:xfrm>
            <a:off x="914400" y="4343400"/>
            <a:ext cx="5029200" cy="4114800"/>
          </a:xfrm>
        </p:spPr>
        <p:txBody>
          <a:bodyPr lIns="91432" tIns="45716" rIns="91432" bIns="45716"/>
          <a:lstStyle/>
          <a:p>
            <a:r>
              <a:rPr lang="en-US"/>
              <a:t>In the following versions of the protocol, we try and show the students which solutions will not work. </a:t>
            </a:r>
          </a:p>
          <a:p>
            <a:r>
              <a:rPr lang="en-US"/>
              <a:t>Can ask students for help in the solution by showing the first part of the slide (the Idea part) and then show the </a:t>
            </a:r>
          </a:p>
          <a:p>
            <a:r>
              <a:rPr lang="en-US"/>
              <a:t>Gotcha part once they have suggested solutions. This is true for all the next set of suggested solutions. </a:t>
            </a:r>
          </a:p>
          <a:p>
            <a:endParaRPr lang="en-US"/>
          </a:p>
        </p:txBody>
      </p:sp>
    </p:spTree>
    <p:extLst>
      <p:ext uri="{BB962C8B-B14F-4D97-AF65-F5344CB8AC3E}">
        <p14:creationId xmlns:p14="http://schemas.microsoft.com/office/powerpoint/2010/main" val="275300155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6E5E2CD3-C379-4FAE-9201-3596514B382B}" type="slidenum">
              <a:rPr lang="en-US"/>
              <a:pPr/>
              <a:t>52</a:t>
            </a:fld>
            <a:endParaRPr lang="en-US"/>
          </a:p>
        </p:txBody>
      </p:sp>
      <p:sp>
        <p:nvSpPr>
          <p:cNvPr id="106498"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B2FC085A-FB62-4A57-ABD0-41A8D40163E8}" type="slidenum">
              <a:rPr lang="ar-SA" sz="1200">
                <a:solidFill>
                  <a:srgbClr val="0000FF"/>
                </a:solidFill>
                <a:latin typeface="Marlett" pitchFamily="2" charset="2"/>
              </a:rPr>
              <a:pPr algn="r" eaLnBrk="0" hangingPunct="0"/>
              <a:t>52</a:t>
            </a:fld>
            <a:endParaRPr lang="en-US" sz="1200">
              <a:solidFill>
                <a:srgbClr val="0000FF"/>
              </a:solidFill>
              <a:latin typeface="Marlett" pitchFamily="2" charset="2"/>
            </a:endParaRPr>
          </a:p>
        </p:txBody>
      </p:sp>
      <p:sp>
        <p:nvSpPr>
          <p:cNvPr id="106499" name="Rectangle 2"/>
          <p:cNvSpPr>
            <a:spLocks noGrp="1" noRot="1" noChangeAspect="1" noChangeArrowheads="1" noTextEdit="1"/>
          </p:cNvSpPr>
          <p:nvPr>
            <p:ph type="sldImg"/>
          </p:nvPr>
        </p:nvSpPr>
        <p:spPr>
          <a:xfrm>
            <a:off x="1144588" y="685800"/>
            <a:ext cx="4572000" cy="3429000"/>
          </a:xfrm>
          <a:ln/>
        </p:spPr>
      </p:sp>
      <p:sp>
        <p:nvSpPr>
          <p:cNvPr id="106500" name="Rectangle 3"/>
          <p:cNvSpPr>
            <a:spLocks noGrp="1" noChangeArrowheads="1"/>
          </p:cNvSpPr>
          <p:nvPr>
            <p:ph type="body" idx="1"/>
          </p:nvPr>
        </p:nvSpPr>
        <p:spPr>
          <a:xfrm>
            <a:off x="914400" y="4343400"/>
            <a:ext cx="5029200" cy="4114800"/>
          </a:xfrm>
        </p:spPr>
        <p:txBody>
          <a:bodyPr lIns="91432" tIns="45716" rIns="91432" bIns="45716"/>
          <a:lstStyle/>
          <a:p>
            <a:endParaRPr lang="en-US"/>
          </a:p>
        </p:txBody>
      </p:sp>
    </p:spTree>
    <p:extLst>
      <p:ext uri="{BB962C8B-B14F-4D97-AF65-F5344CB8AC3E}">
        <p14:creationId xmlns:p14="http://schemas.microsoft.com/office/powerpoint/2010/main" val="33526414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D3019A8A-97C8-460D-AEA7-F75C5F584F42}" type="slidenum">
              <a:rPr lang="en-US"/>
              <a:pPr/>
              <a:t>53</a:t>
            </a:fld>
            <a:endParaRPr lang="en-US"/>
          </a:p>
        </p:txBody>
      </p:sp>
      <p:sp>
        <p:nvSpPr>
          <p:cNvPr id="108546"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FB08D79B-DD4E-4FA3-9FE2-5FC732EBFDBE}" type="slidenum">
              <a:rPr lang="ar-SA" sz="1200">
                <a:solidFill>
                  <a:srgbClr val="0000FF"/>
                </a:solidFill>
                <a:latin typeface="Marlett" pitchFamily="2" charset="2"/>
              </a:rPr>
              <a:pPr algn="r" eaLnBrk="0" hangingPunct="0"/>
              <a:t>53</a:t>
            </a:fld>
            <a:endParaRPr lang="en-US" sz="1200">
              <a:solidFill>
                <a:srgbClr val="0000FF"/>
              </a:solidFill>
              <a:latin typeface="Marlett" pitchFamily="2" charset="2"/>
            </a:endParaRPr>
          </a:p>
        </p:txBody>
      </p:sp>
      <p:sp>
        <p:nvSpPr>
          <p:cNvPr id="108547" name="Rectangle 2"/>
          <p:cNvSpPr>
            <a:spLocks noGrp="1" noRot="1" noChangeAspect="1" noChangeArrowheads="1" noTextEdit="1"/>
          </p:cNvSpPr>
          <p:nvPr>
            <p:ph type="sldImg"/>
          </p:nvPr>
        </p:nvSpPr>
        <p:spPr>
          <a:xfrm>
            <a:off x="1144588" y="685800"/>
            <a:ext cx="4572000" cy="3429000"/>
          </a:xfrm>
          <a:ln/>
        </p:spPr>
      </p:sp>
      <p:sp>
        <p:nvSpPr>
          <p:cNvPr id="108548" name="Rectangle 3"/>
          <p:cNvSpPr>
            <a:spLocks noGrp="1" noChangeArrowheads="1"/>
          </p:cNvSpPr>
          <p:nvPr>
            <p:ph type="body" idx="1"/>
          </p:nvPr>
        </p:nvSpPr>
        <p:spPr>
          <a:xfrm>
            <a:off x="914400" y="4343400"/>
            <a:ext cx="5029200" cy="4114800"/>
          </a:xfrm>
        </p:spPr>
        <p:txBody>
          <a:bodyPr lIns="91432" tIns="45716" rIns="91432" bIns="45716"/>
          <a:lstStyle/>
          <a:p>
            <a:endParaRPr lang="en-US"/>
          </a:p>
        </p:txBody>
      </p:sp>
    </p:spTree>
    <p:extLst>
      <p:ext uri="{BB962C8B-B14F-4D97-AF65-F5344CB8AC3E}">
        <p14:creationId xmlns:p14="http://schemas.microsoft.com/office/powerpoint/2010/main" val="63078130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45FB258C-1AE5-481A-84F4-4D2EB2393058}" type="slidenum">
              <a:rPr lang="en-US"/>
              <a:pPr/>
              <a:t>54</a:t>
            </a:fld>
            <a:endParaRPr lang="en-US"/>
          </a:p>
        </p:txBody>
      </p:sp>
      <p:sp>
        <p:nvSpPr>
          <p:cNvPr id="110594"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29AACC7F-7710-406F-A17B-B21A5D17E5D0}" type="slidenum">
              <a:rPr lang="ar-SA" sz="1200">
                <a:solidFill>
                  <a:srgbClr val="0000FF"/>
                </a:solidFill>
                <a:latin typeface="Marlett" pitchFamily="2" charset="2"/>
              </a:rPr>
              <a:pPr algn="r" eaLnBrk="0" hangingPunct="0"/>
              <a:t>54</a:t>
            </a:fld>
            <a:endParaRPr lang="en-US" sz="1200">
              <a:solidFill>
                <a:srgbClr val="0000FF"/>
              </a:solidFill>
              <a:latin typeface="Marlett" pitchFamily="2" charset="2"/>
            </a:endParaRPr>
          </a:p>
        </p:txBody>
      </p:sp>
      <p:sp>
        <p:nvSpPr>
          <p:cNvPr id="110595" name="Rectangle 2"/>
          <p:cNvSpPr>
            <a:spLocks noGrp="1" noRot="1" noChangeAspect="1" noChangeArrowheads="1" noTextEdit="1"/>
          </p:cNvSpPr>
          <p:nvPr>
            <p:ph type="sldImg"/>
          </p:nvPr>
        </p:nvSpPr>
        <p:spPr>
          <a:xfrm>
            <a:off x="1144588" y="685800"/>
            <a:ext cx="4572000" cy="3429000"/>
          </a:xfrm>
          <a:ln/>
        </p:spPr>
      </p:sp>
      <p:sp>
        <p:nvSpPr>
          <p:cNvPr id="110596" name="Rectangle 3"/>
          <p:cNvSpPr>
            <a:spLocks noGrp="1" noChangeArrowheads="1"/>
          </p:cNvSpPr>
          <p:nvPr>
            <p:ph type="body" idx="1"/>
          </p:nvPr>
        </p:nvSpPr>
        <p:spPr>
          <a:xfrm>
            <a:off x="914400" y="4343400"/>
            <a:ext cx="5029200" cy="4114800"/>
          </a:xfrm>
        </p:spPr>
        <p:txBody>
          <a:bodyPr lIns="91432" tIns="45716" rIns="91432" bIns="45716"/>
          <a:lstStyle/>
          <a:p>
            <a:endParaRPr lang="en-US"/>
          </a:p>
        </p:txBody>
      </p:sp>
    </p:spTree>
    <p:extLst>
      <p:ext uri="{BB962C8B-B14F-4D97-AF65-F5344CB8AC3E}">
        <p14:creationId xmlns:p14="http://schemas.microsoft.com/office/powerpoint/2010/main" val="59606902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704FF01A-7937-403C-BD44-98C0BDA76C21}" type="slidenum">
              <a:rPr lang="en-US"/>
              <a:pPr/>
              <a:t>55</a:t>
            </a:fld>
            <a:endParaRPr lang="en-US"/>
          </a:p>
        </p:txBody>
      </p:sp>
      <p:sp>
        <p:nvSpPr>
          <p:cNvPr id="112642"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681CA6A3-5C45-4498-9694-7E89DCFBCC27}" type="slidenum">
              <a:rPr lang="ar-SA" sz="1200">
                <a:solidFill>
                  <a:srgbClr val="0000FF"/>
                </a:solidFill>
                <a:latin typeface="Marlett" pitchFamily="2" charset="2"/>
              </a:rPr>
              <a:pPr algn="r" eaLnBrk="0" hangingPunct="0"/>
              <a:t>55</a:t>
            </a:fld>
            <a:endParaRPr lang="en-US" sz="1200">
              <a:solidFill>
                <a:srgbClr val="0000FF"/>
              </a:solidFill>
              <a:latin typeface="Marlett" pitchFamily="2" charset="2"/>
            </a:endParaRPr>
          </a:p>
        </p:txBody>
      </p:sp>
      <p:sp>
        <p:nvSpPr>
          <p:cNvPr id="112643" name="Rectangle 2"/>
          <p:cNvSpPr>
            <a:spLocks noGrp="1" noRot="1" noChangeAspect="1" noChangeArrowheads="1" noTextEdit="1"/>
          </p:cNvSpPr>
          <p:nvPr>
            <p:ph type="sldImg"/>
          </p:nvPr>
        </p:nvSpPr>
        <p:spPr>
          <a:xfrm>
            <a:off x="1144588" y="685800"/>
            <a:ext cx="4572000" cy="3429000"/>
          </a:xfrm>
          <a:ln/>
        </p:spPr>
      </p:sp>
      <p:sp>
        <p:nvSpPr>
          <p:cNvPr id="112644" name="Rectangle 3"/>
          <p:cNvSpPr>
            <a:spLocks noGrp="1" noChangeArrowheads="1"/>
          </p:cNvSpPr>
          <p:nvPr>
            <p:ph type="body" idx="1"/>
          </p:nvPr>
        </p:nvSpPr>
        <p:spPr>
          <a:xfrm>
            <a:off x="914400" y="4343400"/>
            <a:ext cx="5029200" cy="4114800"/>
          </a:xfrm>
        </p:spPr>
        <p:txBody>
          <a:bodyPr lIns="91432" tIns="45716" rIns="91432" bIns="45716"/>
          <a:lstStyle/>
          <a:p>
            <a:endParaRPr lang="en-US"/>
          </a:p>
        </p:txBody>
      </p:sp>
    </p:spTree>
    <p:extLst>
      <p:ext uri="{BB962C8B-B14F-4D97-AF65-F5344CB8AC3E}">
        <p14:creationId xmlns:p14="http://schemas.microsoft.com/office/powerpoint/2010/main" val="340240510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E66277E5-DB6C-4537-BE5B-DE32B2FD98F6}" type="slidenum">
              <a:rPr lang="en-US"/>
              <a:pPr/>
              <a:t>56</a:t>
            </a:fld>
            <a:endParaRPr lang="en-US"/>
          </a:p>
        </p:txBody>
      </p:sp>
      <p:sp>
        <p:nvSpPr>
          <p:cNvPr id="114690"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6BA091D0-8465-4CA7-9122-B1A63F2BC386}" type="slidenum">
              <a:rPr lang="ar-SA" sz="1200">
                <a:solidFill>
                  <a:srgbClr val="0000FF"/>
                </a:solidFill>
                <a:latin typeface="Marlett" pitchFamily="2" charset="2"/>
              </a:rPr>
              <a:pPr algn="r" eaLnBrk="0" hangingPunct="0"/>
              <a:t>56</a:t>
            </a:fld>
            <a:endParaRPr lang="en-US" sz="1200">
              <a:solidFill>
                <a:srgbClr val="0000FF"/>
              </a:solidFill>
              <a:latin typeface="Marlett" pitchFamily="2" charset="2"/>
            </a:endParaRPr>
          </a:p>
        </p:txBody>
      </p:sp>
      <p:sp>
        <p:nvSpPr>
          <p:cNvPr id="114691" name="Rectangle 2"/>
          <p:cNvSpPr>
            <a:spLocks noGrp="1" noRot="1" noChangeAspect="1" noChangeArrowheads="1" noTextEdit="1"/>
          </p:cNvSpPr>
          <p:nvPr>
            <p:ph type="sldImg"/>
          </p:nvPr>
        </p:nvSpPr>
        <p:spPr>
          <a:xfrm>
            <a:off x="1144588" y="685800"/>
            <a:ext cx="4572000" cy="3429000"/>
          </a:xfrm>
          <a:ln/>
        </p:spPr>
      </p:sp>
      <p:sp>
        <p:nvSpPr>
          <p:cNvPr id="114692" name="Rectangle 3"/>
          <p:cNvSpPr>
            <a:spLocks noGrp="1" noChangeArrowheads="1"/>
          </p:cNvSpPr>
          <p:nvPr>
            <p:ph type="body" idx="1"/>
          </p:nvPr>
        </p:nvSpPr>
        <p:spPr>
          <a:xfrm>
            <a:off x="914400" y="4343400"/>
            <a:ext cx="5029200" cy="4114800"/>
          </a:xfrm>
        </p:spPr>
        <p:txBody>
          <a:bodyPr lIns="91432" tIns="45716" rIns="91432" bIns="45716"/>
          <a:lstStyle/>
          <a:p>
            <a:endParaRPr lang="en-US"/>
          </a:p>
        </p:txBody>
      </p:sp>
    </p:spTree>
    <p:extLst>
      <p:ext uri="{BB962C8B-B14F-4D97-AF65-F5344CB8AC3E}">
        <p14:creationId xmlns:p14="http://schemas.microsoft.com/office/powerpoint/2010/main" val="114808994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579866AC-888B-4ED8-96FF-11F2C5D5A46E}" type="slidenum">
              <a:rPr lang="en-US"/>
              <a:pPr/>
              <a:t>57</a:t>
            </a:fld>
            <a:endParaRPr lang="en-US"/>
          </a:p>
        </p:txBody>
      </p:sp>
      <p:sp>
        <p:nvSpPr>
          <p:cNvPr id="116738"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D9EFF3AE-2B1F-4559-AB2C-230512C691A8}" type="slidenum">
              <a:rPr lang="ar-SA" sz="1200">
                <a:solidFill>
                  <a:srgbClr val="0000FF"/>
                </a:solidFill>
                <a:latin typeface="Marlett" pitchFamily="2" charset="2"/>
              </a:rPr>
              <a:pPr algn="r" eaLnBrk="0" hangingPunct="0"/>
              <a:t>57</a:t>
            </a:fld>
            <a:endParaRPr lang="en-US" sz="1200">
              <a:solidFill>
                <a:srgbClr val="0000FF"/>
              </a:solidFill>
              <a:latin typeface="Marlett" pitchFamily="2" charset="2"/>
            </a:endParaRPr>
          </a:p>
        </p:txBody>
      </p:sp>
      <p:sp>
        <p:nvSpPr>
          <p:cNvPr id="116739" name="Rectangle 2"/>
          <p:cNvSpPr>
            <a:spLocks noGrp="1" noRot="1" noChangeAspect="1" noChangeArrowheads="1" noTextEdit="1"/>
          </p:cNvSpPr>
          <p:nvPr>
            <p:ph type="sldImg"/>
          </p:nvPr>
        </p:nvSpPr>
        <p:spPr>
          <a:xfrm>
            <a:off x="1144588" y="685800"/>
            <a:ext cx="4572000" cy="3429000"/>
          </a:xfrm>
          <a:ln/>
        </p:spPr>
      </p:sp>
      <p:sp>
        <p:nvSpPr>
          <p:cNvPr id="116740" name="Rectangle 3"/>
          <p:cNvSpPr>
            <a:spLocks noGrp="1" noChangeArrowheads="1"/>
          </p:cNvSpPr>
          <p:nvPr>
            <p:ph type="body" idx="1"/>
          </p:nvPr>
        </p:nvSpPr>
        <p:spPr>
          <a:xfrm>
            <a:off x="914400" y="4343400"/>
            <a:ext cx="5029200" cy="4114800"/>
          </a:xfrm>
        </p:spPr>
        <p:txBody>
          <a:bodyPr lIns="91432" tIns="45716" rIns="91432" bIns="45716"/>
          <a:lstStyle/>
          <a:p>
            <a:endParaRPr lang="en-US"/>
          </a:p>
        </p:txBody>
      </p:sp>
    </p:spTree>
    <p:extLst>
      <p:ext uri="{BB962C8B-B14F-4D97-AF65-F5344CB8AC3E}">
        <p14:creationId xmlns:p14="http://schemas.microsoft.com/office/powerpoint/2010/main" val="68738021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D87307A7-6C9B-4F8B-931E-55C472144573}" type="slidenum">
              <a:rPr lang="en-US"/>
              <a:pPr/>
              <a:t>58</a:t>
            </a:fld>
            <a:endParaRPr lang="en-US"/>
          </a:p>
        </p:txBody>
      </p:sp>
      <p:sp>
        <p:nvSpPr>
          <p:cNvPr id="118786"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2BF7503E-5390-49EE-9B69-52F4FB982495}" type="slidenum">
              <a:rPr lang="ar-SA" sz="1200">
                <a:solidFill>
                  <a:srgbClr val="0000FF"/>
                </a:solidFill>
                <a:latin typeface="Marlett" pitchFamily="2" charset="2"/>
              </a:rPr>
              <a:pPr algn="r" eaLnBrk="0" hangingPunct="0"/>
              <a:t>58</a:t>
            </a:fld>
            <a:endParaRPr lang="en-US" sz="1200">
              <a:solidFill>
                <a:srgbClr val="0000FF"/>
              </a:solidFill>
              <a:latin typeface="Marlett" pitchFamily="2" charset="2"/>
            </a:endParaRPr>
          </a:p>
        </p:txBody>
      </p:sp>
      <p:sp>
        <p:nvSpPr>
          <p:cNvPr id="118787" name="Rectangle 2"/>
          <p:cNvSpPr>
            <a:spLocks noGrp="1" noRot="1" noChangeAspect="1" noChangeArrowheads="1" noTextEdit="1"/>
          </p:cNvSpPr>
          <p:nvPr>
            <p:ph type="sldImg"/>
          </p:nvPr>
        </p:nvSpPr>
        <p:spPr>
          <a:xfrm>
            <a:off x="1144588" y="685800"/>
            <a:ext cx="4572000" cy="3429000"/>
          </a:xfrm>
          <a:ln/>
        </p:spPr>
      </p:sp>
      <p:sp>
        <p:nvSpPr>
          <p:cNvPr id="118788" name="Rectangle 3"/>
          <p:cNvSpPr>
            <a:spLocks noGrp="1" noChangeArrowheads="1"/>
          </p:cNvSpPr>
          <p:nvPr>
            <p:ph type="body" idx="1"/>
          </p:nvPr>
        </p:nvSpPr>
        <p:spPr>
          <a:xfrm>
            <a:off x="914400" y="4343400"/>
            <a:ext cx="5029200" cy="4114800"/>
          </a:xfrm>
        </p:spPr>
        <p:txBody>
          <a:bodyPr lIns="91432" tIns="45716" rIns="91432" bIns="45716"/>
          <a:lstStyle/>
          <a:p>
            <a:endParaRPr lang="en-US"/>
          </a:p>
        </p:txBody>
      </p:sp>
    </p:spTree>
    <p:extLst>
      <p:ext uri="{BB962C8B-B14F-4D97-AF65-F5344CB8AC3E}">
        <p14:creationId xmlns:p14="http://schemas.microsoft.com/office/powerpoint/2010/main" val="358231776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8BEC4AF1-E00A-426B-8596-8DD0E66B737A}" type="slidenum">
              <a:rPr lang="en-US"/>
              <a:pPr/>
              <a:t>59</a:t>
            </a:fld>
            <a:endParaRPr lang="en-US"/>
          </a:p>
        </p:txBody>
      </p:sp>
      <p:sp>
        <p:nvSpPr>
          <p:cNvPr id="120834"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00A72636-97A7-49E6-B145-433A615F2952}" type="slidenum">
              <a:rPr lang="ar-SA" sz="1200">
                <a:solidFill>
                  <a:srgbClr val="0000FF"/>
                </a:solidFill>
                <a:latin typeface="Marlett" pitchFamily="2" charset="2"/>
              </a:rPr>
              <a:pPr algn="r" eaLnBrk="0" hangingPunct="0"/>
              <a:t>59</a:t>
            </a:fld>
            <a:endParaRPr lang="en-US" sz="1200">
              <a:solidFill>
                <a:srgbClr val="0000FF"/>
              </a:solidFill>
              <a:latin typeface="Marlett" pitchFamily="2" charset="2"/>
            </a:endParaRPr>
          </a:p>
        </p:txBody>
      </p:sp>
      <p:sp>
        <p:nvSpPr>
          <p:cNvPr id="120835" name="Rectangle 2"/>
          <p:cNvSpPr>
            <a:spLocks noGrp="1" noRot="1" noChangeAspect="1" noChangeArrowheads="1" noTextEdit="1"/>
          </p:cNvSpPr>
          <p:nvPr>
            <p:ph type="sldImg"/>
          </p:nvPr>
        </p:nvSpPr>
        <p:spPr>
          <a:xfrm>
            <a:off x="1144588" y="685800"/>
            <a:ext cx="4572000" cy="3429000"/>
          </a:xfrm>
          <a:ln/>
        </p:spPr>
      </p:sp>
      <p:sp>
        <p:nvSpPr>
          <p:cNvPr id="120836" name="Rectangle 3"/>
          <p:cNvSpPr>
            <a:spLocks noGrp="1" noChangeArrowheads="1"/>
          </p:cNvSpPr>
          <p:nvPr>
            <p:ph type="body" idx="1"/>
          </p:nvPr>
        </p:nvSpPr>
        <p:spPr>
          <a:xfrm>
            <a:off x="914400" y="4343400"/>
            <a:ext cx="5029200" cy="4114800"/>
          </a:xfrm>
        </p:spPr>
        <p:txBody>
          <a:bodyPr lIns="91432" tIns="45716" rIns="91432" bIns="45716"/>
          <a:lstStyle/>
          <a:p>
            <a:pPr lvl="1"/>
            <a:r>
              <a:rPr lang="en-US"/>
              <a:t>Notice that the point here is that it can be used as a solution but takes an unbounded number of inturrupt bits. This is not the case with the next solution…</a:t>
            </a:r>
          </a:p>
          <a:p>
            <a:endParaRPr lang="en-US"/>
          </a:p>
        </p:txBody>
      </p:sp>
    </p:spTree>
    <p:extLst>
      <p:ext uri="{BB962C8B-B14F-4D97-AF65-F5344CB8AC3E}">
        <p14:creationId xmlns:p14="http://schemas.microsoft.com/office/powerpoint/2010/main" val="276291167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13D7C2D2-8C8A-4DC8-8A9E-F6A76B62AD4C}" type="slidenum">
              <a:rPr lang="en-US"/>
              <a:pPr/>
              <a:t>60</a:t>
            </a:fld>
            <a:endParaRPr lang="en-US"/>
          </a:p>
        </p:txBody>
      </p:sp>
      <p:sp>
        <p:nvSpPr>
          <p:cNvPr id="122882"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B7B5549B-49F5-4AC7-82E5-E45E31CC34F8}" type="slidenum">
              <a:rPr lang="ar-SA" sz="1200">
                <a:solidFill>
                  <a:srgbClr val="0000FF"/>
                </a:solidFill>
                <a:latin typeface="Marlett" pitchFamily="2" charset="2"/>
              </a:rPr>
              <a:pPr algn="r" eaLnBrk="0" hangingPunct="0"/>
              <a:t>60</a:t>
            </a:fld>
            <a:endParaRPr lang="en-US" sz="1200">
              <a:solidFill>
                <a:srgbClr val="0000FF"/>
              </a:solidFill>
              <a:latin typeface="Marlett" pitchFamily="2" charset="2"/>
            </a:endParaRPr>
          </a:p>
        </p:txBody>
      </p:sp>
      <p:sp>
        <p:nvSpPr>
          <p:cNvPr id="122883" name="Rectangle 2"/>
          <p:cNvSpPr>
            <a:spLocks noGrp="1" noRot="1" noChangeAspect="1" noChangeArrowheads="1" noTextEdit="1"/>
          </p:cNvSpPr>
          <p:nvPr>
            <p:ph type="sldImg"/>
          </p:nvPr>
        </p:nvSpPr>
        <p:spPr>
          <a:xfrm>
            <a:off x="1144588" y="685800"/>
            <a:ext cx="4572000" cy="3429000"/>
          </a:xfrm>
          <a:ln/>
        </p:spPr>
      </p:sp>
      <p:sp>
        <p:nvSpPr>
          <p:cNvPr id="122884" name="Rectangle 3"/>
          <p:cNvSpPr>
            <a:spLocks noGrp="1" noChangeArrowheads="1"/>
          </p:cNvSpPr>
          <p:nvPr>
            <p:ph type="body" idx="1"/>
          </p:nvPr>
        </p:nvSpPr>
        <p:spPr>
          <a:xfrm>
            <a:off x="914400" y="4343400"/>
            <a:ext cx="5029200" cy="4114800"/>
          </a:xfrm>
        </p:spPr>
        <p:txBody>
          <a:bodyPr lIns="91432" tIns="45716" rIns="91432" bIns="45716"/>
          <a:lstStyle/>
          <a:p>
            <a:r>
              <a:rPr lang="en-US"/>
              <a:t>Here is a solution that does not suffer from the problems of the former ones…</a:t>
            </a:r>
          </a:p>
        </p:txBody>
      </p:sp>
    </p:spTree>
    <p:extLst>
      <p:ext uri="{BB962C8B-B14F-4D97-AF65-F5344CB8AC3E}">
        <p14:creationId xmlns:p14="http://schemas.microsoft.com/office/powerpoint/2010/main" val="13400083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7888C934-114D-470F-9C74-E862F23CC17C}" type="slidenum">
              <a:rPr lang="en-US"/>
              <a:pPr/>
              <a:t>61</a:t>
            </a:fld>
            <a:endParaRPr lang="en-US"/>
          </a:p>
        </p:txBody>
      </p:sp>
      <p:sp>
        <p:nvSpPr>
          <p:cNvPr id="124930"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779B5325-9752-4032-9430-4BCBB5978578}" type="slidenum">
              <a:rPr lang="ar-SA" sz="1200">
                <a:solidFill>
                  <a:srgbClr val="0000FF"/>
                </a:solidFill>
                <a:latin typeface="Marlett" pitchFamily="2" charset="2"/>
              </a:rPr>
              <a:pPr algn="r" eaLnBrk="0" hangingPunct="0"/>
              <a:t>61</a:t>
            </a:fld>
            <a:endParaRPr lang="en-US" sz="1200">
              <a:solidFill>
                <a:srgbClr val="0000FF"/>
              </a:solidFill>
              <a:latin typeface="Marlett" pitchFamily="2" charset="2"/>
            </a:endParaRPr>
          </a:p>
        </p:txBody>
      </p:sp>
      <p:sp>
        <p:nvSpPr>
          <p:cNvPr id="124931" name="Rectangle 2"/>
          <p:cNvSpPr>
            <a:spLocks noGrp="1" noRot="1" noChangeAspect="1" noChangeArrowheads="1" noTextEdit="1"/>
          </p:cNvSpPr>
          <p:nvPr>
            <p:ph type="sldImg"/>
          </p:nvPr>
        </p:nvSpPr>
        <p:spPr>
          <a:xfrm>
            <a:off x="1144588" y="685800"/>
            <a:ext cx="4572000" cy="3429000"/>
          </a:xfrm>
          <a:ln/>
        </p:spPr>
      </p:sp>
      <p:sp>
        <p:nvSpPr>
          <p:cNvPr id="124932" name="Rectangle 3"/>
          <p:cNvSpPr>
            <a:spLocks noGrp="1" noChangeArrowheads="1"/>
          </p:cNvSpPr>
          <p:nvPr>
            <p:ph type="body" idx="1"/>
          </p:nvPr>
        </p:nvSpPr>
        <p:spPr>
          <a:xfrm>
            <a:off x="914400" y="4343400"/>
            <a:ext cx="5029200" cy="4114800"/>
          </a:xfrm>
        </p:spPr>
        <p:txBody>
          <a:bodyPr lIns="91432" tIns="45716" rIns="91432" bIns="45716"/>
          <a:lstStyle/>
          <a:p>
            <a:endParaRPr lang="en-US"/>
          </a:p>
        </p:txBody>
      </p:sp>
    </p:spTree>
    <p:extLst>
      <p:ext uri="{BB962C8B-B14F-4D97-AF65-F5344CB8AC3E}">
        <p14:creationId xmlns:p14="http://schemas.microsoft.com/office/powerpoint/2010/main" val="275437011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39828D32-BF0E-4FC1-B368-7C29B41473A7}" type="slidenum">
              <a:rPr lang="en-US"/>
              <a:pPr/>
              <a:t>62</a:t>
            </a:fld>
            <a:endParaRPr lang="en-US"/>
          </a:p>
        </p:txBody>
      </p:sp>
      <p:sp>
        <p:nvSpPr>
          <p:cNvPr id="126978"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41E1D80A-3AC8-42A6-BCF6-F5CFA22689D6}" type="slidenum">
              <a:rPr lang="ar-SA" sz="1200">
                <a:solidFill>
                  <a:srgbClr val="0000FF"/>
                </a:solidFill>
                <a:latin typeface="Marlett" pitchFamily="2" charset="2"/>
              </a:rPr>
              <a:pPr algn="r" eaLnBrk="0" hangingPunct="0"/>
              <a:t>62</a:t>
            </a:fld>
            <a:endParaRPr lang="en-US" sz="1200">
              <a:solidFill>
                <a:srgbClr val="0000FF"/>
              </a:solidFill>
              <a:latin typeface="Marlett" pitchFamily="2" charset="2"/>
            </a:endParaRPr>
          </a:p>
        </p:txBody>
      </p:sp>
      <p:sp>
        <p:nvSpPr>
          <p:cNvPr id="126979" name="Rectangle 2"/>
          <p:cNvSpPr>
            <a:spLocks noGrp="1" noRot="1" noChangeAspect="1" noChangeArrowheads="1" noTextEdit="1"/>
          </p:cNvSpPr>
          <p:nvPr>
            <p:ph type="sldImg"/>
          </p:nvPr>
        </p:nvSpPr>
        <p:spPr>
          <a:xfrm>
            <a:off x="1144588" y="685800"/>
            <a:ext cx="4572000" cy="3429000"/>
          </a:xfrm>
          <a:ln/>
        </p:spPr>
      </p:sp>
      <p:sp>
        <p:nvSpPr>
          <p:cNvPr id="126980" name="Rectangle 3"/>
          <p:cNvSpPr>
            <a:spLocks noGrp="1" noChangeArrowheads="1"/>
          </p:cNvSpPr>
          <p:nvPr>
            <p:ph type="body" idx="1"/>
          </p:nvPr>
        </p:nvSpPr>
        <p:spPr>
          <a:xfrm>
            <a:off x="914400" y="4343400"/>
            <a:ext cx="5029200" cy="4114800"/>
          </a:xfrm>
        </p:spPr>
        <p:txBody>
          <a:bodyPr lIns="91432" tIns="45716" rIns="91432" bIns="45716"/>
          <a:lstStyle/>
          <a:p>
            <a:endParaRPr lang="en-US"/>
          </a:p>
        </p:txBody>
      </p:sp>
    </p:spTree>
    <p:extLst>
      <p:ext uri="{BB962C8B-B14F-4D97-AF65-F5344CB8AC3E}">
        <p14:creationId xmlns:p14="http://schemas.microsoft.com/office/powerpoint/2010/main" val="175411259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C4B924D4-4557-4B23-998E-7DB5BC3AA046}" type="slidenum">
              <a:rPr lang="en-US"/>
              <a:pPr/>
              <a:t>63</a:t>
            </a:fld>
            <a:endParaRPr lang="en-US"/>
          </a:p>
        </p:txBody>
      </p:sp>
      <p:sp>
        <p:nvSpPr>
          <p:cNvPr id="129026"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A2AD19F0-411D-4F2E-9B9F-F9669B8773CC}" type="slidenum">
              <a:rPr lang="ar-SA" sz="1200">
                <a:solidFill>
                  <a:srgbClr val="0000FF"/>
                </a:solidFill>
                <a:latin typeface="Marlett" pitchFamily="2" charset="2"/>
              </a:rPr>
              <a:pPr algn="r" eaLnBrk="0" hangingPunct="0"/>
              <a:t>63</a:t>
            </a:fld>
            <a:endParaRPr lang="en-US" sz="1200">
              <a:solidFill>
                <a:srgbClr val="0000FF"/>
              </a:solidFill>
              <a:latin typeface="Marlett" pitchFamily="2" charset="2"/>
            </a:endParaRPr>
          </a:p>
        </p:txBody>
      </p:sp>
      <p:sp>
        <p:nvSpPr>
          <p:cNvPr id="129027" name="Rectangle 2"/>
          <p:cNvSpPr>
            <a:spLocks noGrp="1" noRot="1" noChangeAspect="1" noChangeArrowheads="1" noTextEdit="1"/>
          </p:cNvSpPr>
          <p:nvPr>
            <p:ph type="sldImg"/>
          </p:nvPr>
        </p:nvSpPr>
        <p:spPr>
          <a:xfrm>
            <a:off x="1144588" y="685800"/>
            <a:ext cx="4572000" cy="3429000"/>
          </a:xfrm>
          <a:ln/>
        </p:spPr>
      </p:sp>
      <p:sp>
        <p:nvSpPr>
          <p:cNvPr id="129028" name="Rectangle 3"/>
          <p:cNvSpPr>
            <a:spLocks noGrp="1" noChangeArrowheads="1"/>
          </p:cNvSpPr>
          <p:nvPr>
            <p:ph type="body" idx="1"/>
          </p:nvPr>
        </p:nvSpPr>
        <p:spPr>
          <a:xfrm>
            <a:off x="914400" y="4343400"/>
            <a:ext cx="5029200" cy="4114800"/>
          </a:xfrm>
        </p:spPr>
        <p:txBody>
          <a:bodyPr lIns="91432" tIns="45716" rIns="91432" bIns="45716"/>
          <a:lstStyle/>
          <a:p>
            <a:endParaRPr lang="en-US"/>
          </a:p>
        </p:txBody>
      </p:sp>
    </p:spTree>
    <p:extLst>
      <p:ext uri="{BB962C8B-B14F-4D97-AF65-F5344CB8AC3E}">
        <p14:creationId xmlns:p14="http://schemas.microsoft.com/office/powerpoint/2010/main" val="25234543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EBD2CC66-A7E5-45C5-BC82-A448B4C05AF2}" type="slidenum">
              <a:rPr lang="en-US"/>
              <a:pPr/>
              <a:t>64</a:t>
            </a:fld>
            <a:endParaRPr lang="en-US"/>
          </a:p>
        </p:txBody>
      </p:sp>
      <p:sp>
        <p:nvSpPr>
          <p:cNvPr id="131074"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88F810EB-AD85-4EA4-B3CB-A8FCC7CCE117}" type="slidenum">
              <a:rPr lang="ar-SA" sz="1200">
                <a:solidFill>
                  <a:srgbClr val="0000FF"/>
                </a:solidFill>
                <a:latin typeface="Marlett" pitchFamily="2" charset="2"/>
              </a:rPr>
              <a:pPr algn="r" eaLnBrk="0" hangingPunct="0"/>
              <a:t>64</a:t>
            </a:fld>
            <a:endParaRPr lang="en-US" sz="1200">
              <a:solidFill>
                <a:srgbClr val="0000FF"/>
              </a:solidFill>
              <a:latin typeface="Marlett" pitchFamily="2" charset="2"/>
            </a:endParaRPr>
          </a:p>
        </p:txBody>
      </p:sp>
      <p:sp>
        <p:nvSpPr>
          <p:cNvPr id="131075" name="Rectangle 2"/>
          <p:cNvSpPr>
            <a:spLocks noGrp="1" noRot="1" noChangeAspect="1" noChangeArrowheads="1" noTextEdit="1"/>
          </p:cNvSpPr>
          <p:nvPr>
            <p:ph type="sldImg"/>
          </p:nvPr>
        </p:nvSpPr>
        <p:spPr>
          <a:xfrm>
            <a:off x="1144588" y="685800"/>
            <a:ext cx="4572000" cy="3429000"/>
          </a:xfrm>
          <a:ln/>
        </p:spPr>
      </p:sp>
      <p:sp>
        <p:nvSpPr>
          <p:cNvPr id="131076" name="Rectangle 3"/>
          <p:cNvSpPr>
            <a:spLocks noGrp="1" noChangeArrowheads="1"/>
          </p:cNvSpPr>
          <p:nvPr>
            <p:ph type="body" idx="1"/>
          </p:nvPr>
        </p:nvSpPr>
        <p:spPr>
          <a:xfrm>
            <a:off x="914400" y="4343400"/>
            <a:ext cx="5029200" cy="4114800"/>
          </a:xfrm>
        </p:spPr>
        <p:txBody>
          <a:bodyPr lIns="91432" tIns="45716" rIns="91432" bIns="45716"/>
          <a:lstStyle/>
          <a:p>
            <a:r>
              <a:rPr lang="en-US"/>
              <a:t>Does not meet our requirement of no deadlock. Need to improve the protocol. Can ask students for help. </a:t>
            </a:r>
          </a:p>
        </p:txBody>
      </p:sp>
    </p:spTree>
    <p:extLst>
      <p:ext uri="{BB962C8B-B14F-4D97-AF65-F5344CB8AC3E}">
        <p14:creationId xmlns:p14="http://schemas.microsoft.com/office/powerpoint/2010/main" val="98754969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CAA276F7-BF4A-44F1-AF4A-077E79D4C15C}" type="slidenum">
              <a:rPr lang="en-US"/>
              <a:pPr/>
              <a:t>65</a:t>
            </a:fld>
            <a:endParaRPr lang="en-US"/>
          </a:p>
        </p:txBody>
      </p:sp>
      <p:sp>
        <p:nvSpPr>
          <p:cNvPr id="133122"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DB1CD12E-2C88-488A-AAE6-235B09A51DBD}" type="slidenum">
              <a:rPr lang="ar-SA" sz="1200">
                <a:solidFill>
                  <a:srgbClr val="0000FF"/>
                </a:solidFill>
                <a:latin typeface="Marlett" pitchFamily="2" charset="2"/>
              </a:rPr>
              <a:pPr algn="r" eaLnBrk="0" hangingPunct="0"/>
              <a:t>65</a:t>
            </a:fld>
            <a:endParaRPr lang="en-US" sz="1200">
              <a:solidFill>
                <a:srgbClr val="0000FF"/>
              </a:solidFill>
              <a:latin typeface="Marlett" pitchFamily="2" charset="2"/>
            </a:endParaRPr>
          </a:p>
        </p:txBody>
      </p:sp>
      <p:sp>
        <p:nvSpPr>
          <p:cNvPr id="133123" name="Rectangle 2"/>
          <p:cNvSpPr>
            <a:spLocks noGrp="1" noRot="1" noChangeAspect="1" noChangeArrowheads="1" noTextEdit="1"/>
          </p:cNvSpPr>
          <p:nvPr>
            <p:ph type="sldImg"/>
          </p:nvPr>
        </p:nvSpPr>
        <p:spPr>
          <a:xfrm>
            <a:off x="1144588" y="685800"/>
            <a:ext cx="4572000" cy="3429000"/>
          </a:xfrm>
          <a:ln/>
        </p:spPr>
      </p:sp>
      <p:sp>
        <p:nvSpPr>
          <p:cNvPr id="133124" name="Rectangle 3"/>
          <p:cNvSpPr>
            <a:spLocks noGrp="1" noChangeArrowheads="1"/>
          </p:cNvSpPr>
          <p:nvPr>
            <p:ph type="body" idx="1"/>
          </p:nvPr>
        </p:nvSpPr>
        <p:spPr>
          <a:xfrm>
            <a:off x="914400" y="4343400"/>
            <a:ext cx="5029200" cy="4114800"/>
          </a:xfrm>
        </p:spPr>
        <p:txBody>
          <a:bodyPr lIns="91432" tIns="45716" rIns="91432" bIns="45716"/>
          <a:lstStyle/>
          <a:p>
            <a:endParaRPr lang="en-US"/>
          </a:p>
        </p:txBody>
      </p:sp>
    </p:spTree>
    <p:extLst>
      <p:ext uri="{BB962C8B-B14F-4D97-AF65-F5344CB8AC3E}">
        <p14:creationId xmlns:p14="http://schemas.microsoft.com/office/powerpoint/2010/main" val="254950630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6411F414-E046-42B9-BE22-754C7A44B391}" type="slidenum">
              <a:rPr lang="en-US"/>
              <a:pPr/>
              <a:t>66</a:t>
            </a:fld>
            <a:endParaRPr lang="en-US"/>
          </a:p>
        </p:txBody>
      </p:sp>
      <p:sp>
        <p:nvSpPr>
          <p:cNvPr id="135170"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6B504B56-3435-4E59-B0F2-9B70D0656A1D}" type="slidenum">
              <a:rPr lang="ar-SA" sz="1200">
                <a:solidFill>
                  <a:srgbClr val="0000FF"/>
                </a:solidFill>
                <a:latin typeface="Marlett" pitchFamily="2" charset="2"/>
              </a:rPr>
              <a:pPr algn="r" eaLnBrk="0" hangingPunct="0"/>
              <a:t>66</a:t>
            </a:fld>
            <a:endParaRPr lang="en-US" sz="1200">
              <a:solidFill>
                <a:srgbClr val="0000FF"/>
              </a:solidFill>
              <a:latin typeface="Marlett" pitchFamily="2" charset="2"/>
            </a:endParaRPr>
          </a:p>
        </p:txBody>
      </p:sp>
      <p:sp>
        <p:nvSpPr>
          <p:cNvPr id="135171" name="Rectangle 2"/>
          <p:cNvSpPr>
            <a:spLocks noGrp="1" noRot="1" noChangeAspect="1" noChangeArrowheads="1" noTextEdit="1"/>
          </p:cNvSpPr>
          <p:nvPr>
            <p:ph type="sldImg"/>
          </p:nvPr>
        </p:nvSpPr>
        <p:spPr>
          <a:xfrm>
            <a:off x="1144588" y="685800"/>
            <a:ext cx="4572000" cy="3429000"/>
          </a:xfrm>
          <a:ln/>
        </p:spPr>
      </p:sp>
      <p:sp>
        <p:nvSpPr>
          <p:cNvPr id="135172" name="Rectangle 3"/>
          <p:cNvSpPr>
            <a:spLocks noGrp="1" noChangeArrowheads="1"/>
          </p:cNvSpPr>
          <p:nvPr>
            <p:ph type="body" idx="1"/>
          </p:nvPr>
        </p:nvSpPr>
        <p:spPr>
          <a:xfrm>
            <a:off x="914400" y="4343400"/>
            <a:ext cx="5029200" cy="4114800"/>
          </a:xfrm>
        </p:spPr>
        <p:txBody>
          <a:bodyPr lIns="91432" tIns="45716" rIns="91432" bIns="45716"/>
          <a:lstStyle/>
          <a:p>
            <a:endParaRPr lang="en-US"/>
          </a:p>
        </p:txBody>
      </p:sp>
    </p:spTree>
    <p:extLst>
      <p:ext uri="{BB962C8B-B14F-4D97-AF65-F5344CB8AC3E}">
        <p14:creationId xmlns:p14="http://schemas.microsoft.com/office/powerpoint/2010/main" val="67721978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83B7C513-B4E7-4326-968B-D0A9C81C4CB8}" type="slidenum">
              <a:rPr lang="en-US"/>
              <a:pPr/>
              <a:t>67</a:t>
            </a:fld>
            <a:endParaRPr lang="en-US"/>
          </a:p>
        </p:txBody>
      </p:sp>
      <p:sp>
        <p:nvSpPr>
          <p:cNvPr id="137218"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02CD5688-D8B2-4E1D-8E69-C1E3FD31BCFC}" type="slidenum">
              <a:rPr lang="ar-SA" sz="1200">
                <a:solidFill>
                  <a:srgbClr val="0000FF"/>
                </a:solidFill>
                <a:latin typeface="Marlett" pitchFamily="2" charset="2"/>
              </a:rPr>
              <a:pPr algn="r" eaLnBrk="0" hangingPunct="0"/>
              <a:t>67</a:t>
            </a:fld>
            <a:endParaRPr lang="en-US" sz="1200">
              <a:solidFill>
                <a:srgbClr val="0000FF"/>
              </a:solidFill>
              <a:latin typeface="Marlett" pitchFamily="2" charset="2"/>
            </a:endParaRPr>
          </a:p>
        </p:txBody>
      </p:sp>
      <p:sp>
        <p:nvSpPr>
          <p:cNvPr id="137219" name="Rectangle 2"/>
          <p:cNvSpPr>
            <a:spLocks noGrp="1" noRot="1" noChangeAspect="1" noChangeArrowheads="1" noTextEdit="1"/>
          </p:cNvSpPr>
          <p:nvPr>
            <p:ph type="sldImg"/>
          </p:nvPr>
        </p:nvSpPr>
        <p:spPr>
          <a:xfrm>
            <a:off x="1143000" y="685800"/>
            <a:ext cx="4573588" cy="3430588"/>
          </a:xfrm>
          <a:ln/>
        </p:spPr>
      </p:sp>
      <p:sp>
        <p:nvSpPr>
          <p:cNvPr id="137220" name="Rectangle 3"/>
          <p:cNvSpPr>
            <a:spLocks noGrp="1" noChangeArrowheads="1"/>
          </p:cNvSpPr>
          <p:nvPr>
            <p:ph type="body" idx="1"/>
          </p:nvPr>
        </p:nvSpPr>
        <p:spPr>
          <a:xfrm>
            <a:off x="912813" y="4343400"/>
            <a:ext cx="5032375" cy="4114800"/>
          </a:xfrm>
        </p:spPr>
        <p:txBody>
          <a:bodyPr lIns="91432" tIns="45716" rIns="91432" bIns="45716"/>
          <a:lstStyle/>
          <a:p>
            <a:r>
              <a:rPr lang="en-US">
                <a:solidFill>
                  <a:srgbClr val="000000"/>
                </a:solidFill>
                <a:cs typeface="Times New Roman" pitchFamily="18" charset="0"/>
              </a:rPr>
              <a:t>This intuitively explains implies why at least one of them will not</a:t>
            </a:r>
          </a:p>
          <a:p>
            <a:r>
              <a:rPr lang="en-US">
                <a:solidFill>
                  <a:srgbClr val="000000"/>
                </a:solidFill>
                <a:cs typeface="Times New Roman" pitchFamily="18" charset="0"/>
              </a:rPr>
              <a:t>enter the critical section if both are trying at the same time. Many coordination protocols use falg raising and </a:t>
            </a:r>
          </a:p>
          <a:p>
            <a:r>
              <a:rPr lang="en-US">
                <a:solidFill>
                  <a:srgbClr val="000000"/>
                </a:solidFill>
                <a:cs typeface="Times New Roman" pitchFamily="18" charset="0"/>
              </a:rPr>
              <a:t>The flag principle to guarantee that threads notice each other. </a:t>
            </a:r>
          </a:p>
          <a:p>
            <a:endParaRPr lang="en-US">
              <a:solidFill>
                <a:srgbClr val="000000"/>
              </a:solidFill>
              <a:cs typeface="Times New Roman" pitchFamily="18" charset="0"/>
            </a:endParaRPr>
          </a:p>
          <a:p>
            <a:r>
              <a:rPr lang="en-US">
                <a:solidFill>
                  <a:srgbClr val="000000"/>
                </a:solidFill>
                <a:cs typeface="Times New Roman" pitchFamily="18" charset="0"/>
              </a:rPr>
              <a:t>The following proof of mutual exclusion will not be</a:t>
            </a:r>
            <a:endParaRPr lang="en-US">
              <a:cs typeface="Times New Roman" pitchFamily="18" charset="0"/>
            </a:endParaRPr>
          </a:p>
          <a:p>
            <a:r>
              <a:rPr lang="en-US">
                <a:solidFill>
                  <a:srgbClr val="000000"/>
                </a:solidFill>
                <a:cs typeface="Times New Roman" pitchFamily="18" charset="0"/>
              </a:rPr>
              <a:t>presented in class, but we provide it just to give you some intuition</a:t>
            </a:r>
            <a:endParaRPr lang="en-US">
              <a:cs typeface="Times New Roman" pitchFamily="18" charset="0"/>
            </a:endParaRPr>
          </a:p>
          <a:p>
            <a:r>
              <a:rPr lang="en-US">
                <a:solidFill>
                  <a:srgbClr val="000000"/>
                </a:solidFill>
                <a:cs typeface="Times New Roman" pitchFamily="18" charset="0"/>
              </a:rPr>
              <a:t>about how one reasons about concurrent programs. Lets prove that if</a:t>
            </a:r>
            <a:endParaRPr lang="en-US">
              <a:cs typeface="Times New Roman" pitchFamily="18" charset="0"/>
            </a:endParaRPr>
          </a:p>
          <a:p>
            <a:r>
              <a:rPr lang="en-US">
                <a:solidFill>
                  <a:srgbClr val="000000"/>
                </a:solidFill>
                <a:cs typeface="Times New Roman" pitchFamily="18" charset="0"/>
              </a:rPr>
              <a:t>they follow the algorithm the dogs will never be together in the yard.</a:t>
            </a:r>
          </a:p>
          <a:p>
            <a:endParaRPr lang="en-US">
              <a:solidFill>
                <a:srgbClr val="000000"/>
              </a:solidFill>
              <a:cs typeface="Times New Roman" pitchFamily="18" charset="0"/>
            </a:endParaRPr>
          </a:p>
          <a:p>
            <a:r>
              <a:rPr lang="en-US">
                <a:solidFill>
                  <a:srgbClr val="000000"/>
                </a:solidFill>
                <a:cs typeface="Times New Roman" pitchFamily="18" charset="0"/>
              </a:rPr>
              <a:t>Assume by way contradiction that this is not the case. We are assuming</a:t>
            </a:r>
          </a:p>
          <a:p>
            <a:r>
              <a:rPr lang="en-US">
                <a:solidFill>
                  <a:srgbClr val="000000"/>
                </a:solidFill>
                <a:cs typeface="Times New Roman" pitchFamily="18" charset="0"/>
              </a:rPr>
              <a:t>that both dogs are in the yard. Therefore both Alice and Bob had a</a:t>
            </a:r>
          </a:p>
          <a:p>
            <a:r>
              <a:rPr lang="en-US">
                <a:solidFill>
                  <a:srgbClr val="000000"/>
                </a:solidFill>
                <a:cs typeface="Times New Roman" pitchFamily="18" charset="0"/>
              </a:rPr>
              <a:t>last ``looking'' action before they let their dog enter the yard. Lets</a:t>
            </a:r>
          </a:p>
          <a:p>
            <a:r>
              <a:rPr lang="en-US">
                <a:solidFill>
                  <a:srgbClr val="000000"/>
                </a:solidFill>
                <a:cs typeface="Times New Roman" pitchFamily="18" charset="0"/>
              </a:rPr>
              <a:t>take a look at the one who finished this looking action first. When he</a:t>
            </a:r>
          </a:p>
          <a:p>
            <a:r>
              <a:rPr lang="en-US">
                <a:solidFill>
                  <a:srgbClr val="000000"/>
                </a:solidFill>
                <a:cs typeface="Times New Roman" pitchFamily="18" charset="0"/>
              </a:rPr>
              <a:t>(she) looked, he (she) saw that the other one's flag was down. Without</a:t>
            </a:r>
          </a:p>
          <a:p>
            <a:r>
              <a:rPr lang="en-US">
                <a:solidFill>
                  <a:srgbClr val="000000"/>
                </a:solidFill>
                <a:cs typeface="Times New Roman" pitchFamily="18" charset="0"/>
              </a:rPr>
              <a:t>loss of generality let's assume it was Bob, so he had {\tt (=</a:t>
            </a:r>
          </a:p>
          <a:p>
            <a:r>
              <a:rPr lang="en-US">
                <a:solidFill>
                  <a:srgbClr val="000000"/>
                </a:solidFill>
                <a:cs typeface="Times New Roman" pitchFamily="18" charset="0"/>
              </a:rPr>
              <a:t>Alice-flag 'down)} as true, otherwise he couldn't have entered the</a:t>
            </a:r>
          </a:p>
          <a:p>
            <a:r>
              <a:rPr lang="en-US">
                <a:solidFill>
                  <a:srgbClr val="000000"/>
                </a:solidFill>
                <a:cs typeface="Times New Roman" pitchFamily="18" charset="0"/>
              </a:rPr>
              <a:t>critical section.  So it follows that Alice's flag was up {\em after}</a:t>
            </a:r>
          </a:p>
          <a:p>
            <a:r>
              <a:rPr lang="en-US">
                <a:solidFill>
                  <a:srgbClr val="000000"/>
                </a:solidFill>
                <a:cs typeface="Times New Roman" pitchFamily="18" charset="0"/>
              </a:rPr>
              <a:t>Bob finished his looking action. Therefore, Alice's looking was {\em</a:t>
            </a:r>
          </a:p>
          <a:p>
            <a:r>
              <a:rPr lang="en-US">
                <a:solidFill>
                  <a:srgbClr val="000000"/>
                </a:solidFill>
                <a:cs typeface="Times New Roman" pitchFamily="18" charset="0"/>
              </a:rPr>
              <a:t>completely after} the end of Bob's raising of his flag, so Alice must</a:t>
            </a:r>
          </a:p>
          <a:p>
            <a:r>
              <a:rPr lang="en-US">
                <a:solidFill>
                  <a:srgbClr val="000000"/>
                </a:solidFill>
                <a:cs typeface="Times New Roman" pitchFamily="18" charset="0"/>
              </a:rPr>
              <a:t>have seen this flag up and could not have entered the critical</a:t>
            </a:r>
          </a:p>
          <a:p>
            <a:r>
              <a:rPr lang="en-US">
                <a:solidFill>
                  <a:srgbClr val="000000"/>
                </a:solidFill>
                <a:cs typeface="Times New Roman" pitchFamily="18" charset="0"/>
              </a:rPr>
              <a:t>section, a contradiction.</a:t>
            </a:r>
          </a:p>
          <a:p>
            <a:r>
              <a:rPr lang="en-US">
                <a:solidFill>
                  <a:srgbClr val="000000"/>
                </a:solidFill>
                <a:cs typeface="Times New Roman" pitchFamily="18" charset="0"/>
              </a:rPr>
              <a:t> </a:t>
            </a:r>
          </a:p>
          <a:p>
            <a:endParaRPr lang="en-US"/>
          </a:p>
        </p:txBody>
      </p:sp>
    </p:spTree>
    <p:extLst>
      <p:ext uri="{BB962C8B-B14F-4D97-AF65-F5344CB8AC3E}">
        <p14:creationId xmlns:p14="http://schemas.microsoft.com/office/powerpoint/2010/main" val="398595652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E392E3E0-8FA3-42C7-AC58-9C25DED45D23}" type="slidenum">
              <a:rPr lang="en-US"/>
              <a:pPr/>
              <a:t>68</a:t>
            </a:fld>
            <a:endParaRPr lang="en-US"/>
          </a:p>
        </p:txBody>
      </p:sp>
      <p:sp>
        <p:nvSpPr>
          <p:cNvPr id="139266"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056099EB-CCBF-409B-A8E5-A3026053A7DC}" type="slidenum">
              <a:rPr lang="ar-SA" sz="1200">
                <a:solidFill>
                  <a:srgbClr val="0000FF"/>
                </a:solidFill>
                <a:latin typeface="Marlett" pitchFamily="2" charset="2"/>
              </a:rPr>
              <a:pPr algn="r" eaLnBrk="0" hangingPunct="0"/>
              <a:t>68</a:t>
            </a:fld>
            <a:endParaRPr lang="en-US" sz="1200">
              <a:solidFill>
                <a:srgbClr val="0000FF"/>
              </a:solidFill>
              <a:latin typeface="Marlett" pitchFamily="2" charset="2"/>
            </a:endParaRPr>
          </a:p>
        </p:txBody>
      </p:sp>
      <p:sp>
        <p:nvSpPr>
          <p:cNvPr id="139267" name="Rectangle 2"/>
          <p:cNvSpPr>
            <a:spLocks noGrp="1" noRot="1" noChangeAspect="1" noChangeArrowheads="1" noTextEdit="1"/>
          </p:cNvSpPr>
          <p:nvPr>
            <p:ph type="sldImg"/>
          </p:nvPr>
        </p:nvSpPr>
        <p:spPr>
          <a:xfrm>
            <a:off x="1144588" y="685800"/>
            <a:ext cx="4572000" cy="3429000"/>
          </a:xfrm>
          <a:ln/>
        </p:spPr>
      </p:sp>
      <p:sp>
        <p:nvSpPr>
          <p:cNvPr id="139268" name="Rectangle 3"/>
          <p:cNvSpPr>
            <a:spLocks noGrp="1" noChangeArrowheads="1"/>
          </p:cNvSpPr>
          <p:nvPr>
            <p:ph type="body" idx="1"/>
          </p:nvPr>
        </p:nvSpPr>
        <p:spPr>
          <a:xfrm>
            <a:off x="914400" y="4343400"/>
            <a:ext cx="5029200" cy="4114800"/>
          </a:xfrm>
        </p:spPr>
        <p:txBody>
          <a:bodyPr lIns="91432" tIns="45716" rIns="91432" bIns="45716"/>
          <a:lstStyle/>
          <a:p>
            <a:r>
              <a:rPr lang="en-US"/>
              <a:t>If both look at the same time, then its OK to assume that Alice looked last. They both have different protocols but the part of the protocols that raises the flag for the last time and looks if the other’s flag is raised is the same. </a:t>
            </a:r>
          </a:p>
        </p:txBody>
      </p:sp>
    </p:spTree>
    <p:extLst>
      <p:ext uri="{BB962C8B-B14F-4D97-AF65-F5344CB8AC3E}">
        <p14:creationId xmlns:p14="http://schemas.microsoft.com/office/powerpoint/2010/main" val="269199270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E392E3E0-8FA3-42C7-AC58-9C25DED45D23}" type="slidenum">
              <a:rPr lang="en-US"/>
              <a:pPr/>
              <a:t>69</a:t>
            </a:fld>
            <a:endParaRPr lang="en-US"/>
          </a:p>
        </p:txBody>
      </p:sp>
      <p:sp>
        <p:nvSpPr>
          <p:cNvPr id="139266"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056099EB-CCBF-409B-A8E5-A3026053A7DC}" type="slidenum">
              <a:rPr lang="ar-SA" sz="1200">
                <a:solidFill>
                  <a:srgbClr val="0000FF"/>
                </a:solidFill>
                <a:latin typeface="Marlett" pitchFamily="2" charset="2"/>
              </a:rPr>
              <a:pPr algn="r" eaLnBrk="0" hangingPunct="0"/>
              <a:t>69</a:t>
            </a:fld>
            <a:endParaRPr lang="en-US" sz="1200">
              <a:solidFill>
                <a:srgbClr val="0000FF"/>
              </a:solidFill>
              <a:latin typeface="Marlett" pitchFamily="2" charset="2"/>
            </a:endParaRPr>
          </a:p>
        </p:txBody>
      </p:sp>
      <p:sp>
        <p:nvSpPr>
          <p:cNvPr id="139267" name="Rectangle 2"/>
          <p:cNvSpPr>
            <a:spLocks noGrp="1" noRot="1" noChangeAspect="1" noChangeArrowheads="1" noTextEdit="1"/>
          </p:cNvSpPr>
          <p:nvPr>
            <p:ph type="sldImg"/>
          </p:nvPr>
        </p:nvSpPr>
        <p:spPr>
          <a:xfrm>
            <a:off x="1144588" y="685800"/>
            <a:ext cx="4572000" cy="3429000"/>
          </a:xfrm>
          <a:ln/>
        </p:spPr>
      </p:sp>
      <p:sp>
        <p:nvSpPr>
          <p:cNvPr id="139268" name="Rectangle 3"/>
          <p:cNvSpPr>
            <a:spLocks noGrp="1" noChangeArrowheads="1"/>
          </p:cNvSpPr>
          <p:nvPr>
            <p:ph type="body" idx="1"/>
          </p:nvPr>
        </p:nvSpPr>
        <p:spPr>
          <a:xfrm>
            <a:off x="914400" y="4343400"/>
            <a:ext cx="5029200" cy="4114800"/>
          </a:xfrm>
        </p:spPr>
        <p:txBody>
          <a:bodyPr lIns="91432" tIns="45716" rIns="91432" bIns="45716"/>
          <a:lstStyle/>
          <a:p>
            <a:r>
              <a:rPr lang="en-US"/>
              <a:t>If both look at the same time, then its OK to assume that Alice looked last. They both have different protocols but the part of the protocols that raises the flag for the last time and looks if the other’s flag is raised is the same. </a:t>
            </a:r>
          </a:p>
        </p:txBody>
      </p:sp>
    </p:spTree>
    <p:extLst>
      <p:ext uri="{BB962C8B-B14F-4D97-AF65-F5344CB8AC3E}">
        <p14:creationId xmlns:p14="http://schemas.microsoft.com/office/powerpoint/2010/main" val="214125870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77FC25BB-A8E3-44AD-B508-19A5617A7483}" type="slidenum">
              <a:rPr lang="en-US"/>
              <a:pPr/>
              <a:t>70</a:t>
            </a:fld>
            <a:endParaRPr lang="en-US"/>
          </a:p>
        </p:txBody>
      </p:sp>
      <p:sp>
        <p:nvSpPr>
          <p:cNvPr id="141314"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7ACA86D4-AA24-42FE-875E-942B5B96DF83}" type="slidenum">
              <a:rPr lang="ar-SA" sz="1200">
                <a:solidFill>
                  <a:srgbClr val="0000FF"/>
                </a:solidFill>
                <a:latin typeface="Marlett" pitchFamily="2" charset="2"/>
              </a:rPr>
              <a:pPr algn="r" eaLnBrk="0" hangingPunct="0"/>
              <a:t>70</a:t>
            </a:fld>
            <a:endParaRPr lang="en-US" sz="1200">
              <a:solidFill>
                <a:srgbClr val="0000FF"/>
              </a:solidFill>
              <a:latin typeface="Marlett" pitchFamily="2" charset="2"/>
            </a:endParaRPr>
          </a:p>
        </p:txBody>
      </p:sp>
      <p:sp>
        <p:nvSpPr>
          <p:cNvPr id="141315" name="Rectangle 2"/>
          <p:cNvSpPr>
            <a:spLocks noGrp="1" noRot="1" noChangeAspect="1" noChangeArrowheads="1" noTextEdit="1"/>
          </p:cNvSpPr>
          <p:nvPr>
            <p:ph type="sldImg"/>
          </p:nvPr>
        </p:nvSpPr>
        <p:spPr>
          <a:xfrm>
            <a:off x="1144588" y="685800"/>
            <a:ext cx="4572000" cy="3429000"/>
          </a:xfrm>
          <a:ln/>
        </p:spPr>
      </p:sp>
      <p:sp>
        <p:nvSpPr>
          <p:cNvPr id="141316" name="Rectangle 3"/>
          <p:cNvSpPr>
            <a:spLocks noGrp="1" noChangeArrowheads="1"/>
          </p:cNvSpPr>
          <p:nvPr>
            <p:ph type="body" idx="1"/>
          </p:nvPr>
        </p:nvSpPr>
        <p:spPr>
          <a:xfrm>
            <a:off x="914400" y="4343400"/>
            <a:ext cx="5029200" cy="4114800"/>
          </a:xfrm>
        </p:spPr>
        <p:txBody>
          <a:bodyPr lIns="91432" tIns="45716" rIns="91432" bIns="45716"/>
          <a:lstStyle/>
          <a:p>
            <a:r>
              <a:rPr lang="en-US"/>
              <a:t>Explanation: assume without loss of generality that Alice was the last to look in the last look each performed before they both let their animals in the pond concurrently. Then Bob’s last look must have been </a:t>
            </a:r>
          </a:p>
          <a:p>
            <a:r>
              <a:rPr lang="en-US"/>
              <a:t>before Alice’s last flag raising since Bob let his pet into the pond. But since Bob raised his flag before he looked, it follows that Alice must have seen Bob’s flag raised, a contradiction.</a:t>
            </a:r>
          </a:p>
        </p:txBody>
      </p:sp>
    </p:spTree>
    <p:extLst>
      <p:ext uri="{BB962C8B-B14F-4D97-AF65-F5344CB8AC3E}">
        <p14:creationId xmlns:p14="http://schemas.microsoft.com/office/powerpoint/2010/main" val="138829916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45262226-07EE-46B4-B27B-01A5E602DB15}" type="slidenum">
              <a:rPr lang="en-US"/>
              <a:pPr/>
              <a:t>71</a:t>
            </a:fld>
            <a:endParaRPr lang="en-US"/>
          </a:p>
        </p:txBody>
      </p:sp>
      <p:sp>
        <p:nvSpPr>
          <p:cNvPr id="147458"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467461D2-68BA-4747-B81B-2850F5308AE6}" type="slidenum">
              <a:rPr lang="ar-SA" sz="1200">
                <a:solidFill>
                  <a:srgbClr val="0000FF"/>
                </a:solidFill>
                <a:latin typeface="Marlett" pitchFamily="2" charset="2"/>
              </a:rPr>
              <a:pPr algn="r" eaLnBrk="0" hangingPunct="0"/>
              <a:t>71</a:t>
            </a:fld>
            <a:endParaRPr lang="en-US" sz="1200">
              <a:solidFill>
                <a:srgbClr val="0000FF"/>
              </a:solidFill>
              <a:latin typeface="Marlett" pitchFamily="2" charset="2"/>
            </a:endParaRPr>
          </a:p>
        </p:txBody>
      </p:sp>
      <p:sp>
        <p:nvSpPr>
          <p:cNvPr id="147459" name="Rectangle 2"/>
          <p:cNvSpPr>
            <a:spLocks noGrp="1" noRot="1" noChangeAspect="1" noChangeArrowheads="1" noTextEdit="1"/>
          </p:cNvSpPr>
          <p:nvPr>
            <p:ph type="sldImg"/>
          </p:nvPr>
        </p:nvSpPr>
        <p:spPr>
          <a:xfrm>
            <a:off x="1144588" y="685800"/>
            <a:ext cx="4572000" cy="3429000"/>
          </a:xfrm>
          <a:ln/>
        </p:spPr>
      </p:sp>
      <p:sp>
        <p:nvSpPr>
          <p:cNvPr id="147460" name="Rectangle 3"/>
          <p:cNvSpPr>
            <a:spLocks noGrp="1" noChangeArrowheads="1"/>
          </p:cNvSpPr>
          <p:nvPr>
            <p:ph type="body" idx="1"/>
          </p:nvPr>
        </p:nvSpPr>
        <p:spPr>
          <a:xfrm>
            <a:off x="914400" y="4343400"/>
            <a:ext cx="5029200" cy="4114800"/>
          </a:xfrm>
        </p:spPr>
        <p:txBody>
          <a:bodyPr lIns="91432" tIns="45716" rIns="91432" bIns="45716"/>
          <a:lstStyle/>
          <a:p>
            <a:endParaRPr lang="en-US"/>
          </a:p>
        </p:txBody>
      </p:sp>
    </p:spTree>
    <p:extLst>
      <p:ext uri="{BB962C8B-B14F-4D97-AF65-F5344CB8AC3E}">
        <p14:creationId xmlns:p14="http://schemas.microsoft.com/office/powerpoint/2010/main" val="256001770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D0BA8499-3350-4CCF-B8A6-7F5DA45CE155}" type="slidenum">
              <a:rPr lang="en-US"/>
              <a:pPr/>
              <a:t>72</a:t>
            </a:fld>
            <a:endParaRPr lang="en-US"/>
          </a:p>
        </p:txBody>
      </p:sp>
      <p:sp>
        <p:nvSpPr>
          <p:cNvPr id="149506"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D20B5187-8D56-4001-906A-4E5990BF71BA}" type="slidenum">
              <a:rPr lang="ar-SA" sz="1200">
                <a:solidFill>
                  <a:srgbClr val="0000FF"/>
                </a:solidFill>
                <a:latin typeface="Marlett" pitchFamily="2" charset="2"/>
              </a:rPr>
              <a:pPr algn="r" eaLnBrk="0" hangingPunct="0"/>
              <a:t>72</a:t>
            </a:fld>
            <a:endParaRPr lang="en-US" sz="1200">
              <a:solidFill>
                <a:srgbClr val="0000FF"/>
              </a:solidFill>
              <a:latin typeface="Marlett" pitchFamily="2" charset="2"/>
            </a:endParaRPr>
          </a:p>
        </p:txBody>
      </p:sp>
      <p:sp>
        <p:nvSpPr>
          <p:cNvPr id="149507" name="Rectangle 2"/>
          <p:cNvSpPr>
            <a:spLocks noGrp="1" noRot="1" noChangeAspect="1" noChangeArrowheads="1" noTextEdit="1"/>
          </p:cNvSpPr>
          <p:nvPr>
            <p:ph type="sldImg"/>
          </p:nvPr>
        </p:nvSpPr>
        <p:spPr>
          <a:xfrm>
            <a:off x="1144588" y="685800"/>
            <a:ext cx="4572000" cy="3429000"/>
          </a:xfrm>
          <a:ln/>
        </p:spPr>
      </p:sp>
      <p:sp>
        <p:nvSpPr>
          <p:cNvPr id="149508" name="Rectangle 3"/>
          <p:cNvSpPr>
            <a:spLocks noGrp="1" noChangeArrowheads="1"/>
          </p:cNvSpPr>
          <p:nvPr>
            <p:ph type="body" idx="1"/>
          </p:nvPr>
        </p:nvSpPr>
        <p:spPr>
          <a:xfrm>
            <a:off x="914400" y="4343400"/>
            <a:ext cx="5029200" cy="4114800"/>
          </a:xfrm>
        </p:spPr>
        <p:txBody>
          <a:bodyPr lIns="91432" tIns="45716" rIns="91432" bIns="45716"/>
          <a:lstStyle/>
          <a:p>
            <a:r>
              <a:rPr lang="en-US"/>
              <a:t>The protocol is unfair. Another property of compelling interest above no-deadlock is no-starvation:</a:t>
            </a:r>
          </a:p>
          <a:p>
            <a:r>
              <a:rPr lang="en-US"/>
              <a:t>if a pet wants to enter the yard, will it eventually succeed?</a:t>
            </a:r>
          </a:p>
          <a:p>
            <a:r>
              <a:rPr lang="en-US"/>
              <a:t>Here, Alice and Bob's protocol performs poorly. Whenever Alice and</a:t>
            </a:r>
          </a:p>
          <a:p>
            <a:r>
              <a:rPr lang="en-US"/>
              <a:t>Bob conflict, Bob defers to Alice, so it is possible that Alice's</a:t>
            </a:r>
          </a:p>
          <a:p>
            <a:r>
              <a:rPr lang="en-US"/>
              <a:t>pet can use the pond over and over again, while Bob's pet becomes</a:t>
            </a:r>
          </a:p>
          <a:p>
            <a:r>
              <a:rPr lang="en-US"/>
              <a:t>increasing uncomfortable.  Later on, we will see how to make</a:t>
            </a:r>
          </a:p>
          <a:p>
            <a:r>
              <a:rPr lang="en-US"/>
              <a:t>protocols prevent starvation.</a:t>
            </a:r>
          </a:p>
          <a:p>
            <a:endParaRPr lang="en-US"/>
          </a:p>
          <a:p>
            <a:r>
              <a:rPr lang="en-US"/>
              <a:t>Waiting is problematic in terms of performance as we will explain in more detail later in the lecture</a:t>
            </a:r>
          </a:p>
        </p:txBody>
      </p:sp>
    </p:spTree>
    <p:extLst>
      <p:ext uri="{BB962C8B-B14F-4D97-AF65-F5344CB8AC3E}">
        <p14:creationId xmlns:p14="http://schemas.microsoft.com/office/powerpoint/2010/main" val="7028625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357FE06A-2654-4EC5-9818-675884549D12}" type="slidenum">
              <a:rPr lang="en-US"/>
              <a:pPr/>
              <a:t>73</a:t>
            </a:fld>
            <a:endParaRPr lang="en-US"/>
          </a:p>
        </p:txBody>
      </p:sp>
      <p:sp>
        <p:nvSpPr>
          <p:cNvPr id="151554"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19987814-562D-4B04-AA1D-4E8F9FCAAF2B}" type="slidenum">
              <a:rPr lang="ar-SA" sz="1200">
                <a:solidFill>
                  <a:srgbClr val="0000FF"/>
                </a:solidFill>
                <a:latin typeface="Marlett" pitchFamily="2" charset="2"/>
              </a:rPr>
              <a:pPr algn="r" eaLnBrk="0" hangingPunct="0"/>
              <a:t>73</a:t>
            </a:fld>
            <a:endParaRPr lang="en-US" sz="1200">
              <a:solidFill>
                <a:srgbClr val="0000FF"/>
              </a:solidFill>
              <a:latin typeface="Marlett" pitchFamily="2" charset="2"/>
            </a:endParaRPr>
          </a:p>
        </p:txBody>
      </p:sp>
      <p:sp>
        <p:nvSpPr>
          <p:cNvPr id="151555" name="Rectangle 2"/>
          <p:cNvSpPr>
            <a:spLocks noGrp="1" noRot="1" noChangeAspect="1" noChangeArrowheads="1" noTextEdit="1"/>
          </p:cNvSpPr>
          <p:nvPr>
            <p:ph type="sldImg"/>
          </p:nvPr>
        </p:nvSpPr>
        <p:spPr>
          <a:xfrm>
            <a:off x="1143000" y="685800"/>
            <a:ext cx="4573588" cy="3430588"/>
          </a:xfrm>
          <a:ln/>
        </p:spPr>
      </p:sp>
      <p:sp>
        <p:nvSpPr>
          <p:cNvPr id="151556" name="Rectangle 3"/>
          <p:cNvSpPr>
            <a:spLocks noGrp="1" noChangeArrowheads="1"/>
          </p:cNvSpPr>
          <p:nvPr>
            <p:ph type="body" idx="1"/>
          </p:nvPr>
        </p:nvSpPr>
        <p:spPr>
          <a:xfrm>
            <a:off x="912813" y="4343400"/>
            <a:ext cx="5032375" cy="4114800"/>
          </a:xfrm>
        </p:spPr>
        <p:txBody>
          <a:bodyPr lIns="91432" tIns="45716" rIns="91432" bIns="45716"/>
          <a:lstStyle/>
          <a:p>
            <a:r>
              <a:rPr lang="en-US">
                <a:cs typeface="Times New Roman" pitchFamily="18" charset="0"/>
              </a:rPr>
              <a:t>During the course we will devote quite a bit of effort to understanding the tradeoffs that have to do with the use of mutual exclusion. </a:t>
            </a:r>
          </a:p>
        </p:txBody>
      </p:sp>
    </p:spTree>
    <p:extLst>
      <p:ext uri="{BB962C8B-B14F-4D97-AF65-F5344CB8AC3E}">
        <p14:creationId xmlns:p14="http://schemas.microsoft.com/office/powerpoint/2010/main" val="366109708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57E5F815-04BE-4124-91D9-545031C10629}" type="slidenum">
              <a:rPr lang="en-US"/>
              <a:pPr/>
              <a:t>74</a:t>
            </a:fld>
            <a:endParaRPr lang="en-US"/>
          </a:p>
        </p:txBody>
      </p:sp>
      <p:sp>
        <p:nvSpPr>
          <p:cNvPr id="153602"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25157143-4A45-4FD0-BCD7-7EABE756C22A}" type="slidenum">
              <a:rPr lang="ar-SA" sz="1200">
                <a:solidFill>
                  <a:srgbClr val="0000FF"/>
                </a:solidFill>
                <a:latin typeface="Marlett" pitchFamily="2" charset="2"/>
              </a:rPr>
              <a:pPr algn="r" eaLnBrk="0" hangingPunct="0"/>
              <a:t>74</a:t>
            </a:fld>
            <a:endParaRPr lang="en-US" sz="1200">
              <a:solidFill>
                <a:srgbClr val="0000FF"/>
              </a:solidFill>
              <a:latin typeface="Marlett" pitchFamily="2" charset="2"/>
            </a:endParaRPr>
          </a:p>
        </p:txBody>
      </p:sp>
      <p:sp>
        <p:nvSpPr>
          <p:cNvPr id="153603" name="Rectangle 2"/>
          <p:cNvSpPr>
            <a:spLocks noGrp="1" noRot="1" noChangeAspect="1" noChangeArrowheads="1" noTextEdit="1"/>
          </p:cNvSpPr>
          <p:nvPr>
            <p:ph type="sldImg"/>
          </p:nvPr>
        </p:nvSpPr>
        <p:spPr>
          <a:xfrm>
            <a:off x="1144588" y="685800"/>
            <a:ext cx="4572000" cy="3429000"/>
          </a:xfrm>
          <a:ln/>
        </p:spPr>
      </p:sp>
      <p:sp>
        <p:nvSpPr>
          <p:cNvPr id="153604" name="Rectangle 3"/>
          <p:cNvSpPr>
            <a:spLocks noGrp="1" noChangeArrowheads="1"/>
          </p:cNvSpPr>
          <p:nvPr>
            <p:ph type="body" idx="1"/>
          </p:nvPr>
        </p:nvSpPr>
        <p:spPr>
          <a:xfrm>
            <a:off x="914400" y="4343400"/>
            <a:ext cx="5029200" cy="4114800"/>
          </a:xfrm>
        </p:spPr>
        <p:txBody>
          <a:bodyPr lIns="91432" tIns="45716" rIns="91432" bIns="45716"/>
          <a:lstStyle/>
          <a:p>
            <a:r>
              <a:rPr lang="en-US"/>
              <a:t>Notice that when Alice or Bob look at the otehrs flag, it might be in the process of being raised, which </a:t>
            </a:r>
          </a:p>
          <a:p>
            <a:r>
              <a:rPr lang="en-US"/>
              <a:t>Means we need to decide from what point on the flag is up or down. We essentially want to turn a continuous process of raising the flag into a discrete process in which it only has two states and we never have an intermediate “undefined” state. The same issue arises in memory. Bits of memory are in many cases electrical units called flip-flops. If a current representing a bit of either 0 or 1 is entered into a flip-flops input wires, we would like to think of the output as either 0 or 1. But this process takes time, and the current coming out of the </a:t>
            </a:r>
          </a:p>
          <a:p>
            <a:r>
              <a:rPr lang="en-US"/>
              <a:t>flip-flop is not discrete, if we measure it at different times, especially if we measure it before the output current has stabilized, we will not get a guaranteed correct behaviour. In other words, as with the flags, we might be catching it while the bit is being raised or lowered. What hardware manufacturers do is decide on a time when they believe the current on the output will be stable. However, as the lower figure shows, picking such a point is a probabilistic event, that is, if we test the gate after 5 nano-seconds, there is always a probability that it will not give us the correct corresponding output given the inputs because the gate is unstable. However, this time is chosen so that the probability is small enough that other failure probabilities (like the probability that a spec of dust will neutralize a flip-flop) are higher. </a:t>
            </a:r>
          </a:p>
        </p:txBody>
      </p:sp>
    </p:spTree>
    <p:extLst>
      <p:ext uri="{BB962C8B-B14F-4D97-AF65-F5344CB8AC3E}">
        <p14:creationId xmlns:p14="http://schemas.microsoft.com/office/powerpoint/2010/main" val="347301951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2BA86F5B-0DEC-4599-A4CA-3290D6B8CC30}" type="slidenum">
              <a:rPr lang="en-US"/>
              <a:pPr/>
              <a:t>75</a:t>
            </a:fld>
            <a:endParaRPr lang="en-US"/>
          </a:p>
        </p:txBody>
      </p:sp>
      <p:sp>
        <p:nvSpPr>
          <p:cNvPr id="159746"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6CFDFA58-208A-4EBF-ADC2-E651AA9FECD8}" type="slidenum">
              <a:rPr lang="ar-SA" sz="1200">
                <a:solidFill>
                  <a:srgbClr val="0000FF"/>
                </a:solidFill>
                <a:latin typeface="Marlett" pitchFamily="2" charset="2"/>
              </a:rPr>
              <a:pPr algn="r" eaLnBrk="0" hangingPunct="0"/>
              <a:t>75</a:t>
            </a:fld>
            <a:endParaRPr lang="en-US" sz="1200">
              <a:solidFill>
                <a:srgbClr val="0000FF"/>
              </a:solidFill>
              <a:latin typeface="Marlett" pitchFamily="2" charset="2"/>
            </a:endParaRPr>
          </a:p>
        </p:txBody>
      </p:sp>
      <p:sp>
        <p:nvSpPr>
          <p:cNvPr id="159747" name="Rectangle 2"/>
          <p:cNvSpPr>
            <a:spLocks noGrp="1" noRot="1" noChangeAspect="1" noChangeArrowheads="1" noTextEdit="1"/>
          </p:cNvSpPr>
          <p:nvPr>
            <p:ph type="sldImg"/>
          </p:nvPr>
        </p:nvSpPr>
        <p:spPr>
          <a:xfrm>
            <a:off x="1144588" y="685800"/>
            <a:ext cx="4572000" cy="3429000"/>
          </a:xfrm>
          <a:ln/>
        </p:spPr>
      </p:sp>
      <p:sp>
        <p:nvSpPr>
          <p:cNvPr id="159748" name="Rectangle 3"/>
          <p:cNvSpPr>
            <a:spLocks noGrp="1" noChangeArrowheads="1"/>
          </p:cNvSpPr>
          <p:nvPr>
            <p:ph type="body" idx="1"/>
          </p:nvPr>
        </p:nvSpPr>
        <p:spPr>
          <a:xfrm>
            <a:off x="914400" y="4343400"/>
            <a:ext cx="5029200" cy="4114800"/>
          </a:xfrm>
        </p:spPr>
        <p:txBody>
          <a:bodyPr lIns="91432" tIns="45716" rIns="91432" bIns="45716"/>
          <a:lstStyle/>
          <a:p>
            <a:r>
              <a:rPr lang="en-US"/>
              <a:t>Joke: say that with a probability of 50% they divorce. </a:t>
            </a:r>
          </a:p>
        </p:txBody>
      </p:sp>
    </p:spTree>
    <p:extLst>
      <p:ext uri="{BB962C8B-B14F-4D97-AF65-F5344CB8AC3E}">
        <p14:creationId xmlns:p14="http://schemas.microsoft.com/office/powerpoint/2010/main" val="388983093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3ADB60BA-3D59-44F1-95F4-9FFDFBD79D0B}" type="slidenum">
              <a:rPr lang="en-US"/>
              <a:pPr/>
              <a:t>76</a:t>
            </a:fld>
            <a:endParaRPr lang="en-US"/>
          </a:p>
        </p:txBody>
      </p:sp>
      <p:sp>
        <p:nvSpPr>
          <p:cNvPr id="161794"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11B11448-C88F-4B27-9E86-3970687D3D95}" type="slidenum">
              <a:rPr lang="ar-SA" sz="1200">
                <a:solidFill>
                  <a:srgbClr val="0000FF"/>
                </a:solidFill>
                <a:latin typeface="Marlett" pitchFamily="2" charset="2"/>
              </a:rPr>
              <a:pPr algn="r" eaLnBrk="0" hangingPunct="0"/>
              <a:t>76</a:t>
            </a:fld>
            <a:endParaRPr lang="en-US" sz="1200">
              <a:solidFill>
                <a:srgbClr val="0000FF"/>
              </a:solidFill>
              <a:latin typeface="Marlett" pitchFamily="2" charset="2"/>
            </a:endParaRPr>
          </a:p>
        </p:txBody>
      </p:sp>
      <p:sp>
        <p:nvSpPr>
          <p:cNvPr id="161795" name="Rectangle 2"/>
          <p:cNvSpPr>
            <a:spLocks noGrp="1" noRot="1" noChangeAspect="1" noChangeArrowheads="1" noTextEdit="1"/>
          </p:cNvSpPr>
          <p:nvPr>
            <p:ph type="sldImg"/>
          </p:nvPr>
        </p:nvSpPr>
        <p:spPr>
          <a:xfrm>
            <a:off x="1144588" y="685800"/>
            <a:ext cx="4572000" cy="3429000"/>
          </a:xfrm>
          <a:ln/>
        </p:spPr>
      </p:sp>
      <p:sp>
        <p:nvSpPr>
          <p:cNvPr id="161796" name="Rectangle 3"/>
          <p:cNvSpPr>
            <a:spLocks noGrp="1" noChangeArrowheads="1"/>
          </p:cNvSpPr>
          <p:nvPr>
            <p:ph type="body" idx="1"/>
          </p:nvPr>
        </p:nvSpPr>
        <p:spPr>
          <a:xfrm>
            <a:off x="914400" y="4343400"/>
            <a:ext cx="5029200" cy="4114800"/>
          </a:xfrm>
        </p:spPr>
        <p:txBody>
          <a:bodyPr lIns="91432" tIns="45716" rIns="91432" bIns="45716"/>
          <a:lstStyle/>
          <a:p>
            <a:endParaRPr lang="en-US"/>
          </a:p>
        </p:txBody>
      </p:sp>
    </p:spTree>
    <p:extLst>
      <p:ext uri="{BB962C8B-B14F-4D97-AF65-F5344CB8AC3E}">
        <p14:creationId xmlns:p14="http://schemas.microsoft.com/office/powerpoint/2010/main" val="3126070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1ECE3027-D364-4E1B-B208-D1E4039C6CA7}" type="slidenum">
              <a:rPr lang="en-US"/>
              <a:pPr/>
              <a:t>77</a:t>
            </a:fld>
            <a:endParaRPr lang="en-US"/>
          </a:p>
        </p:txBody>
      </p:sp>
      <p:sp>
        <p:nvSpPr>
          <p:cNvPr id="163842"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255E393F-6981-475D-89E4-58378C6C4074}" type="slidenum">
              <a:rPr lang="ar-SA" sz="1200">
                <a:solidFill>
                  <a:srgbClr val="0000FF"/>
                </a:solidFill>
                <a:latin typeface="Marlett" pitchFamily="2" charset="2"/>
              </a:rPr>
              <a:pPr algn="r" eaLnBrk="0" hangingPunct="0"/>
              <a:t>77</a:t>
            </a:fld>
            <a:endParaRPr lang="en-US" sz="1200">
              <a:solidFill>
                <a:srgbClr val="0000FF"/>
              </a:solidFill>
              <a:latin typeface="Marlett" pitchFamily="2" charset="2"/>
            </a:endParaRPr>
          </a:p>
        </p:txBody>
      </p:sp>
      <p:sp>
        <p:nvSpPr>
          <p:cNvPr id="163843" name="Rectangle 2"/>
          <p:cNvSpPr>
            <a:spLocks noGrp="1" noRot="1" noChangeAspect="1" noChangeArrowheads="1" noTextEdit="1"/>
          </p:cNvSpPr>
          <p:nvPr>
            <p:ph type="sldImg"/>
          </p:nvPr>
        </p:nvSpPr>
        <p:spPr>
          <a:xfrm>
            <a:off x="1144588" y="685800"/>
            <a:ext cx="4572000" cy="3429000"/>
          </a:xfrm>
          <a:ln/>
        </p:spPr>
      </p:sp>
      <p:sp>
        <p:nvSpPr>
          <p:cNvPr id="163844" name="Rectangle 3"/>
          <p:cNvSpPr>
            <a:spLocks noGrp="1" noChangeArrowheads="1"/>
          </p:cNvSpPr>
          <p:nvPr>
            <p:ph type="body" idx="1"/>
          </p:nvPr>
        </p:nvSpPr>
        <p:spPr>
          <a:xfrm>
            <a:off x="914400" y="4343400"/>
            <a:ext cx="5029200" cy="4114800"/>
          </a:xfrm>
        </p:spPr>
        <p:txBody>
          <a:bodyPr lIns="91432" tIns="45716" rIns="91432" bIns="45716"/>
          <a:lstStyle/>
          <a:p>
            <a:endParaRPr lang="en-US"/>
          </a:p>
        </p:txBody>
      </p:sp>
    </p:spTree>
    <p:extLst>
      <p:ext uri="{BB962C8B-B14F-4D97-AF65-F5344CB8AC3E}">
        <p14:creationId xmlns:p14="http://schemas.microsoft.com/office/powerpoint/2010/main" val="407214763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51FD582B-F71C-4B64-B644-732AFC0D810C}" type="slidenum">
              <a:rPr lang="en-US"/>
              <a:pPr/>
              <a:t>78</a:t>
            </a:fld>
            <a:endParaRPr lang="en-US"/>
          </a:p>
        </p:txBody>
      </p:sp>
      <p:sp>
        <p:nvSpPr>
          <p:cNvPr id="165890"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25C46A12-9E8B-4AD8-A5D0-5F6B1E0EF4CD}" type="slidenum">
              <a:rPr lang="ar-SA" sz="1200">
                <a:solidFill>
                  <a:srgbClr val="0000FF"/>
                </a:solidFill>
                <a:latin typeface="Marlett" pitchFamily="2" charset="2"/>
              </a:rPr>
              <a:pPr algn="r" eaLnBrk="0" hangingPunct="0"/>
              <a:t>78</a:t>
            </a:fld>
            <a:endParaRPr lang="en-US" sz="1200">
              <a:solidFill>
                <a:srgbClr val="0000FF"/>
              </a:solidFill>
              <a:latin typeface="Marlett" pitchFamily="2" charset="2"/>
            </a:endParaRPr>
          </a:p>
        </p:txBody>
      </p:sp>
      <p:sp>
        <p:nvSpPr>
          <p:cNvPr id="165891" name="Rectangle 2"/>
          <p:cNvSpPr>
            <a:spLocks noGrp="1" noRot="1" noChangeAspect="1" noChangeArrowheads="1" noTextEdit="1"/>
          </p:cNvSpPr>
          <p:nvPr>
            <p:ph type="sldImg"/>
          </p:nvPr>
        </p:nvSpPr>
        <p:spPr>
          <a:xfrm>
            <a:off x="1144588" y="685800"/>
            <a:ext cx="4572000" cy="3429000"/>
          </a:xfrm>
          <a:ln/>
        </p:spPr>
      </p:sp>
      <p:sp>
        <p:nvSpPr>
          <p:cNvPr id="165892" name="Rectangle 3"/>
          <p:cNvSpPr>
            <a:spLocks noGrp="1" noChangeArrowheads="1"/>
          </p:cNvSpPr>
          <p:nvPr>
            <p:ph type="body" idx="1"/>
          </p:nvPr>
        </p:nvSpPr>
        <p:spPr>
          <a:xfrm>
            <a:off x="914400" y="4343400"/>
            <a:ext cx="5029200" cy="4114800"/>
          </a:xfrm>
        </p:spPr>
        <p:txBody>
          <a:bodyPr lIns="91432" tIns="45716" rIns="91432" bIns="45716"/>
          <a:lstStyle/>
          <a:p>
            <a:r>
              <a:rPr lang="en-US"/>
              <a:t>Many coordination problems are producer consumer problems, in fact, whenever an algorith involves the word “buffer” chances are high that we are talking about a producer consumer algorithm. </a:t>
            </a:r>
          </a:p>
        </p:txBody>
      </p:sp>
    </p:spTree>
    <p:extLst>
      <p:ext uri="{BB962C8B-B14F-4D97-AF65-F5344CB8AC3E}">
        <p14:creationId xmlns:p14="http://schemas.microsoft.com/office/powerpoint/2010/main" val="23548425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CC86F09B-4BC0-49A8-8FB2-86ECF13466DF}" type="slidenum">
              <a:rPr lang="en-US"/>
              <a:pPr/>
              <a:t>79</a:t>
            </a:fld>
            <a:endParaRPr lang="en-US"/>
          </a:p>
        </p:txBody>
      </p:sp>
      <p:sp>
        <p:nvSpPr>
          <p:cNvPr id="167938"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6F795794-1F7F-4C7C-A54B-F20E8FDF3BFB}" type="slidenum">
              <a:rPr lang="ar-SA" sz="1200">
                <a:solidFill>
                  <a:srgbClr val="0000FF"/>
                </a:solidFill>
                <a:latin typeface="Marlett" pitchFamily="2" charset="2"/>
              </a:rPr>
              <a:pPr algn="r" eaLnBrk="0" hangingPunct="0"/>
              <a:t>79</a:t>
            </a:fld>
            <a:endParaRPr lang="en-US" sz="1200">
              <a:solidFill>
                <a:srgbClr val="0000FF"/>
              </a:solidFill>
              <a:latin typeface="Marlett" pitchFamily="2" charset="2"/>
            </a:endParaRPr>
          </a:p>
        </p:txBody>
      </p:sp>
      <p:sp>
        <p:nvSpPr>
          <p:cNvPr id="167939" name="Rectangle 2"/>
          <p:cNvSpPr>
            <a:spLocks noGrp="1" noRot="1" noChangeAspect="1" noChangeArrowheads="1" noTextEdit="1"/>
          </p:cNvSpPr>
          <p:nvPr>
            <p:ph type="sldImg"/>
          </p:nvPr>
        </p:nvSpPr>
        <p:spPr>
          <a:xfrm>
            <a:off x="1144588" y="685800"/>
            <a:ext cx="4572000" cy="3429000"/>
          </a:xfrm>
          <a:ln/>
        </p:spPr>
      </p:sp>
      <p:sp>
        <p:nvSpPr>
          <p:cNvPr id="167940" name="Rectangle 3"/>
          <p:cNvSpPr>
            <a:spLocks noGrp="1" noChangeArrowheads="1"/>
          </p:cNvSpPr>
          <p:nvPr>
            <p:ph type="body" idx="1"/>
          </p:nvPr>
        </p:nvSpPr>
        <p:spPr>
          <a:xfrm>
            <a:off x="914400" y="4343400"/>
            <a:ext cx="5029200" cy="4114800"/>
          </a:xfrm>
        </p:spPr>
        <p:txBody>
          <a:bodyPr lIns="91432" tIns="45716" rIns="91432" bIns="45716"/>
          <a:lstStyle/>
          <a:p>
            <a:endParaRPr lang="en-US"/>
          </a:p>
        </p:txBody>
      </p:sp>
    </p:spTree>
    <p:extLst>
      <p:ext uri="{BB962C8B-B14F-4D97-AF65-F5344CB8AC3E}">
        <p14:creationId xmlns:p14="http://schemas.microsoft.com/office/powerpoint/2010/main" val="365068707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10119D2D-1259-45BE-9CA5-0832778FE570}" type="slidenum">
              <a:rPr lang="en-US"/>
              <a:pPr/>
              <a:t>80</a:t>
            </a:fld>
            <a:endParaRPr lang="en-US"/>
          </a:p>
        </p:txBody>
      </p:sp>
      <p:sp>
        <p:nvSpPr>
          <p:cNvPr id="169986"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C78D42AB-6F3C-4F28-8CEF-454138DE8DBB}" type="slidenum">
              <a:rPr lang="ar-SA" sz="1200">
                <a:solidFill>
                  <a:srgbClr val="0000FF"/>
                </a:solidFill>
                <a:latin typeface="Marlett" pitchFamily="2" charset="2"/>
              </a:rPr>
              <a:pPr algn="r" eaLnBrk="0" hangingPunct="0"/>
              <a:t>80</a:t>
            </a:fld>
            <a:endParaRPr lang="en-US" sz="1200">
              <a:solidFill>
                <a:srgbClr val="0000FF"/>
              </a:solidFill>
              <a:latin typeface="Marlett" pitchFamily="2" charset="2"/>
            </a:endParaRPr>
          </a:p>
        </p:txBody>
      </p:sp>
      <p:sp>
        <p:nvSpPr>
          <p:cNvPr id="169987" name="Rectangle 2"/>
          <p:cNvSpPr>
            <a:spLocks noGrp="1" noRot="1" noChangeAspect="1" noChangeArrowheads="1" noTextEdit="1"/>
          </p:cNvSpPr>
          <p:nvPr>
            <p:ph type="sldImg"/>
          </p:nvPr>
        </p:nvSpPr>
        <p:spPr>
          <a:xfrm>
            <a:off x="1144588" y="685800"/>
            <a:ext cx="4572000" cy="3429000"/>
          </a:xfrm>
          <a:ln/>
        </p:spPr>
      </p:sp>
      <p:sp>
        <p:nvSpPr>
          <p:cNvPr id="169988" name="Rectangle 3"/>
          <p:cNvSpPr>
            <a:spLocks noGrp="1" noChangeArrowheads="1"/>
          </p:cNvSpPr>
          <p:nvPr>
            <p:ph type="body" idx="1"/>
          </p:nvPr>
        </p:nvSpPr>
        <p:spPr>
          <a:xfrm>
            <a:off x="914400" y="4343400"/>
            <a:ext cx="5029200" cy="4114800"/>
          </a:xfrm>
        </p:spPr>
        <p:txBody>
          <a:bodyPr lIns="91432" tIns="45716" rIns="91432" bIns="45716"/>
          <a:lstStyle/>
          <a:p>
            <a:endParaRPr lang="en-US"/>
          </a:p>
        </p:txBody>
      </p:sp>
    </p:spTree>
    <p:extLst>
      <p:ext uri="{BB962C8B-B14F-4D97-AF65-F5344CB8AC3E}">
        <p14:creationId xmlns:p14="http://schemas.microsoft.com/office/powerpoint/2010/main" val="59051456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036C6267-3A9D-4DF3-9226-9D5347D48D65}" type="slidenum">
              <a:rPr lang="en-US"/>
              <a:pPr/>
              <a:t>81</a:t>
            </a:fld>
            <a:endParaRPr lang="en-US"/>
          </a:p>
        </p:txBody>
      </p:sp>
      <p:sp>
        <p:nvSpPr>
          <p:cNvPr id="172034"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CCAB0B2C-E609-4086-AE4E-A9223CA32DDA}" type="slidenum">
              <a:rPr lang="ar-SA" sz="1200">
                <a:solidFill>
                  <a:srgbClr val="0000FF"/>
                </a:solidFill>
                <a:latin typeface="Marlett" pitchFamily="2" charset="2"/>
              </a:rPr>
              <a:pPr algn="r" eaLnBrk="0" hangingPunct="0"/>
              <a:t>81</a:t>
            </a:fld>
            <a:endParaRPr lang="en-US" sz="1200">
              <a:solidFill>
                <a:srgbClr val="0000FF"/>
              </a:solidFill>
              <a:latin typeface="Marlett" pitchFamily="2" charset="2"/>
            </a:endParaRPr>
          </a:p>
        </p:txBody>
      </p:sp>
      <p:sp>
        <p:nvSpPr>
          <p:cNvPr id="172035" name="Rectangle 2"/>
          <p:cNvSpPr>
            <a:spLocks noGrp="1" noRot="1" noChangeAspect="1" noChangeArrowheads="1" noTextEdit="1"/>
          </p:cNvSpPr>
          <p:nvPr>
            <p:ph type="sldImg"/>
          </p:nvPr>
        </p:nvSpPr>
        <p:spPr>
          <a:xfrm>
            <a:off x="1144588" y="685800"/>
            <a:ext cx="4572000" cy="3429000"/>
          </a:xfrm>
          <a:ln/>
        </p:spPr>
      </p:sp>
      <p:sp>
        <p:nvSpPr>
          <p:cNvPr id="172036" name="Rectangle 3"/>
          <p:cNvSpPr>
            <a:spLocks noGrp="1" noChangeArrowheads="1"/>
          </p:cNvSpPr>
          <p:nvPr>
            <p:ph type="body" idx="1"/>
          </p:nvPr>
        </p:nvSpPr>
        <p:spPr>
          <a:xfrm>
            <a:off x="914400" y="4343400"/>
            <a:ext cx="5029200" cy="4114800"/>
          </a:xfrm>
        </p:spPr>
        <p:txBody>
          <a:bodyPr lIns="91432" tIns="45716" rIns="91432" bIns="45716"/>
          <a:lstStyle/>
          <a:p>
            <a:endParaRPr lang="en-US"/>
          </a:p>
        </p:txBody>
      </p:sp>
    </p:spTree>
    <p:extLst>
      <p:ext uri="{BB962C8B-B14F-4D97-AF65-F5344CB8AC3E}">
        <p14:creationId xmlns:p14="http://schemas.microsoft.com/office/powerpoint/2010/main" val="143523432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26C5A15E-2217-4EA8-B9FC-7FB1E925231A}" type="slidenum">
              <a:rPr lang="en-US"/>
              <a:pPr/>
              <a:t>82</a:t>
            </a:fld>
            <a:endParaRPr lang="en-US"/>
          </a:p>
        </p:txBody>
      </p:sp>
      <p:sp>
        <p:nvSpPr>
          <p:cNvPr id="174082"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EC4D1266-5F59-4EF6-9DFE-03A7574CA6FF}" type="slidenum">
              <a:rPr lang="ar-SA" sz="1200">
                <a:solidFill>
                  <a:srgbClr val="0000FF"/>
                </a:solidFill>
                <a:latin typeface="Marlett" pitchFamily="2" charset="2"/>
              </a:rPr>
              <a:pPr algn="r" eaLnBrk="0" hangingPunct="0"/>
              <a:t>82</a:t>
            </a:fld>
            <a:endParaRPr lang="en-US" sz="1200">
              <a:solidFill>
                <a:srgbClr val="0000FF"/>
              </a:solidFill>
              <a:latin typeface="Marlett" pitchFamily="2" charset="2"/>
            </a:endParaRPr>
          </a:p>
        </p:txBody>
      </p:sp>
      <p:sp>
        <p:nvSpPr>
          <p:cNvPr id="174083" name="Rectangle 2"/>
          <p:cNvSpPr>
            <a:spLocks noGrp="1" noRot="1" noChangeAspect="1" noChangeArrowheads="1" noTextEdit="1"/>
          </p:cNvSpPr>
          <p:nvPr>
            <p:ph type="sldImg"/>
          </p:nvPr>
        </p:nvSpPr>
        <p:spPr>
          <a:xfrm>
            <a:off x="1144588" y="685800"/>
            <a:ext cx="4572000" cy="3429000"/>
          </a:xfrm>
          <a:ln/>
        </p:spPr>
      </p:sp>
      <p:sp>
        <p:nvSpPr>
          <p:cNvPr id="174084" name="Rectangle 3"/>
          <p:cNvSpPr>
            <a:spLocks noGrp="1" noChangeArrowheads="1"/>
          </p:cNvSpPr>
          <p:nvPr>
            <p:ph type="body" idx="1"/>
          </p:nvPr>
        </p:nvSpPr>
        <p:spPr>
          <a:xfrm>
            <a:off x="914400" y="4343400"/>
            <a:ext cx="5029200" cy="4114800"/>
          </a:xfrm>
        </p:spPr>
        <p:txBody>
          <a:bodyPr lIns="91432" tIns="45716" rIns="91432" bIns="45716"/>
          <a:lstStyle/>
          <a:p>
            <a:endParaRPr lang="en-US"/>
          </a:p>
        </p:txBody>
      </p:sp>
    </p:spTree>
    <p:extLst>
      <p:ext uri="{BB962C8B-B14F-4D97-AF65-F5344CB8AC3E}">
        <p14:creationId xmlns:p14="http://schemas.microsoft.com/office/powerpoint/2010/main" val="209062992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6DA0F8E1-E25E-47CF-A88C-073053586D73}" type="slidenum">
              <a:rPr lang="en-US"/>
              <a:pPr/>
              <a:t>83</a:t>
            </a:fld>
            <a:endParaRPr lang="en-US"/>
          </a:p>
        </p:txBody>
      </p:sp>
      <p:sp>
        <p:nvSpPr>
          <p:cNvPr id="176130"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055A65C7-ACBD-4934-90D3-A272A5E0BC0D}" type="slidenum">
              <a:rPr lang="ar-SA" sz="1200">
                <a:solidFill>
                  <a:srgbClr val="0000FF"/>
                </a:solidFill>
                <a:latin typeface="Marlett" pitchFamily="2" charset="2"/>
              </a:rPr>
              <a:pPr algn="r" eaLnBrk="0" hangingPunct="0"/>
              <a:t>83</a:t>
            </a:fld>
            <a:endParaRPr lang="en-US" sz="1200">
              <a:solidFill>
                <a:srgbClr val="0000FF"/>
              </a:solidFill>
              <a:latin typeface="Marlett" pitchFamily="2" charset="2"/>
            </a:endParaRPr>
          </a:p>
        </p:txBody>
      </p:sp>
      <p:sp>
        <p:nvSpPr>
          <p:cNvPr id="176131" name="Rectangle 2"/>
          <p:cNvSpPr>
            <a:spLocks noGrp="1" noRot="1" noChangeAspect="1" noChangeArrowheads="1" noTextEdit="1"/>
          </p:cNvSpPr>
          <p:nvPr>
            <p:ph type="sldImg"/>
          </p:nvPr>
        </p:nvSpPr>
        <p:spPr>
          <a:xfrm>
            <a:off x="1144588" y="685800"/>
            <a:ext cx="4572000" cy="3429000"/>
          </a:xfrm>
          <a:ln/>
        </p:spPr>
      </p:sp>
      <p:sp>
        <p:nvSpPr>
          <p:cNvPr id="176132" name="Rectangle 3"/>
          <p:cNvSpPr>
            <a:spLocks noGrp="1" noChangeArrowheads="1"/>
          </p:cNvSpPr>
          <p:nvPr>
            <p:ph type="body" idx="1"/>
          </p:nvPr>
        </p:nvSpPr>
        <p:spPr>
          <a:xfrm>
            <a:off x="914400" y="4343400"/>
            <a:ext cx="5029200" cy="4114800"/>
          </a:xfrm>
        </p:spPr>
        <p:txBody>
          <a:bodyPr lIns="91432" tIns="45716" rIns="91432" bIns="45716"/>
          <a:lstStyle/>
          <a:p>
            <a:endParaRPr lang="en-US"/>
          </a:p>
        </p:txBody>
      </p:sp>
    </p:spTree>
    <p:extLst>
      <p:ext uri="{BB962C8B-B14F-4D97-AF65-F5344CB8AC3E}">
        <p14:creationId xmlns:p14="http://schemas.microsoft.com/office/powerpoint/2010/main" val="271430646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ABFF3EF6-2100-4A0D-B54E-53B6EB91BFB4}" type="slidenum">
              <a:rPr lang="en-US"/>
              <a:pPr/>
              <a:t>84</a:t>
            </a:fld>
            <a:endParaRPr lang="en-US"/>
          </a:p>
        </p:txBody>
      </p:sp>
      <p:sp>
        <p:nvSpPr>
          <p:cNvPr id="178178"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6FE5BAD5-39F9-4325-9698-DA511A123AAE}" type="slidenum">
              <a:rPr lang="ar-SA" sz="1200">
                <a:solidFill>
                  <a:srgbClr val="0000FF"/>
                </a:solidFill>
                <a:latin typeface="Marlett" pitchFamily="2" charset="2"/>
              </a:rPr>
              <a:pPr algn="r" eaLnBrk="0" hangingPunct="0"/>
              <a:t>84</a:t>
            </a:fld>
            <a:endParaRPr lang="en-US" sz="1200">
              <a:solidFill>
                <a:srgbClr val="0000FF"/>
              </a:solidFill>
              <a:latin typeface="Marlett" pitchFamily="2" charset="2"/>
            </a:endParaRPr>
          </a:p>
        </p:txBody>
      </p:sp>
      <p:sp>
        <p:nvSpPr>
          <p:cNvPr id="178179" name="Rectangle 2"/>
          <p:cNvSpPr>
            <a:spLocks noGrp="1" noRot="1" noChangeAspect="1" noChangeArrowheads="1" noTextEdit="1"/>
          </p:cNvSpPr>
          <p:nvPr>
            <p:ph type="sldImg"/>
          </p:nvPr>
        </p:nvSpPr>
        <p:spPr>
          <a:xfrm>
            <a:off x="1144588" y="685800"/>
            <a:ext cx="4572000" cy="3429000"/>
          </a:xfrm>
          <a:ln/>
        </p:spPr>
      </p:sp>
      <p:sp>
        <p:nvSpPr>
          <p:cNvPr id="178180" name="Rectangle 3"/>
          <p:cNvSpPr>
            <a:spLocks noGrp="1" noChangeArrowheads="1"/>
          </p:cNvSpPr>
          <p:nvPr>
            <p:ph type="body" idx="1"/>
          </p:nvPr>
        </p:nvSpPr>
        <p:spPr>
          <a:xfrm>
            <a:off x="914400" y="4343400"/>
            <a:ext cx="5029200" cy="4114800"/>
          </a:xfrm>
        </p:spPr>
        <p:txBody>
          <a:bodyPr lIns="91432" tIns="45716" rIns="91432" bIns="45716"/>
          <a:lstStyle/>
          <a:p>
            <a:endParaRPr lang="en-US"/>
          </a:p>
        </p:txBody>
      </p:sp>
    </p:spTree>
    <p:extLst>
      <p:ext uri="{BB962C8B-B14F-4D97-AF65-F5344CB8AC3E}">
        <p14:creationId xmlns:p14="http://schemas.microsoft.com/office/powerpoint/2010/main" val="264474344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F6D08C3A-2774-4EC6-8464-346E032AA514}" type="slidenum">
              <a:rPr lang="en-US"/>
              <a:pPr/>
              <a:t>85</a:t>
            </a:fld>
            <a:endParaRPr lang="en-US"/>
          </a:p>
        </p:txBody>
      </p:sp>
      <p:sp>
        <p:nvSpPr>
          <p:cNvPr id="180226"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739E76FE-0AF6-49F1-B1CD-CA6E3755733A}" type="slidenum">
              <a:rPr lang="ar-SA" sz="1200">
                <a:solidFill>
                  <a:srgbClr val="0000FF"/>
                </a:solidFill>
                <a:latin typeface="Marlett" pitchFamily="2" charset="2"/>
              </a:rPr>
              <a:pPr algn="r" eaLnBrk="0" hangingPunct="0"/>
              <a:t>85</a:t>
            </a:fld>
            <a:endParaRPr lang="en-US" sz="1200">
              <a:solidFill>
                <a:srgbClr val="0000FF"/>
              </a:solidFill>
              <a:latin typeface="Marlett" pitchFamily="2" charset="2"/>
            </a:endParaRPr>
          </a:p>
        </p:txBody>
      </p:sp>
      <p:sp>
        <p:nvSpPr>
          <p:cNvPr id="180227" name="Rectangle 2"/>
          <p:cNvSpPr>
            <a:spLocks noGrp="1" noRot="1" noChangeAspect="1" noChangeArrowheads="1" noTextEdit="1"/>
          </p:cNvSpPr>
          <p:nvPr>
            <p:ph type="sldImg"/>
          </p:nvPr>
        </p:nvSpPr>
        <p:spPr>
          <a:xfrm>
            <a:off x="1144588" y="685800"/>
            <a:ext cx="4572000" cy="3429000"/>
          </a:xfrm>
          <a:ln/>
        </p:spPr>
      </p:sp>
      <p:sp>
        <p:nvSpPr>
          <p:cNvPr id="180228" name="Rectangle 3"/>
          <p:cNvSpPr>
            <a:spLocks noGrp="1" noChangeArrowheads="1"/>
          </p:cNvSpPr>
          <p:nvPr>
            <p:ph type="body" idx="1"/>
          </p:nvPr>
        </p:nvSpPr>
        <p:spPr>
          <a:xfrm>
            <a:off x="914400" y="4343400"/>
            <a:ext cx="5029200" cy="4114800"/>
          </a:xfrm>
        </p:spPr>
        <p:txBody>
          <a:bodyPr lIns="91432" tIns="45716" rIns="91432" bIns="45716"/>
          <a:lstStyle/>
          <a:p>
            <a:endParaRPr lang="en-US"/>
          </a:p>
        </p:txBody>
      </p:sp>
    </p:spTree>
    <p:extLst>
      <p:ext uri="{BB962C8B-B14F-4D97-AF65-F5344CB8AC3E}">
        <p14:creationId xmlns:p14="http://schemas.microsoft.com/office/powerpoint/2010/main" val="58289310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68B43AB1-13C6-4C2D-9B7E-344FBF5C8B24}" type="slidenum">
              <a:rPr lang="en-US"/>
              <a:pPr/>
              <a:t>86</a:t>
            </a:fld>
            <a:endParaRPr lang="en-US"/>
          </a:p>
        </p:txBody>
      </p:sp>
      <p:sp>
        <p:nvSpPr>
          <p:cNvPr id="182274"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653A09D8-12C8-4EF6-AB44-CEDBC673FB07}" type="slidenum">
              <a:rPr lang="ar-SA" sz="1200">
                <a:solidFill>
                  <a:srgbClr val="0000FF"/>
                </a:solidFill>
                <a:latin typeface="Marlett" pitchFamily="2" charset="2"/>
              </a:rPr>
              <a:pPr algn="r" eaLnBrk="0" hangingPunct="0"/>
              <a:t>86</a:t>
            </a:fld>
            <a:endParaRPr lang="en-US" sz="1200">
              <a:solidFill>
                <a:srgbClr val="0000FF"/>
              </a:solidFill>
              <a:latin typeface="Marlett" pitchFamily="2" charset="2"/>
            </a:endParaRPr>
          </a:p>
        </p:txBody>
      </p:sp>
      <p:sp>
        <p:nvSpPr>
          <p:cNvPr id="182275" name="Rectangle 2"/>
          <p:cNvSpPr>
            <a:spLocks noGrp="1" noRot="1" noChangeAspect="1" noChangeArrowheads="1" noTextEdit="1"/>
          </p:cNvSpPr>
          <p:nvPr>
            <p:ph type="sldImg"/>
          </p:nvPr>
        </p:nvSpPr>
        <p:spPr>
          <a:xfrm>
            <a:off x="1144588" y="685800"/>
            <a:ext cx="4572000" cy="3429000"/>
          </a:xfrm>
          <a:ln/>
        </p:spPr>
      </p:sp>
      <p:sp>
        <p:nvSpPr>
          <p:cNvPr id="182276" name="Rectangle 3"/>
          <p:cNvSpPr>
            <a:spLocks noGrp="1" noChangeArrowheads="1"/>
          </p:cNvSpPr>
          <p:nvPr>
            <p:ph type="body" idx="1"/>
          </p:nvPr>
        </p:nvSpPr>
        <p:spPr>
          <a:xfrm>
            <a:off x="914400" y="4343400"/>
            <a:ext cx="5029200" cy="4114800"/>
          </a:xfrm>
        </p:spPr>
        <p:txBody>
          <a:bodyPr lIns="91432" tIns="45716" rIns="91432" bIns="45716"/>
          <a:lstStyle/>
          <a:p>
            <a:endParaRPr lang="en-US"/>
          </a:p>
        </p:txBody>
      </p:sp>
    </p:spTree>
    <p:extLst>
      <p:ext uri="{BB962C8B-B14F-4D97-AF65-F5344CB8AC3E}">
        <p14:creationId xmlns:p14="http://schemas.microsoft.com/office/powerpoint/2010/main" val="64442452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7D538875-EC67-4A1C-AFB9-0D25E9807D16}" type="slidenum">
              <a:rPr lang="en-US"/>
              <a:pPr/>
              <a:t>87</a:t>
            </a:fld>
            <a:endParaRPr lang="en-US"/>
          </a:p>
        </p:txBody>
      </p:sp>
      <p:sp>
        <p:nvSpPr>
          <p:cNvPr id="188418"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4D2B490E-3F13-46C3-80D0-A2FA2850BD29}" type="slidenum">
              <a:rPr lang="ar-SA" sz="1200">
                <a:solidFill>
                  <a:srgbClr val="0000FF"/>
                </a:solidFill>
                <a:latin typeface="Marlett" pitchFamily="2" charset="2"/>
              </a:rPr>
              <a:pPr algn="r" eaLnBrk="0" hangingPunct="0"/>
              <a:t>87</a:t>
            </a:fld>
            <a:endParaRPr lang="en-US" sz="1200">
              <a:solidFill>
                <a:srgbClr val="0000FF"/>
              </a:solidFill>
              <a:latin typeface="Marlett" pitchFamily="2" charset="2"/>
            </a:endParaRPr>
          </a:p>
        </p:txBody>
      </p:sp>
      <p:sp>
        <p:nvSpPr>
          <p:cNvPr id="188419" name="Rectangle 2"/>
          <p:cNvSpPr>
            <a:spLocks noGrp="1" noRot="1" noChangeAspect="1" noChangeArrowheads="1" noTextEdit="1"/>
          </p:cNvSpPr>
          <p:nvPr>
            <p:ph type="sldImg"/>
          </p:nvPr>
        </p:nvSpPr>
        <p:spPr>
          <a:xfrm>
            <a:off x="1144588" y="685800"/>
            <a:ext cx="4572000" cy="3429000"/>
          </a:xfrm>
          <a:ln/>
        </p:spPr>
      </p:sp>
      <p:sp>
        <p:nvSpPr>
          <p:cNvPr id="188420" name="Rectangle 3"/>
          <p:cNvSpPr>
            <a:spLocks noGrp="1" noChangeArrowheads="1"/>
          </p:cNvSpPr>
          <p:nvPr>
            <p:ph type="body" idx="1"/>
          </p:nvPr>
        </p:nvSpPr>
        <p:spPr>
          <a:xfrm>
            <a:off x="914400" y="4343400"/>
            <a:ext cx="5029200" cy="4114800"/>
          </a:xfrm>
        </p:spPr>
        <p:txBody>
          <a:bodyPr lIns="91432" tIns="45716" rIns="91432" bIns="45716"/>
          <a:lstStyle/>
          <a:p>
            <a:r>
              <a:rPr lang="en-US"/>
              <a:t>Producer/Consumer:</a:t>
            </a:r>
          </a:p>
          <a:p>
            <a:r>
              <a:rPr lang="en-US"/>
              <a:t>The pets will not enter the yard unless there is food, and Bob</a:t>
            </a:r>
          </a:p>
          <a:p>
            <a:r>
              <a:rPr lang="en-US"/>
              <a:t>will never provide more food if there is unconsumed food.</a:t>
            </a:r>
          </a:p>
          <a:p>
            <a:endParaRPr lang="en-US"/>
          </a:p>
          <a:p>
            <a:r>
              <a:rPr lang="en-US"/>
              <a:t>Let the students guess which property is a safety property and which is a liveness property. </a:t>
            </a:r>
          </a:p>
          <a:p>
            <a:endParaRPr lang="en-US"/>
          </a:p>
        </p:txBody>
      </p:sp>
    </p:spTree>
    <p:extLst>
      <p:ext uri="{BB962C8B-B14F-4D97-AF65-F5344CB8AC3E}">
        <p14:creationId xmlns:p14="http://schemas.microsoft.com/office/powerpoint/2010/main" val="318590990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00214245-A15D-4F0B-8971-3EE1932B9A28}" type="slidenum">
              <a:rPr lang="en-US"/>
              <a:pPr/>
              <a:t>88</a:t>
            </a:fld>
            <a:endParaRPr lang="en-US"/>
          </a:p>
        </p:txBody>
      </p:sp>
      <p:sp>
        <p:nvSpPr>
          <p:cNvPr id="190466"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6C2797BC-DE99-4EF5-B295-EC4A3B0FF4D3}" type="slidenum">
              <a:rPr lang="ar-SA" sz="1200">
                <a:solidFill>
                  <a:srgbClr val="0000FF"/>
                </a:solidFill>
                <a:latin typeface="Marlett" pitchFamily="2" charset="2"/>
              </a:rPr>
              <a:pPr algn="r" eaLnBrk="0" hangingPunct="0"/>
              <a:t>88</a:t>
            </a:fld>
            <a:endParaRPr lang="en-US" sz="1200">
              <a:solidFill>
                <a:srgbClr val="0000FF"/>
              </a:solidFill>
              <a:latin typeface="Marlett" pitchFamily="2" charset="2"/>
            </a:endParaRPr>
          </a:p>
        </p:txBody>
      </p:sp>
      <p:sp>
        <p:nvSpPr>
          <p:cNvPr id="190467" name="Rectangle 2"/>
          <p:cNvSpPr>
            <a:spLocks noGrp="1" noRot="1" noChangeAspect="1" noChangeArrowheads="1" noTextEdit="1"/>
          </p:cNvSpPr>
          <p:nvPr>
            <p:ph type="sldImg"/>
          </p:nvPr>
        </p:nvSpPr>
        <p:spPr>
          <a:xfrm>
            <a:off x="1144588" y="685800"/>
            <a:ext cx="4572000" cy="3429000"/>
          </a:xfrm>
          <a:ln/>
        </p:spPr>
      </p:sp>
      <p:sp>
        <p:nvSpPr>
          <p:cNvPr id="190468" name="Rectangle 3"/>
          <p:cNvSpPr>
            <a:spLocks noGrp="1" noChangeArrowheads="1"/>
          </p:cNvSpPr>
          <p:nvPr>
            <p:ph type="body" idx="1"/>
          </p:nvPr>
        </p:nvSpPr>
        <p:spPr>
          <a:xfrm>
            <a:off x="914400" y="4343400"/>
            <a:ext cx="5029200" cy="4114800"/>
          </a:xfrm>
        </p:spPr>
        <p:txBody>
          <a:bodyPr lIns="91432" tIns="45716" rIns="91432" bIns="45716"/>
          <a:lstStyle/>
          <a:p>
            <a:endParaRPr lang="en-US"/>
          </a:p>
        </p:txBody>
      </p:sp>
    </p:spTree>
    <p:extLst>
      <p:ext uri="{BB962C8B-B14F-4D97-AF65-F5344CB8AC3E}">
        <p14:creationId xmlns:p14="http://schemas.microsoft.com/office/powerpoint/2010/main" val="171131476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28D5900B-702A-4103-ABE5-343C0B396401}" type="slidenum">
              <a:rPr lang="en-US"/>
              <a:pPr/>
              <a:t>89</a:t>
            </a:fld>
            <a:endParaRPr lang="en-US"/>
          </a:p>
        </p:txBody>
      </p:sp>
      <p:sp>
        <p:nvSpPr>
          <p:cNvPr id="192514"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F5E64D23-A119-4D10-A68A-CDF052B97518}" type="slidenum">
              <a:rPr lang="ar-SA" sz="1200">
                <a:solidFill>
                  <a:srgbClr val="0000FF"/>
                </a:solidFill>
                <a:latin typeface="Marlett" pitchFamily="2" charset="2"/>
              </a:rPr>
              <a:pPr algn="r" eaLnBrk="0" hangingPunct="0"/>
              <a:t>89</a:t>
            </a:fld>
            <a:endParaRPr lang="en-US" sz="1200">
              <a:solidFill>
                <a:srgbClr val="0000FF"/>
              </a:solidFill>
              <a:latin typeface="Marlett" pitchFamily="2" charset="2"/>
            </a:endParaRPr>
          </a:p>
        </p:txBody>
      </p:sp>
      <p:sp>
        <p:nvSpPr>
          <p:cNvPr id="192515" name="Rectangle 2"/>
          <p:cNvSpPr>
            <a:spLocks noGrp="1" noRot="1" noChangeAspect="1" noChangeArrowheads="1" noTextEdit="1"/>
          </p:cNvSpPr>
          <p:nvPr>
            <p:ph type="sldImg"/>
          </p:nvPr>
        </p:nvSpPr>
        <p:spPr>
          <a:xfrm>
            <a:off x="1144588" y="685800"/>
            <a:ext cx="4572000" cy="3429000"/>
          </a:xfrm>
          <a:ln/>
        </p:spPr>
      </p:sp>
      <p:sp>
        <p:nvSpPr>
          <p:cNvPr id="192516" name="Rectangle 3"/>
          <p:cNvSpPr>
            <a:spLocks noGrp="1" noChangeArrowheads="1"/>
          </p:cNvSpPr>
          <p:nvPr>
            <p:ph type="body" idx="1"/>
          </p:nvPr>
        </p:nvSpPr>
        <p:spPr>
          <a:xfrm>
            <a:off x="914400" y="4343400"/>
            <a:ext cx="5029200" cy="4114800"/>
          </a:xfrm>
        </p:spPr>
        <p:txBody>
          <a:bodyPr lIns="91432" tIns="45716" rIns="91432" bIns="45716"/>
          <a:lstStyle/>
          <a:p>
            <a:r>
              <a:rPr lang="en-US"/>
              <a:t>Again, waiting si problematic as one delays all causing the computation to proceed in a sequential manner. </a:t>
            </a:r>
          </a:p>
        </p:txBody>
      </p:sp>
    </p:spTree>
    <p:extLst>
      <p:ext uri="{BB962C8B-B14F-4D97-AF65-F5344CB8AC3E}">
        <p14:creationId xmlns:p14="http://schemas.microsoft.com/office/powerpoint/2010/main" val="243588755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83C9C7E3-4FB5-440F-8859-990BD7A7436A}" type="slidenum">
              <a:rPr lang="en-US"/>
              <a:pPr/>
              <a:t>90</a:t>
            </a:fld>
            <a:endParaRPr lang="en-US"/>
          </a:p>
        </p:txBody>
      </p:sp>
      <p:sp>
        <p:nvSpPr>
          <p:cNvPr id="198658"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6034C9F1-A432-4F5C-981B-02EE95441E29}" type="slidenum">
              <a:rPr lang="ar-SA" sz="1200">
                <a:solidFill>
                  <a:srgbClr val="0000FF"/>
                </a:solidFill>
                <a:latin typeface="Marlett" pitchFamily="2" charset="2"/>
              </a:rPr>
              <a:pPr algn="r" eaLnBrk="0" hangingPunct="0"/>
              <a:t>90</a:t>
            </a:fld>
            <a:endParaRPr lang="en-US" sz="1200">
              <a:solidFill>
                <a:srgbClr val="0000FF"/>
              </a:solidFill>
              <a:latin typeface="Marlett" pitchFamily="2" charset="2"/>
            </a:endParaRPr>
          </a:p>
        </p:txBody>
      </p:sp>
      <p:sp>
        <p:nvSpPr>
          <p:cNvPr id="198659" name="Rectangle 2"/>
          <p:cNvSpPr>
            <a:spLocks noGrp="1" noRot="1" noChangeAspect="1" noChangeArrowheads="1" noTextEdit="1"/>
          </p:cNvSpPr>
          <p:nvPr>
            <p:ph type="sldImg"/>
          </p:nvPr>
        </p:nvSpPr>
        <p:spPr>
          <a:xfrm>
            <a:off x="1144588" y="685800"/>
            <a:ext cx="4572000" cy="3429000"/>
          </a:xfrm>
          <a:ln/>
        </p:spPr>
      </p:sp>
      <p:sp>
        <p:nvSpPr>
          <p:cNvPr id="198660" name="Rectangle 3"/>
          <p:cNvSpPr>
            <a:spLocks noGrp="1" noChangeArrowheads="1"/>
          </p:cNvSpPr>
          <p:nvPr>
            <p:ph type="body" idx="1"/>
          </p:nvPr>
        </p:nvSpPr>
        <p:spPr>
          <a:xfrm>
            <a:off x="914400" y="4343400"/>
            <a:ext cx="5029200" cy="4114800"/>
          </a:xfrm>
        </p:spPr>
        <p:txBody>
          <a:bodyPr lIns="91432" tIns="45716" rIns="91432" bIns="45716"/>
          <a:lstStyle/>
          <a:p>
            <a:endParaRPr lang="en-US"/>
          </a:p>
        </p:txBody>
      </p:sp>
    </p:spTree>
    <p:extLst>
      <p:ext uri="{BB962C8B-B14F-4D97-AF65-F5344CB8AC3E}">
        <p14:creationId xmlns:p14="http://schemas.microsoft.com/office/powerpoint/2010/main" val="302959436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61778718-B334-4A2C-A0D5-79013C49AC77}" type="slidenum">
              <a:rPr lang="en-US"/>
              <a:pPr/>
              <a:t>91</a:t>
            </a:fld>
            <a:endParaRPr lang="en-US"/>
          </a:p>
        </p:txBody>
      </p:sp>
      <p:sp>
        <p:nvSpPr>
          <p:cNvPr id="200706"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81C6958F-A240-4A37-A72E-32A0CCC915E0}" type="slidenum">
              <a:rPr lang="ar-SA" sz="1200">
                <a:solidFill>
                  <a:srgbClr val="0000FF"/>
                </a:solidFill>
                <a:latin typeface="Marlett" pitchFamily="2" charset="2"/>
              </a:rPr>
              <a:pPr algn="r" eaLnBrk="0" hangingPunct="0"/>
              <a:t>91</a:t>
            </a:fld>
            <a:endParaRPr lang="en-US" sz="1200">
              <a:solidFill>
                <a:srgbClr val="0000FF"/>
              </a:solidFill>
              <a:latin typeface="Marlett" pitchFamily="2" charset="2"/>
            </a:endParaRPr>
          </a:p>
        </p:txBody>
      </p:sp>
      <p:sp>
        <p:nvSpPr>
          <p:cNvPr id="200707" name="Rectangle 2"/>
          <p:cNvSpPr>
            <a:spLocks noGrp="1" noRot="1" noChangeAspect="1" noChangeArrowheads="1" noTextEdit="1"/>
          </p:cNvSpPr>
          <p:nvPr>
            <p:ph type="sldImg"/>
          </p:nvPr>
        </p:nvSpPr>
        <p:spPr>
          <a:xfrm>
            <a:off x="1144588" y="685800"/>
            <a:ext cx="4572000" cy="3429000"/>
          </a:xfrm>
          <a:ln/>
        </p:spPr>
      </p:sp>
      <p:sp>
        <p:nvSpPr>
          <p:cNvPr id="200708" name="Rectangle 3"/>
          <p:cNvSpPr>
            <a:spLocks noGrp="1" noChangeArrowheads="1"/>
          </p:cNvSpPr>
          <p:nvPr>
            <p:ph type="body" idx="1"/>
          </p:nvPr>
        </p:nvSpPr>
        <p:spPr>
          <a:xfrm>
            <a:off x="914400" y="4343400"/>
            <a:ext cx="5029200" cy="4114800"/>
          </a:xfrm>
        </p:spPr>
        <p:txBody>
          <a:bodyPr lIns="91432" tIns="45716" rIns="91432" bIns="45716"/>
          <a:lstStyle/>
          <a:p>
            <a:r>
              <a:rPr lang="en-US"/>
              <a:t>One tile at a time. </a:t>
            </a:r>
          </a:p>
        </p:txBody>
      </p:sp>
    </p:spTree>
    <p:extLst>
      <p:ext uri="{BB962C8B-B14F-4D97-AF65-F5344CB8AC3E}">
        <p14:creationId xmlns:p14="http://schemas.microsoft.com/office/powerpoint/2010/main" val="90531555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A9A936CC-5ED0-40C2-84FF-74B4AD8DE69B}" type="slidenum">
              <a:rPr lang="en-US"/>
              <a:pPr/>
              <a:t>92</a:t>
            </a:fld>
            <a:endParaRPr lang="en-US"/>
          </a:p>
        </p:txBody>
      </p:sp>
      <p:sp>
        <p:nvSpPr>
          <p:cNvPr id="202754"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02FA7127-C178-4ED4-A4EC-3BE62002163F}" type="slidenum">
              <a:rPr lang="ar-SA" sz="1200">
                <a:solidFill>
                  <a:srgbClr val="0000FF"/>
                </a:solidFill>
                <a:latin typeface="Marlett" pitchFamily="2" charset="2"/>
              </a:rPr>
              <a:pPr algn="r" eaLnBrk="0" hangingPunct="0"/>
              <a:t>92</a:t>
            </a:fld>
            <a:endParaRPr lang="en-US" sz="1200">
              <a:solidFill>
                <a:srgbClr val="0000FF"/>
              </a:solidFill>
              <a:latin typeface="Marlett" pitchFamily="2" charset="2"/>
            </a:endParaRPr>
          </a:p>
        </p:txBody>
      </p:sp>
      <p:sp>
        <p:nvSpPr>
          <p:cNvPr id="202755" name="Rectangle 2"/>
          <p:cNvSpPr>
            <a:spLocks noGrp="1" noRot="1" noChangeAspect="1" noChangeArrowheads="1" noTextEdit="1"/>
          </p:cNvSpPr>
          <p:nvPr>
            <p:ph type="sldImg"/>
          </p:nvPr>
        </p:nvSpPr>
        <p:spPr>
          <a:xfrm>
            <a:off x="1144588" y="685800"/>
            <a:ext cx="4572000" cy="3429000"/>
          </a:xfrm>
          <a:ln/>
        </p:spPr>
      </p:sp>
      <p:sp>
        <p:nvSpPr>
          <p:cNvPr id="202756" name="Rectangle 3"/>
          <p:cNvSpPr>
            <a:spLocks noGrp="1" noChangeArrowheads="1"/>
          </p:cNvSpPr>
          <p:nvPr>
            <p:ph type="body" idx="1"/>
          </p:nvPr>
        </p:nvSpPr>
        <p:spPr>
          <a:xfrm>
            <a:off x="914400" y="4343400"/>
            <a:ext cx="5029200" cy="4114800"/>
          </a:xfrm>
        </p:spPr>
        <p:txBody>
          <a:bodyPr lIns="91432" tIns="45716" rIns="91432" bIns="45716"/>
          <a:lstStyle/>
          <a:p>
            <a:endParaRPr lang="en-US" dirty="0"/>
          </a:p>
        </p:txBody>
      </p:sp>
    </p:spTree>
    <p:extLst>
      <p:ext uri="{BB962C8B-B14F-4D97-AF65-F5344CB8AC3E}">
        <p14:creationId xmlns:p14="http://schemas.microsoft.com/office/powerpoint/2010/main" val="63722538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A5E7993E-AA06-452B-BD5E-3D68F005822F}" type="slidenum">
              <a:rPr lang="en-US"/>
              <a:pPr/>
              <a:t>93</a:t>
            </a:fld>
            <a:endParaRPr lang="en-US"/>
          </a:p>
        </p:txBody>
      </p:sp>
      <p:sp>
        <p:nvSpPr>
          <p:cNvPr id="204802"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1EAAE281-6A8A-4A63-999E-C837B72A8CD6}" type="slidenum">
              <a:rPr lang="ar-SA" sz="1200">
                <a:solidFill>
                  <a:srgbClr val="0000FF"/>
                </a:solidFill>
                <a:latin typeface="Marlett" pitchFamily="2" charset="2"/>
              </a:rPr>
              <a:pPr algn="r" eaLnBrk="0" hangingPunct="0"/>
              <a:t>93</a:t>
            </a:fld>
            <a:endParaRPr lang="en-US" sz="1200">
              <a:solidFill>
                <a:srgbClr val="0000FF"/>
              </a:solidFill>
              <a:latin typeface="Marlett" pitchFamily="2" charset="2"/>
            </a:endParaRPr>
          </a:p>
        </p:txBody>
      </p:sp>
      <p:sp>
        <p:nvSpPr>
          <p:cNvPr id="204803" name="Rectangle 2"/>
          <p:cNvSpPr>
            <a:spLocks noGrp="1" noRot="1" noChangeAspect="1" noChangeArrowheads="1" noTextEdit="1"/>
          </p:cNvSpPr>
          <p:nvPr>
            <p:ph type="sldImg"/>
          </p:nvPr>
        </p:nvSpPr>
        <p:spPr>
          <a:xfrm>
            <a:off x="1144588" y="685800"/>
            <a:ext cx="4572000" cy="3429000"/>
          </a:xfrm>
          <a:ln/>
        </p:spPr>
      </p:sp>
      <p:sp>
        <p:nvSpPr>
          <p:cNvPr id="204804" name="Rectangle 3"/>
          <p:cNvSpPr>
            <a:spLocks noGrp="1" noChangeArrowheads="1"/>
          </p:cNvSpPr>
          <p:nvPr>
            <p:ph type="body" idx="1"/>
          </p:nvPr>
        </p:nvSpPr>
        <p:spPr>
          <a:xfrm>
            <a:off x="914400" y="4343400"/>
            <a:ext cx="5029200" cy="4114800"/>
          </a:xfrm>
        </p:spPr>
        <p:txBody>
          <a:bodyPr lIns="91432" tIns="45716" rIns="91432" bIns="45716"/>
          <a:lstStyle/>
          <a:p>
            <a:endParaRPr lang="en-US"/>
          </a:p>
        </p:txBody>
      </p:sp>
    </p:spTree>
    <p:extLst>
      <p:ext uri="{BB962C8B-B14F-4D97-AF65-F5344CB8AC3E}">
        <p14:creationId xmlns:p14="http://schemas.microsoft.com/office/powerpoint/2010/main" val="23214354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713F8923-362B-4465-B01C-BAC91C8B6E01}" type="slidenum">
              <a:rPr lang="en-US"/>
              <a:pPr/>
              <a:t>94</a:t>
            </a:fld>
            <a:endParaRPr lang="en-US"/>
          </a:p>
        </p:txBody>
      </p:sp>
      <p:sp>
        <p:nvSpPr>
          <p:cNvPr id="206850"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0C009162-EFBF-4528-9A3F-4BD614CCC9E5}" type="slidenum">
              <a:rPr lang="ar-SA" sz="1200">
                <a:solidFill>
                  <a:srgbClr val="0000FF"/>
                </a:solidFill>
                <a:latin typeface="Marlett" pitchFamily="2" charset="2"/>
              </a:rPr>
              <a:pPr algn="r" eaLnBrk="0" hangingPunct="0"/>
              <a:t>94</a:t>
            </a:fld>
            <a:endParaRPr lang="en-US" sz="1200">
              <a:solidFill>
                <a:srgbClr val="0000FF"/>
              </a:solidFill>
              <a:latin typeface="Marlett" pitchFamily="2" charset="2"/>
            </a:endParaRPr>
          </a:p>
        </p:txBody>
      </p:sp>
      <p:sp>
        <p:nvSpPr>
          <p:cNvPr id="206851" name="Rectangle 2"/>
          <p:cNvSpPr>
            <a:spLocks noGrp="1" noRot="1" noChangeAspect="1" noChangeArrowheads="1" noTextEdit="1"/>
          </p:cNvSpPr>
          <p:nvPr>
            <p:ph type="sldImg"/>
          </p:nvPr>
        </p:nvSpPr>
        <p:spPr>
          <a:xfrm>
            <a:off x="1144588" y="685800"/>
            <a:ext cx="4572000" cy="3429000"/>
          </a:xfrm>
          <a:ln/>
        </p:spPr>
      </p:sp>
      <p:sp>
        <p:nvSpPr>
          <p:cNvPr id="206852" name="Rectangle 3"/>
          <p:cNvSpPr>
            <a:spLocks noGrp="1" noChangeArrowheads="1"/>
          </p:cNvSpPr>
          <p:nvPr>
            <p:ph type="body" idx="1"/>
          </p:nvPr>
        </p:nvSpPr>
        <p:spPr>
          <a:xfrm>
            <a:off x="914400" y="4343400"/>
            <a:ext cx="5029200" cy="4114800"/>
          </a:xfrm>
        </p:spPr>
        <p:txBody>
          <a:bodyPr lIns="91432" tIns="45716" rIns="91432" bIns="45716"/>
          <a:lstStyle/>
          <a:p>
            <a:endParaRPr lang="en-US"/>
          </a:p>
        </p:txBody>
      </p:sp>
    </p:spTree>
    <p:extLst>
      <p:ext uri="{BB962C8B-B14F-4D97-AF65-F5344CB8AC3E}">
        <p14:creationId xmlns:p14="http://schemas.microsoft.com/office/powerpoint/2010/main" val="6125205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18AF140E-200C-4957-9FC4-76536494176D}" type="slidenum">
              <a:rPr lang="en-US"/>
              <a:pPr/>
              <a:t>95</a:t>
            </a:fld>
            <a:endParaRPr lang="en-US"/>
          </a:p>
        </p:txBody>
      </p:sp>
      <p:sp>
        <p:nvSpPr>
          <p:cNvPr id="208898"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48A520F0-DCB3-4484-9BE0-A91EA905E8C4}" type="slidenum">
              <a:rPr lang="ar-SA" sz="1200">
                <a:solidFill>
                  <a:srgbClr val="0000FF"/>
                </a:solidFill>
                <a:latin typeface="Marlett" pitchFamily="2" charset="2"/>
              </a:rPr>
              <a:pPr algn="r" eaLnBrk="0" hangingPunct="0"/>
              <a:t>95</a:t>
            </a:fld>
            <a:endParaRPr lang="en-US" sz="1200">
              <a:solidFill>
                <a:srgbClr val="0000FF"/>
              </a:solidFill>
              <a:latin typeface="Marlett" pitchFamily="2" charset="2"/>
            </a:endParaRPr>
          </a:p>
        </p:txBody>
      </p:sp>
      <p:sp>
        <p:nvSpPr>
          <p:cNvPr id="208899" name="Rectangle 2"/>
          <p:cNvSpPr>
            <a:spLocks noGrp="1" noRot="1" noChangeAspect="1" noChangeArrowheads="1" noTextEdit="1"/>
          </p:cNvSpPr>
          <p:nvPr>
            <p:ph type="sldImg"/>
          </p:nvPr>
        </p:nvSpPr>
        <p:spPr>
          <a:xfrm>
            <a:off x="1144588" y="685800"/>
            <a:ext cx="4572000" cy="3429000"/>
          </a:xfrm>
          <a:ln/>
        </p:spPr>
      </p:sp>
      <p:sp>
        <p:nvSpPr>
          <p:cNvPr id="208900" name="Rectangle 3"/>
          <p:cNvSpPr>
            <a:spLocks noGrp="1" noChangeArrowheads="1"/>
          </p:cNvSpPr>
          <p:nvPr>
            <p:ph type="body" idx="1"/>
          </p:nvPr>
        </p:nvSpPr>
        <p:spPr>
          <a:xfrm>
            <a:off x="914400" y="4343400"/>
            <a:ext cx="5029200" cy="4114800"/>
          </a:xfrm>
        </p:spPr>
        <p:txBody>
          <a:bodyPr lIns="91432" tIns="45716" rIns="91432" bIns="45716"/>
          <a:lstStyle/>
          <a:p>
            <a:endParaRPr lang="en-US"/>
          </a:p>
        </p:txBody>
      </p:sp>
    </p:spTree>
    <p:extLst>
      <p:ext uri="{BB962C8B-B14F-4D97-AF65-F5344CB8AC3E}">
        <p14:creationId xmlns:p14="http://schemas.microsoft.com/office/powerpoint/2010/main" val="209664922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819098BB-45C1-4F69-9CD3-ABC673B03E57}" type="slidenum">
              <a:rPr lang="en-US"/>
              <a:pPr/>
              <a:t>96</a:t>
            </a:fld>
            <a:endParaRPr lang="en-US"/>
          </a:p>
        </p:txBody>
      </p:sp>
      <p:sp>
        <p:nvSpPr>
          <p:cNvPr id="210946"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E9888546-0D3C-4B3D-A665-B6C0C2CDF4BE}" type="slidenum">
              <a:rPr lang="ar-SA" sz="1200">
                <a:solidFill>
                  <a:srgbClr val="0000FF"/>
                </a:solidFill>
                <a:latin typeface="Marlett" pitchFamily="2" charset="2"/>
              </a:rPr>
              <a:pPr algn="r" eaLnBrk="0" hangingPunct="0"/>
              <a:t>96</a:t>
            </a:fld>
            <a:endParaRPr lang="en-US" sz="1200">
              <a:solidFill>
                <a:srgbClr val="0000FF"/>
              </a:solidFill>
              <a:latin typeface="Marlett" pitchFamily="2" charset="2"/>
            </a:endParaRPr>
          </a:p>
        </p:txBody>
      </p:sp>
      <p:sp>
        <p:nvSpPr>
          <p:cNvPr id="210947" name="Rectangle 2"/>
          <p:cNvSpPr>
            <a:spLocks noGrp="1" noRot="1" noChangeAspect="1" noChangeArrowheads="1" noTextEdit="1"/>
          </p:cNvSpPr>
          <p:nvPr>
            <p:ph type="sldImg"/>
          </p:nvPr>
        </p:nvSpPr>
        <p:spPr>
          <a:xfrm>
            <a:off x="1144588" y="685800"/>
            <a:ext cx="4572000" cy="3429000"/>
          </a:xfrm>
          <a:ln/>
        </p:spPr>
      </p:sp>
      <p:sp>
        <p:nvSpPr>
          <p:cNvPr id="210948" name="Rectangle 3"/>
          <p:cNvSpPr>
            <a:spLocks noGrp="1" noChangeArrowheads="1"/>
          </p:cNvSpPr>
          <p:nvPr>
            <p:ph type="body" idx="1"/>
          </p:nvPr>
        </p:nvSpPr>
        <p:spPr>
          <a:xfrm>
            <a:off x="914400" y="4343400"/>
            <a:ext cx="5029200" cy="4114800"/>
          </a:xfrm>
        </p:spPr>
        <p:txBody>
          <a:bodyPr lIns="91432" tIns="45716" rIns="91432" bIns="45716"/>
          <a:lstStyle/>
          <a:p>
            <a:r>
              <a:rPr lang="en-US"/>
              <a:t>This is a classical problem that captures how our machines memory really behaves. Memory consists of individual words that can be read or written one at a time, want if we read what is being written one word at a time while others are writing memory one word at a time, how can we guarantee to see correct values. </a:t>
            </a:r>
          </a:p>
        </p:txBody>
      </p:sp>
    </p:spTree>
    <p:extLst>
      <p:ext uri="{BB962C8B-B14F-4D97-AF65-F5344CB8AC3E}">
        <p14:creationId xmlns:p14="http://schemas.microsoft.com/office/powerpoint/2010/main" val="279554694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688A138F-7C99-4C2B-B7BE-E4F32815D6D3}" type="slidenum">
              <a:rPr lang="en-US"/>
              <a:pPr/>
              <a:t>97</a:t>
            </a:fld>
            <a:endParaRPr lang="en-US"/>
          </a:p>
        </p:txBody>
      </p:sp>
      <p:sp>
        <p:nvSpPr>
          <p:cNvPr id="212994"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D21ECB9E-CEEC-4339-BA0D-61C94A7B0EEC}" type="slidenum">
              <a:rPr lang="ar-SA" sz="1200">
                <a:solidFill>
                  <a:srgbClr val="0000FF"/>
                </a:solidFill>
                <a:latin typeface="Marlett" pitchFamily="2" charset="2"/>
              </a:rPr>
              <a:pPr algn="r" eaLnBrk="0" hangingPunct="0"/>
              <a:t>97</a:t>
            </a:fld>
            <a:endParaRPr lang="en-US" sz="1200">
              <a:solidFill>
                <a:srgbClr val="0000FF"/>
              </a:solidFill>
              <a:latin typeface="Marlett" pitchFamily="2" charset="2"/>
            </a:endParaRPr>
          </a:p>
        </p:txBody>
      </p:sp>
      <p:sp>
        <p:nvSpPr>
          <p:cNvPr id="212995" name="Rectangle 2"/>
          <p:cNvSpPr>
            <a:spLocks noGrp="1" noRot="1" noChangeAspect="1" noChangeArrowheads="1" noTextEdit="1"/>
          </p:cNvSpPr>
          <p:nvPr>
            <p:ph type="sldImg"/>
          </p:nvPr>
        </p:nvSpPr>
        <p:spPr>
          <a:xfrm>
            <a:off x="1144588" y="685800"/>
            <a:ext cx="4572000" cy="3429000"/>
          </a:xfrm>
          <a:ln/>
        </p:spPr>
      </p:sp>
      <p:sp>
        <p:nvSpPr>
          <p:cNvPr id="212996" name="Rectangle 3"/>
          <p:cNvSpPr>
            <a:spLocks noGrp="1" noChangeArrowheads="1"/>
          </p:cNvSpPr>
          <p:nvPr>
            <p:ph type="body" idx="1"/>
          </p:nvPr>
        </p:nvSpPr>
        <p:spPr>
          <a:xfrm>
            <a:off x="914400" y="4343400"/>
            <a:ext cx="5029200" cy="4114800"/>
          </a:xfrm>
        </p:spPr>
        <p:txBody>
          <a:bodyPr lIns="91432" tIns="45716" rIns="91432" bIns="45716"/>
          <a:lstStyle/>
          <a:p>
            <a:r>
              <a:rPr lang="en-US"/>
              <a:t>Its also easy with producer-consumer interrupt bit based solution if we have one producer and one consumer. </a:t>
            </a:r>
          </a:p>
          <a:p>
            <a:r>
              <a:rPr lang="en-US"/>
              <a:t>Using Mutex for large chunks of memory introduces performance problems. The surprising thing is that we can actually provide a “snapshot” of memory by reading memory locations one at a time, and while others are continuously writing it, all this WITHOUT mutual exclusion. Stay tuned to see how we do this. </a:t>
            </a:r>
          </a:p>
        </p:txBody>
      </p:sp>
    </p:spTree>
    <p:extLst>
      <p:ext uri="{BB962C8B-B14F-4D97-AF65-F5344CB8AC3E}">
        <p14:creationId xmlns:p14="http://schemas.microsoft.com/office/powerpoint/2010/main" val="296466097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F9AFFE50-F3F8-44D5-AC8F-A608841CDE7E}" type="slidenum">
              <a:rPr lang="en-US"/>
              <a:pPr/>
              <a:t>98</a:t>
            </a:fld>
            <a:endParaRPr lang="en-US"/>
          </a:p>
        </p:txBody>
      </p:sp>
      <p:sp>
        <p:nvSpPr>
          <p:cNvPr id="221186"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5FE2CB80-73A0-43E0-89F1-31361CF8785E}" type="slidenum">
              <a:rPr lang="ar-SA" sz="1200">
                <a:solidFill>
                  <a:srgbClr val="0000FF"/>
                </a:solidFill>
                <a:latin typeface="Marlett" pitchFamily="2" charset="2"/>
              </a:rPr>
              <a:pPr algn="r" eaLnBrk="0" hangingPunct="0"/>
              <a:t>98</a:t>
            </a:fld>
            <a:endParaRPr lang="en-US" sz="1200">
              <a:solidFill>
                <a:srgbClr val="0000FF"/>
              </a:solidFill>
              <a:latin typeface="Marlett" pitchFamily="2" charset="2"/>
            </a:endParaRPr>
          </a:p>
        </p:txBody>
      </p:sp>
      <p:sp>
        <p:nvSpPr>
          <p:cNvPr id="221187" name="Rectangle 2"/>
          <p:cNvSpPr>
            <a:spLocks noGrp="1" noRot="1" noChangeAspect="1" noChangeArrowheads="1" noTextEdit="1"/>
          </p:cNvSpPr>
          <p:nvPr>
            <p:ph type="sldImg"/>
          </p:nvPr>
        </p:nvSpPr>
        <p:spPr>
          <a:xfrm>
            <a:off x="1144588" y="685800"/>
            <a:ext cx="4572000" cy="3429000"/>
          </a:xfrm>
          <a:ln/>
        </p:spPr>
      </p:sp>
      <p:sp>
        <p:nvSpPr>
          <p:cNvPr id="221188" name="Rectangle 3"/>
          <p:cNvSpPr>
            <a:spLocks noGrp="1" noChangeArrowheads="1"/>
          </p:cNvSpPr>
          <p:nvPr>
            <p:ph type="body" idx="1"/>
          </p:nvPr>
        </p:nvSpPr>
        <p:spPr>
          <a:xfrm>
            <a:off x="915988" y="4343400"/>
            <a:ext cx="5026025" cy="4114800"/>
          </a:xfrm>
        </p:spPr>
        <p:txBody>
          <a:bodyPr lIns="91432" tIns="45716" rIns="91432" bIns="45716"/>
          <a:lstStyle/>
          <a:p>
            <a:r>
              <a:rPr lang="en-US"/>
              <a:t>This kind of analysis is very important for concurrent computation.</a:t>
            </a:r>
          </a:p>
          <a:p>
            <a:r>
              <a:rPr lang="en-US"/>
              <a:t>The formula we need is called \emph{Amdahl's Law}.</a:t>
            </a:r>
          </a:p>
          <a:p>
            <a:r>
              <a:rPr lang="en-US"/>
              <a:t>It captures the notion that the extent to</a:t>
            </a:r>
          </a:p>
          <a:p>
            <a:r>
              <a:rPr lang="en-US"/>
              <a:t>which we can speed up any complex job (not just painting)</a:t>
            </a:r>
          </a:p>
          <a:p>
            <a:r>
              <a:rPr lang="en-US"/>
              <a:t>is limited by how much of the job must be executed sequentially.</a:t>
            </a:r>
          </a:p>
          <a:p>
            <a:endParaRPr lang="en-US"/>
          </a:p>
          <a:p>
            <a:r>
              <a:rPr lang="en-US"/>
              <a:t>Define the \emph{speedup} $S$ of a job to be the ratio between the</a:t>
            </a:r>
          </a:p>
          <a:p>
            <a:r>
              <a:rPr lang="en-US"/>
              <a:t>time it takes one processor to complete the job (as measured by a wall clock)</a:t>
            </a:r>
          </a:p>
          <a:p>
            <a:r>
              <a:rPr lang="en-US"/>
              <a:t>versus the time it takes $n$ concurrent processors to complete the same job.</a:t>
            </a:r>
          </a:p>
          <a:p>
            <a:r>
              <a:rPr lang="en-US"/>
              <a:t>\emph{Amdahl's Law} characterizes the maximum speedup $S$ that can be achieved by $n$</a:t>
            </a:r>
          </a:p>
          <a:p>
            <a:r>
              <a:rPr lang="en-US"/>
              <a:t>processors collaborating on an application where $p$ is the fraction of</a:t>
            </a:r>
          </a:p>
          <a:p>
            <a:r>
              <a:rPr lang="en-US"/>
              <a:t>the job that can be executed in parallel.</a:t>
            </a:r>
          </a:p>
          <a:p>
            <a:r>
              <a:rPr lang="en-US"/>
              <a:t>Assume, for simplicity,</a:t>
            </a:r>
          </a:p>
          <a:p>
            <a:r>
              <a:rPr lang="en-US"/>
              <a:t>that it takes (normalized) time 1 for a single processor to complete the job.</a:t>
            </a:r>
          </a:p>
          <a:p>
            <a:r>
              <a:rPr lang="en-US"/>
              <a:t>With $n$ concurrent processors, the parallel part takes time $p/n$ and the sequential part takes time $1-p$.</a:t>
            </a:r>
          </a:p>
          <a:p>
            <a:r>
              <a:rPr lang="en-US"/>
              <a:t>Overall, the parallelized computation takes time:</a:t>
            </a:r>
          </a:p>
          <a:p>
            <a:r>
              <a:rPr lang="en-US"/>
              <a:t>$$</a:t>
            </a:r>
          </a:p>
          <a:p>
            <a:r>
              <a:rPr lang="en-US"/>
              <a:t>1 - p + \frac{p}{n}</a:t>
            </a:r>
          </a:p>
          <a:p>
            <a:r>
              <a:rPr lang="en-US"/>
              <a:t>$$</a:t>
            </a:r>
          </a:p>
          <a:p>
            <a:r>
              <a:rPr lang="en-US"/>
              <a:t>Amdahl's Law says that the speedup, that is,</a:t>
            </a:r>
          </a:p>
          <a:p>
            <a:r>
              <a:rPr lang="en-US"/>
              <a:t>the ratio between the sequential (single-processor) time and the parallel time,</a:t>
            </a:r>
          </a:p>
          <a:p>
            <a:r>
              <a:rPr lang="en-US"/>
              <a:t>is:</a:t>
            </a:r>
          </a:p>
          <a:p>
            <a:r>
              <a:rPr lang="en-US"/>
              <a:t>$$</a:t>
            </a:r>
          </a:p>
          <a:p>
            <a:r>
              <a:rPr lang="en-US"/>
              <a:t>S = \frac{1}{1 - p + \frac{p}{n}}</a:t>
            </a:r>
          </a:p>
          <a:p>
            <a:r>
              <a:rPr lang="en-US"/>
              <a:t>$$</a:t>
            </a:r>
          </a:p>
          <a:p>
            <a:endParaRPr lang="en-US"/>
          </a:p>
          <a:p>
            <a:r>
              <a:rPr lang="en-US"/>
              <a:t>We show this in the next set of slides</a:t>
            </a:r>
          </a:p>
        </p:txBody>
      </p:sp>
    </p:spTree>
    <p:extLst>
      <p:ext uri="{BB962C8B-B14F-4D97-AF65-F5344CB8AC3E}">
        <p14:creationId xmlns:p14="http://schemas.microsoft.com/office/powerpoint/2010/main" val="238680616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877CBB3A-6FE2-4BE0-A84D-20B3D0D67A22}" type="slidenum">
              <a:rPr lang="en-US"/>
              <a:pPr/>
              <a:t>99</a:t>
            </a:fld>
            <a:endParaRPr lang="en-US"/>
          </a:p>
        </p:txBody>
      </p:sp>
      <p:sp>
        <p:nvSpPr>
          <p:cNvPr id="223234"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5B64967C-6A36-429F-9ED2-5A6E3A646F8F}" type="slidenum">
              <a:rPr lang="ar-SA" sz="1200">
                <a:solidFill>
                  <a:srgbClr val="0000FF"/>
                </a:solidFill>
                <a:latin typeface="Marlett" pitchFamily="2" charset="2"/>
              </a:rPr>
              <a:pPr algn="r" eaLnBrk="0" hangingPunct="0"/>
              <a:t>99</a:t>
            </a:fld>
            <a:endParaRPr lang="en-US" sz="1200">
              <a:solidFill>
                <a:srgbClr val="0000FF"/>
              </a:solidFill>
              <a:latin typeface="Marlett" pitchFamily="2" charset="2"/>
            </a:endParaRPr>
          </a:p>
        </p:txBody>
      </p:sp>
      <p:sp>
        <p:nvSpPr>
          <p:cNvPr id="223235" name="Rectangle 2"/>
          <p:cNvSpPr>
            <a:spLocks noGrp="1" noRot="1" noChangeAspect="1" noChangeArrowheads="1" noTextEdit="1"/>
          </p:cNvSpPr>
          <p:nvPr>
            <p:ph type="sldImg"/>
          </p:nvPr>
        </p:nvSpPr>
        <p:spPr>
          <a:xfrm>
            <a:off x="1144588" y="685800"/>
            <a:ext cx="4572000" cy="3429000"/>
          </a:xfrm>
          <a:ln/>
        </p:spPr>
      </p:sp>
      <p:sp>
        <p:nvSpPr>
          <p:cNvPr id="223236" name="Rectangle 3"/>
          <p:cNvSpPr>
            <a:spLocks noGrp="1" noChangeArrowheads="1"/>
          </p:cNvSpPr>
          <p:nvPr>
            <p:ph type="body" idx="1"/>
          </p:nvPr>
        </p:nvSpPr>
        <p:spPr>
          <a:xfrm>
            <a:off x="915988" y="4343400"/>
            <a:ext cx="5026025" cy="4114800"/>
          </a:xfrm>
        </p:spPr>
        <p:txBody>
          <a:bodyPr lIns="91432" tIns="45716" rIns="91432" bIns="45716"/>
          <a:lstStyle/>
          <a:p>
            <a:r>
              <a:rPr lang="en-US"/>
              <a:t>AVOID USING THE WORD “CODE”, P is not a fraction of the code but if the execution time of the solution algorithm. It could be that 5% of the code are executed in a loop and account for 90% of the execution time. </a:t>
            </a:r>
          </a:p>
        </p:txBody>
      </p:sp>
    </p:spTree>
    <p:extLst>
      <p:ext uri="{BB962C8B-B14F-4D97-AF65-F5344CB8AC3E}">
        <p14:creationId xmlns:p14="http://schemas.microsoft.com/office/powerpoint/2010/main" val="411771807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5F49E58A-27A4-4F08-9325-BE1E165769CC}" type="slidenum">
              <a:rPr lang="en-US"/>
              <a:pPr/>
              <a:t>100</a:t>
            </a:fld>
            <a:endParaRPr lang="en-US"/>
          </a:p>
        </p:txBody>
      </p:sp>
      <p:sp>
        <p:nvSpPr>
          <p:cNvPr id="225282"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EDB3C2E1-F999-4FE7-9CD7-981293F50B96}" type="slidenum">
              <a:rPr lang="ar-SA" sz="1200">
                <a:solidFill>
                  <a:srgbClr val="0000FF"/>
                </a:solidFill>
                <a:latin typeface="Marlett" pitchFamily="2" charset="2"/>
              </a:rPr>
              <a:pPr algn="r" eaLnBrk="0" hangingPunct="0"/>
              <a:t>100</a:t>
            </a:fld>
            <a:endParaRPr lang="en-US" sz="1200">
              <a:solidFill>
                <a:srgbClr val="0000FF"/>
              </a:solidFill>
              <a:latin typeface="Marlett" pitchFamily="2" charset="2"/>
            </a:endParaRPr>
          </a:p>
        </p:txBody>
      </p:sp>
      <p:sp>
        <p:nvSpPr>
          <p:cNvPr id="225283" name="Rectangle 2"/>
          <p:cNvSpPr>
            <a:spLocks noGrp="1" noRot="1" noChangeAspect="1" noChangeArrowheads="1" noTextEdit="1"/>
          </p:cNvSpPr>
          <p:nvPr>
            <p:ph type="sldImg"/>
          </p:nvPr>
        </p:nvSpPr>
        <p:spPr>
          <a:xfrm>
            <a:off x="1144588" y="685800"/>
            <a:ext cx="4572000" cy="3429000"/>
          </a:xfrm>
          <a:ln/>
        </p:spPr>
      </p:sp>
      <p:sp>
        <p:nvSpPr>
          <p:cNvPr id="225284" name="Rectangle 3"/>
          <p:cNvSpPr>
            <a:spLocks noGrp="1" noChangeArrowheads="1"/>
          </p:cNvSpPr>
          <p:nvPr>
            <p:ph type="body" idx="1"/>
          </p:nvPr>
        </p:nvSpPr>
        <p:spPr>
          <a:xfrm>
            <a:off x="915988" y="4343400"/>
            <a:ext cx="5026025" cy="4114800"/>
          </a:xfrm>
        </p:spPr>
        <p:txBody>
          <a:bodyPr lIns="91432" tIns="45716" rIns="91432" bIns="45716"/>
          <a:lstStyle/>
          <a:p>
            <a:endParaRPr lang="en-US"/>
          </a:p>
        </p:txBody>
      </p:sp>
    </p:spTree>
    <p:extLst>
      <p:ext uri="{BB962C8B-B14F-4D97-AF65-F5344CB8AC3E}">
        <p14:creationId xmlns:p14="http://schemas.microsoft.com/office/powerpoint/2010/main" val="320585518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5F49E58A-27A4-4F08-9325-BE1E165769CC}" type="slidenum">
              <a:rPr lang="en-US"/>
              <a:pPr/>
              <a:t>101</a:t>
            </a:fld>
            <a:endParaRPr lang="en-US"/>
          </a:p>
        </p:txBody>
      </p:sp>
      <p:sp>
        <p:nvSpPr>
          <p:cNvPr id="225282"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EDB3C2E1-F999-4FE7-9CD7-981293F50B96}" type="slidenum">
              <a:rPr lang="ar-SA" sz="1200">
                <a:solidFill>
                  <a:srgbClr val="0000FF"/>
                </a:solidFill>
                <a:latin typeface="Marlett" pitchFamily="2" charset="2"/>
              </a:rPr>
              <a:pPr algn="r" eaLnBrk="0" hangingPunct="0"/>
              <a:t>101</a:t>
            </a:fld>
            <a:endParaRPr lang="en-US" sz="1200">
              <a:solidFill>
                <a:srgbClr val="0000FF"/>
              </a:solidFill>
              <a:latin typeface="Marlett" pitchFamily="2" charset="2"/>
            </a:endParaRPr>
          </a:p>
        </p:txBody>
      </p:sp>
      <p:sp>
        <p:nvSpPr>
          <p:cNvPr id="225283" name="Rectangle 2"/>
          <p:cNvSpPr>
            <a:spLocks noGrp="1" noRot="1" noChangeAspect="1" noChangeArrowheads="1" noTextEdit="1"/>
          </p:cNvSpPr>
          <p:nvPr>
            <p:ph type="sldImg"/>
          </p:nvPr>
        </p:nvSpPr>
        <p:spPr>
          <a:xfrm>
            <a:off x="1144588" y="685800"/>
            <a:ext cx="4572000" cy="3429000"/>
          </a:xfrm>
          <a:ln/>
        </p:spPr>
      </p:sp>
      <p:sp>
        <p:nvSpPr>
          <p:cNvPr id="225284" name="Rectangle 3"/>
          <p:cNvSpPr>
            <a:spLocks noGrp="1" noChangeArrowheads="1"/>
          </p:cNvSpPr>
          <p:nvPr>
            <p:ph type="body" idx="1"/>
          </p:nvPr>
        </p:nvSpPr>
        <p:spPr>
          <a:xfrm>
            <a:off x="915988" y="4343400"/>
            <a:ext cx="5026025" cy="4114800"/>
          </a:xfrm>
        </p:spPr>
        <p:txBody>
          <a:bodyPr lIns="91432" tIns="45716" rIns="91432" bIns="45716"/>
          <a:lstStyle/>
          <a:p>
            <a:endParaRPr lang="en-US"/>
          </a:p>
        </p:txBody>
      </p:sp>
    </p:spTree>
    <p:extLst>
      <p:ext uri="{BB962C8B-B14F-4D97-AF65-F5344CB8AC3E}">
        <p14:creationId xmlns:p14="http://schemas.microsoft.com/office/powerpoint/2010/main" val="241576014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5F49E58A-27A4-4F08-9325-BE1E165769CC}" type="slidenum">
              <a:rPr lang="en-US"/>
              <a:pPr/>
              <a:t>102</a:t>
            </a:fld>
            <a:endParaRPr lang="en-US"/>
          </a:p>
        </p:txBody>
      </p:sp>
      <p:sp>
        <p:nvSpPr>
          <p:cNvPr id="225282"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EDB3C2E1-F999-4FE7-9CD7-981293F50B96}" type="slidenum">
              <a:rPr lang="ar-SA" sz="1200">
                <a:solidFill>
                  <a:srgbClr val="0000FF"/>
                </a:solidFill>
                <a:latin typeface="Marlett" pitchFamily="2" charset="2"/>
              </a:rPr>
              <a:pPr algn="r" eaLnBrk="0" hangingPunct="0"/>
              <a:t>102</a:t>
            </a:fld>
            <a:endParaRPr lang="en-US" sz="1200">
              <a:solidFill>
                <a:srgbClr val="0000FF"/>
              </a:solidFill>
              <a:latin typeface="Marlett" pitchFamily="2" charset="2"/>
            </a:endParaRPr>
          </a:p>
        </p:txBody>
      </p:sp>
      <p:sp>
        <p:nvSpPr>
          <p:cNvPr id="225283" name="Rectangle 2"/>
          <p:cNvSpPr>
            <a:spLocks noGrp="1" noRot="1" noChangeAspect="1" noChangeArrowheads="1" noTextEdit="1"/>
          </p:cNvSpPr>
          <p:nvPr>
            <p:ph type="sldImg"/>
          </p:nvPr>
        </p:nvSpPr>
        <p:spPr>
          <a:xfrm>
            <a:off x="1144588" y="685800"/>
            <a:ext cx="4572000" cy="3429000"/>
          </a:xfrm>
          <a:ln/>
        </p:spPr>
      </p:sp>
      <p:sp>
        <p:nvSpPr>
          <p:cNvPr id="225284" name="Rectangle 3"/>
          <p:cNvSpPr>
            <a:spLocks noGrp="1" noChangeArrowheads="1"/>
          </p:cNvSpPr>
          <p:nvPr>
            <p:ph type="body" idx="1"/>
          </p:nvPr>
        </p:nvSpPr>
        <p:spPr>
          <a:xfrm>
            <a:off x="915988" y="4343400"/>
            <a:ext cx="5026025" cy="4114800"/>
          </a:xfrm>
        </p:spPr>
        <p:txBody>
          <a:bodyPr lIns="91432" tIns="45716" rIns="91432" bIns="45716"/>
          <a:lstStyle/>
          <a:p>
            <a:endParaRPr lang="en-US"/>
          </a:p>
        </p:txBody>
      </p:sp>
    </p:spTree>
    <p:extLst>
      <p:ext uri="{BB962C8B-B14F-4D97-AF65-F5344CB8AC3E}">
        <p14:creationId xmlns:p14="http://schemas.microsoft.com/office/powerpoint/2010/main" val="128125589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ln/>
        </p:spPr>
      </p:sp>
      <p:sp>
        <p:nvSpPr>
          <p:cNvPr id="92163" name="Notes Placeholder 2"/>
          <p:cNvSpPr>
            <a:spLocks noGrp="1"/>
          </p:cNvSpPr>
          <p:nvPr>
            <p:ph type="body" idx="1"/>
          </p:nvPr>
        </p:nvSpPr>
        <p:spPr>
          <a:noFill/>
          <a:ln/>
        </p:spPr>
        <p:txBody>
          <a:bodyPr/>
          <a:lstStyle/>
          <a:p>
            <a:endParaRPr lang="en-US"/>
          </a:p>
        </p:txBody>
      </p:sp>
      <p:sp>
        <p:nvSpPr>
          <p:cNvPr id="92164" name="Slide Number Placeholder 3"/>
          <p:cNvSpPr>
            <a:spLocks noGrp="1"/>
          </p:cNvSpPr>
          <p:nvPr>
            <p:ph type="sldNum" sz="quarter" idx="5"/>
          </p:nvPr>
        </p:nvSpPr>
        <p:spPr>
          <a:noFill/>
        </p:spPr>
        <p:txBody>
          <a:bodyPr/>
          <a:lstStyle/>
          <a:p>
            <a:fld id="{574991FA-6E5A-483A-8DE3-AA5B59432BBF}" type="slidenum">
              <a:rPr lang="en-US" smtClean="0"/>
              <a:pPr/>
              <a:t>103</a:t>
            </a:fld>
            <a:endParaRPr lang="en-US"/>
          </a:p>
        </p:txBody>
      </p:sp>
    </p:spTree>
    <p:extLst>
      <p:ext uri="{BB962C8B-B14F-4D97-AF65-F5344CB8AC3E}">
        <p14:creationId xmlns:p14="http://schemas.microsoft.com/office/powerpoint/2010/main" val="253580735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F4B2F394-90BB-4084-AF1B-54B794AAB431}" type="slidenum">
              <a:rPr lang="en-US"/>
              <a:pPr/>
              <a:t>104</a:t>
            </a:fld>
            <a:endParaRPr lang="en-US"/>
          </a:p>
        </p:txBody>
      </p:sp>
      <p:sp>
        <p:nvSpPr>
          <p:cNvPr id="231426"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56364577-8944-4C05-9195-9D86DA84F811}" type="slidenum">
              <a:rPr lang="ar-SA" sz="1200">
                <a:solidFill>
                  <a:srgbClr val="0000FF"/>
                </a:solidFill>
                <a:latin typeface="Marlett" pitchFamily="2" charset="2"/>
              </a:rPr>
              <a:pPr algn="r" eaLnBrk="0" hangingPunct="0"/>
              <a:t>104</a:t>
            </a:fld>
            <a:endParaRPr lang="en-US" sz="1200">
              <a:solidFill>
                <a:srgbClr val="0000FF"/>
              </a:solidFill>
              <a:latin typeface="Marlett" pitchFamily="2" charset="2"/>
            </a:endParaRPr>
          </a:p>
        </p:txBody>
      </p:sp>
      <p:sp>
        <p:nvSpPr>
          <p:cNvPr id="231427" name="Rectangle 2"/>
          <p:cNvSpPr>
            <a:spLocks noGrp="1" noRot="1" noChangeAspect="1" noChangeArrowheads="1" noTextEdit="1"/>
          </p:cNvSpPr>
          <p:nvPr>
            <p:ph type="sldImg"/>
          </p:nvPr>
        </p:nvSpPr>
        <p:spPr>
          <a:xfrm>
            <a:off x="1144588" y="685800"/>
            <a:ext cx="4572000" cy="3429000"/>
          </a:xfrm>
          <a:ln/>
        </p:spPr>
      </p:sp>
      <p:sp>
        <p:nvSpPr>
          <p:cNvPr id="231428" name="Rectangle 3"/>
          <p:cNvSpPr>
            <a:spLocks noGrp="1" noChangeArrowheads="1"/>
          </p:cNvSpPr>
          <p:nvPr>
            <p:ph type="body" idx="1"/>
          </p:nvPr>
        </p:nvSpPr>
        <p:spPr>
          <a:xfrm>
            <a:off x="915988" y="4343400"/>
            <a:ext cx="5026025" cy="4114800"/>
          </a:xfrm>
        </p:spPr>
        <p:txBody>
          <a:bodyPr lIns="91432" tIns="45716" rIns="91432" bIns="45716"/>
          <a:lstStyle/>
          <a:p>
            <a:endParaRPr lang="en-US"/>
          </a:p>
        </p:txBody>
      </p:sp>
    </p:spTree>
    <p:extLst>
      <p:ext uri="{BB962C8B-B14F-4D97-AF65-F5344CB8AC3E}">
        <p14:creationId xmlns:p14="http://schemas.microsoft.com/office/powerpoint/2010/main" val="277769230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F4B2F394-90BB-4084-AF1B-54B794AAB431}" type="slidenum">
              <a:rPr lang="en-US"/>
              <a:pPr/>
              <a:t>105</a:t>
            </a:fld>
            <a:endParaRPr lang="en-US"/>
          </a:p>
        </p:txBody>
      </p:sp>
      <p:sp>
        <p:nvSpPr>
          <p:cNvPr id="231426"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56364577-8944-4C05-9195-9D86DA84F811}" type="slidenum">
              <a:rPr lang="ar-SA" sz="1200">
                <a:solidFill>
                  <a:srgbClr val="0000FF"/>
                </a:solidFill>
                <a:latin typeface="Marlett" pitchFamily="2" charset="2"/>
              </a:rPr>
              <a:pPr algn="r" eaLnBrk="0" hangingPunct="0"/>
              <a:t>105</a:t>
            </a:fld>
            <a:endParaRPr lang="en-US" sz="1200">
              <a:solidFill>
                <a:srgbClr val="0000FF"/>
              </a:solidFill>
              <a:latin typeface="Marlett" pitchFamily="2" charset="2"/>
            </a:endParaRPr>
          </a:p>
        </p:txBody>
      </p:sp>
      <p:sp>
        <p:nvSpPr>
          <p:cNvPr id="231427" name="Rectangle 2"/>
          <p:cNvSpPr>
            <a:spLocks noGrp="1" noRot="1" noChangeAspect="1" noChangeArrowheads="1" noTextEdit="1"/>
          </p:cNvSpPr>
          <p:nvPr>
            <p:ph type="sldImg"/>
          </p:nvPr>
        </p:nvSpPr>
        <p:spPr>
          <a:xfrm>
            <a:off x="1144588" y="685800"/>
            <a:ext cx="4572000" cy="3429000"/>
          </a:xfrm>
          <a:ln/>
        </p:spPr>
      </p:sp>
      <p:sp>
        <p:nvSpPr>
          <p:cNvPr id="231428" name="Rectangle 3"/>
          <p:cNvSpPr>
            <a:spLocks noGrp="1" noChangeArrowheads="1"/>
          </p:cNvSpPr>
          <p:nvPr>
            <p:ph type="body" idx="1"/>
          </p:nvPr>
        </p:nvSpPr>
        <p:spPr>
          <a:xfrm>
            <a:off x="915988" y="4343400"/>
            <a:ext cx="5026025" cy="4114800"/>
          </a:xfrm>
        </p:spPr>
        <p:txBody>
          <a:bodyPr lIns="91432" tIns="45716" rIns="91432" bIns="45716"/>
          <a:lstStyle/>
          <a:p>
            <a:endParaRPr lang="en-US"/>
          </a:p>
        </p:txBody>
      </p:sp>
    </p:spTree>
    <p:extLst>
      <p:ext uri="{BB962C8B-B14F-4D97-AF65-F5344CB8AC3E}">
        <p14:creationId xmlns:p14="http://schemas.microsoft.com/office/powerpoint/2010/main" val="352709771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F4B2F394-90BB-4084-AF1B-54B794AAB431}" type="slidenum">
              <a:rPr lang="en-US"/>
              <a:pPr/>
              <a:t>106</a:t>
            </a:fld>
            <a:endParaRPr lang="en-US"/>
          </a:p>
        </p:txBody>
      </p:sp>
      <p:sp>
        <p:nvSpPr>
          <p:cNvPr id="231426"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56364577-8944-4C05-9195-9D86DA84F811}" type="slidenum">
              <a:rPr lang="ar-SA" sz="1200">
                <a:solidFill>
                  <a:srgbClr val="0000FF"/>
                </a:solidFill>
                <a:latin typeface="Marlett" pitchFamily="2" charset="2"/>
              </a:rPr>
              <a:pPr algn="r" eaLnBrk="0" hangingPunct="0"/>
              <a:t>106</a:t>
            </a:fld>
            <a:endParaRPr lang="en-US" sz="1200">
              <a:solidFill>
                <a:srgbClr val="0000FF"/>
              </a:solidFill>
              <a:latin typeface="Marlett" pitchFamily="2" charset="2"/>
            </a:endParaRPr>
          </a:p>
        </p:txBody>
      </p:sp>
      <p:sp>
        <p:nvSpPr>
          <p:cNvPr id="231427" name="Rectangle 2"/>
          <p:cNvSpPr>
            <a:spLocks noGrp="1" noRot="1" noChangeAspect="1" noChangeArrowheads="1" noTextEdit="1"/>
          </p:cNvSpPr>
          <p:nvPr>
            <p:ph type="sldImg"/>
          </p:nvPr>
        </p:nvSpPr>
        <p:spPr>
          <a:xfrm>
            <a:off x="1144588" y="685800"/>
            <a:ext cx="4572000" cy="3429000"/>
          </a:xfrm>
          <a:ln/>
        </p:spPr>
      </p:sp>
      <p:sp>
        <p:nvSpPr>
          <p:cNvPr id="231428" name="Rectangle 3"/>
          <p:cNvSpPr>
            <a:spLocks noGrp="1" noChangeArrowheads="1"/>
          </p:cNvSpPr>
          <p:nvPr>
            <p:ph type="body" idx="1"/>
          </p:nvPr>
        </p:nvSpPr>
        <p:spPr>
          <a:xfrm>
            <a:off x="915988" y="4343400"/>
            <a:ext cx="5026025" cy="4114800"/>
          </a:xfrm>
        </p:spPr>
        <p:txBody>
          <a:bodyPr lIns="91432" tIns="45716" rIns="91432" bIns="45716"/>
          <a:lstStyle/>
          <a:p>
            <a:endParaRPr lang="en-US"/>
          </a:p>
        </p:txBody>
      </p:sp>
    </p:spTree>
    <p:extLst>
      <p:ext uri="{BB962C8B-B14F-4D97-AF65-F5344CB8AC3E}">
        <p14:creationId xmlns:p14="http://schemas.microsoft.com/office/powerpoint/2010/main" val="195057154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F4B2F394-90BB-4084-AF1B-54B794AAB431}" type="slidenum">
              <a:rPr lang="en-US"/>
              <a:pPr/>
              <a:t>107</a:t>
            </a:fld>
            <a:endParaRPr lang="en-US"/>
          </a:p>
        </p:txBody>
      </p:sp>
      <p:sp>
        <p:nvSpPr>
          <p:cNvPr id="231426"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56364577-8944-4C05-9195-9D86DA84F811}" type="slidenum">
              <a:rPr lang="ar-SA" sz="1200">
                <a:solidFill>
                  <a:srgbClr val="0000FF"/>
                </a:solidFill>
                <a:latin typeface="Marlett" pitchFamily="2" charset="2"/>
              </a:rPr>
              <a:pPr algn="r" eaLnBrk="0" hangingPunct="0"/>
              <a:t>107</a:t>
            </a:fld>
            <a:endParaRPr lang="en-US" sz="1200">
              <a:solidFill>
                <a:srgbClr val="0000FF"/>
              </a:solidFill>
              <a:latin typeface="Marlett" pitchFamily="2" charset="2"/>
            </a:endParaRPr>
          </a:p>
        </p:txBody>
      </p:sp>
      <p:sp>
        <p:nvSpPr>
          <p:cNvPr id="231427" name="Rectangle 2"/>
          <p:cNvSpPr>
            <a:spLocks noGrp="1" noRot="1" noChangeAspect="1" noChangeArrowheads="1" noTextEdit="1"/>
          </p:cNvSpPr>
          <p:nvPr>
            <p:ph type="sldImg"/>
          </p:nvPr>
        </p:nvSpPr>
        <p:spPr>
          <a:xfrm>
            <a:off x="1144588" y="685800"/>
            <a:ext cx="4572000" cy="3429000"/>
          </a:xfrm>
          <a:ln/>
        </p:spPr>
      </p:sp>
      <p:sp>
        <p:nvSpPr>
          <p:cNvPr id="231428" name="Rectangle 3"/>
          <p:cNvSpPr>
            <a:spLocks noGrp="1" noChangeArrowheads="1"/>
          </p:cNvSpPr>
          <p:nvPr>
            <p:ph type="body" idx="1"/>
          </p:nvPr>
        </p:nvSpPr>
        <p:spPr>
          <a:xfrm>
            <a:off x="915988" y="4343400"/>
            <a:ext cx="5026025" cy="4114800"/>
          </a:xfrm>
        </p:spPr>
        <p:txBody>
          <a:bodyPr lIns="91432" tIns="45716" rIns="91432" bIns="45716"/>
          <a:lstStyle/>
          <a:p>
            <a:endParaRPr lang="en-US"/>
          </a:p>
        </p:txBody>
      </p:sp>
    </p:spTree>
    <p:extLst>
      <p:ext uri="{BB962C8B-B14F-4D97-AF65-F5344CB8AC3E}">
        <p14:creationId xmlns:p14="http://schemas.microsoft.com/office/powerpoint/2010/main" val="4135634893"/>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072FBF19-C824-46BB-82C2-1C191CF25F6D}" type="slidenum">
              <a:rPr lang="en-US"/>
              <a:pPr/>
              <a:t>108</a:t>
            </a:fld>
            <a:endParaRPr lang="en-US"/>
          </a:p>
        </p:txBody>
      </p:sp>
      <p:sp>
        <p:nvSpPr>
          <p:cNvPr id="24578"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0" hangingPunct="0"/>
            <a:fld id="{7996289B-89E0-4338-8DA1-898FC32134AA}" type="slidenum">
              <a:rPr lang="ar-SA" sz="1200">
                <a:solidFill>
                  <a:srgbClr val="0000FF"/>
                </a:solidFill>
                <a:latin typeface="Marlett" pitchFamily="2" charset="2"/>
              </a:rPr>
              <a:pPr algn="r" eaLnBrk="0" hangingPunct="0"/>
              <a:t>108</a:t>
            </a:fld>
            <a:endParaRPr lang="en-US" sz="1200">
              <a:solidFill>
                <a:srgbClr val="0000FF"/>
              </a:solidFill>
              <a:latin typeface="Marlett" pitchFamily="2" charset="2"/>
            </a:endParaRPr>
          </a:p>
        </p:txBody>
      </p:sp>
      <p:sp>
        <p:nvSpPr>
          <p:cNvPr id="24579" name="Rectangle 2"/>
          <p:cNvSpPr>
            <a:spLocks noGrp="1" noRot="1" noChangeAspect="1" noChangeArrowheads="1" noTextEdit="1"/>
          </p:cNvSpPr>
          <p:nvPr>
            <p:ph type="sldImg"/>
          </p:nvPr>
        </p:nvSpPr>
        <p:spPr>
          <a:xfrm>
            <a:off x="1144588" y="685800"/>
            <a:ext cx="4572000" cy="3429000"/>
          </a:xfrm>
          <a:ln/>
        </p:spPr>
      </p:sp>
      <p:sp>
        <p:nvSpPr>
          <p:cNvPr id="24580" name="Rectangle 3"/>
          <p:cNvSpPr>
            <a:spLocks noGrp="1" noChangeArrowheads="1"/>
          </p:cNvSpPr>
          <p:nvPr>
            <p:ph type="body" idx="1"/>
          </p:nvPr>
        </p:nvSpPr>
        <p:spPr>
          <a:xfrm>
            <a:off x="914400" y="4343400"/>
            <a:ext cx="5029200" cy="4114800"/>
          </a:xfrm>
        </p:spPr>
        <p:txBody>
          <a:bodyPr lIns="91432" tIns="45716" rIns="91432" bIns="45716"/>
          <a:lstStyle/>
          <a:p>
            <a:r>
              <a:rPr lang="en-US"/>
              <a:t>With multicores, we will have to parallelize the code to make software faster, and we cannot do this automatically (except in a limited way on the level of individual instructions). </a:t>
            </a:r>
          </a:p>
        </p:txBody>
      </p:sp>
    </p:spTree>
    <p:extLst>
      <p:ext uri="{BB962C8B-B14F-4D97-AF65-F5344CB8AC3E}">
        <p14:creationId xmlns:p14="http://schemas.microsoft.com/office/powerpoint/2010/main" val="1009128966"/>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txBox="1">
            <a:spLocks noGrp="1"/>
          </p:cNvSpPr>
          <p:nvPr>
            <p:ph type="body" idx="1"/>
          </p:nvPr>
        </p:nvSpPr>
        <p:spPr>
          <a:noFill/>
          <a:ln/>
        </p:spPr>
        <p:txBody>
          <a:bodyPr/>
          <a:lstStyle/>
          <a:p>
            <a:endParaRPr lang="en-US"/>
          </a:p>
        </p:txBody>
      </p:sp>
    </p:spTree>
    <p:extLst>
      <p:ext uri="{BB962C8B-B14F-4D97-AF65-F5344CB8AC3E}">
        <p14:creationId xmlns:p14="http://schemas.microsoft.com/office/powerpoint/2010/main" val="214296405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txBox="1">
            <a:spLocks noGrp="1"/>
          </p:cNvSpPr>
          <p:nvPr>
            <p:ph type="body" idx="1"/>
          </p:nvPr>
        </p:nvSpPr>
        <p:spPr>
          <a:noFill/>
          <a:ln/>
        </p:spPr>
        <p:txBody>
          <a:bodyPr/>
          <a:lstStyle/>
          <a:p>
            <a:endParaRPr lang="en-US"/>
          </a:p>
        </p:txBody>
      </p:sp>
    </p:spTree>
    <p:extLst>
      <p:ext uri="{BB962C8B-B14F-4D97-AF65-F5344CB8AC3E}">
        <p14:creationId xmlns:p14="http://schemas.microsoft.com/office/powerpoint/2010/main" val="148063800"/>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6948751-9DD8-452E-AD27-0AAFC0D327AC}" type="slidenum">
              <a:rPr lang="en-US"/>
              <a:pPr/>
              <a:t>111</a:t>
            </a:fld>
            <a:endParaRPr lang="en-US"/>
          </a:p>
        </p:txBody>
      </p:sp>
      <p:sp>
        <p:nvSpPr>
          <p:cNvPr id="251906" name="Rectangle 2"/>
          <p:cNvSpPr>
            <a:spLocks noGrp="1" noRot="1" noChangeAspect="1" noChangeArrowheads="1" noTextEdit="1"/>
          </p:cNvSpPr>
          <p:nvPr>
            <p:ph type="sldImg"/>
          </p:nvPr>
        </p:nvSpPr>
        <p:spPr>
          <a:xfrm>
            <a:off x="1144588" y="685800"/>
            <a:ext cx="4572000" cy="3429000"/>
          </a:xfrm>
          <a:ln/>
        </p:spPr>
      </p:sp>
      <p:sp>
        <p:nvSpPr>
          <p:cNvPr id="251907" name="Rectangle 3"/>
          <p:cNvSpPr>
            <a:spLocks noGrp="1" noChangeArrowheads="1"/>
          </p:cNvSpPr>
          <p:nvPr>
            <p:ph type="body" idx="1"/>
          </p:nvPr>
        </p:nvSpPr>
        <p:spPr>
          <a:xfrm>
            <a:off x="914400" y="4343400"/>
            <a:ext cx="5029200" cy="4114800"/>
          </a:xfrm>
        </p:spPr>
        <p:txBody>
          <a:bodyPr/>
          <a:lstStyle/>
          <a:p>
            <a:r>
              <a:rPr lang="en-US" dirty="0"/>
              <a:t>With 25% sequential,</a:t>
            </a:r>
            <a:r>
              <a:rPr lang="en-US" baseline="0" dirty="0"/>
              <a:t> cannot do more than </a:t>
            </a:r>
            <a:endParaRPr lang="en-US" dirty="0"/>
          </a:p>
        </p:txBody>
      </p:sp>
    </p:spTree>
    <p:extLst>
      <p:ext uri="{BB962C8B-B14F-4D97-AF65-F5344CB8AC3E}">
        <p14:creationId xmlns:p14="http://schemas.microsoft.com/office/powerpoint/2010/main" val="21379049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5"/>
          <p:cNvSpPr>
            <a:spLocks noGrp="1" noChangeArrowheads="1"/>
          </p:cNvSpPr>
          <p:nvPr>
            <p:ph type="ftr" sz="quarter" idx="10"/>
          </p:nvPr>
        </p:nvSpPr>
        <p:spPr>
          <a:ln/>
        </p:spPr>
        <p:txBody>
          <a:bodyPr/>
          <a:lstStyle>
            <a:lvl1pPr>
              <a:defRPr/>
            </a:lvl1pPr>
          </a:lstStyle>
          <a:p>
            <a:pPr>
              <a:defRPr/>
            </a:pPr>
            <a:r>
              <a:rPr lang="en-US"/>
              <a:t>Art of Multiprocessor Programming</a:t>
            </a:r>
          </a:p>
        </p:txBody>
      </p:sp>
      <p:sp>
        <p:nvSpPr>
          <p:cNvPr id="5" name="Rectangle 6"/>
          <p:cNvSpPr>
            <a:spLocks noGrp="1" noChangeArrowheads="1"/>
          </p:cNvSpPr>
          <p:nvPr>
            <p:ph type="sldNum" sz="quarter" idx="11"/>
          </p:nvPr>
        </p:nvSpPr>
        <p:spPr>
          <a:ln/>
        </p:spPr>
        <p:txBody>
          <a:bodyPr/>
          <a:lstStyle>
            <a:lvl1pPr>
              <a:defRPr/>
            </a:lvl1pPr>
          </a:lstStyle>
          <a:p>
            <a:pPr>
              <a:defRPr/>
            </a:pPr>
            <a:fld id="{A0248405-F1BA-3F4B-8434-41E9EFDAF53A}" type="slidenum">
              <a:rPr lang="en-US"/>
              <a:pPr>
                <a:defRPr/>
              </a:pPr>
              <a:t>‹#›</a:t>
            </a:fld>
            <a:endParaRPr lang="en-US"/>
          </a:p>
        </p:txBody>
      </p:sp>
    </p:spTree>
    <p:extLst>
      <p:ext uri="{BB962C8B-B14F-4D97-AF65-F5344CB8AC3E}">
        <p14:creationId xmlns:p14="http://schemas.microsoft.com/office/powerpoint/2010/main" val="1162614708"/>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US"/>
              <a:t>Art of Multiprocessor Programming</a:t>
            </a:r>
          </a:p>
        </p:txBody>
      </p:sp>
      <p:sp>
        <p:nvSpPr>
          <p:cNvPr id="5" name="Rectangle 6"/>
          <p:cNvSpPr>
            <a:spLocks noGrp="1" noChangeArrowheads="1"/>
          </p:cNvSpPr>
          <p:nvPr>
            <p:ph type="sldNum" sz="quarter" idx="11"/>
          </p:nvPr>
        </p:nvSpPr>
        <p:spPr>
          <a:ln/>
        </p:spPr>
        <p:txBody>
          <a:bodyPr/>
          <a:lstStyle>
            <a:lvl1pPr>
              <a:defRPr/>
            </a:lvl1pPr>
          </a:lstStyle>
          <a:p>
            <a:pPr>
              <a:defRPr/>
            </a:pPr>
            <a:fld id="{404F2D1B-09F3-3644-A40D-3688AA087853}" type="slidenum">
              <a:rPr lang="en-US"/>
              <a:pPr>
                <a:defRPr/>
              </a:pPr>
              <a:t>‹#›</a:t>
            </a:fld>
            <a:endParaRPr lang="en-US"/>
          </a:p>
        </p:txBody>
      </p:sp>
    </p:spTree>
    <p:extLst>
      <p:ext uri="{BB962C8B-B14F-4D97-AF65-F5344CB8AC3E}">
        <p14:creationId xmlns:p14="http://schemas.microsoft.com/office/powerpoint/2010/main" val="933079989"/>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r>
              <a:rPr lang="en-US"/>
              <a:t>Art of Multiprocessor Programming</a:t>
            </a:r>
          </a:p>
        </p:txBody>
      </p:sp>
      <p:sp>
        <p:nvSpPr>
          <p:cNvPr id="5" name="Rectangle 6"/>
          <p:cNvSpPr>
            <a:spLocks noGrp="1" noChangeArrowheads="1"/>
          </p:cNvSpPr>
          <p:nvPr>
            <p:ph type="sldNum" sz="quarter" idx="11"/>
          </p:nvPr>
        </p:nvSpPr>
        <p:spPr>
          <a:ln/>
        </p:spPr>
        <p:txBody>
          <a:bodyPr/>
          <a:lstStyle>
            <a:lvl1pPr>
              <a:defRPr/>
            </a:lvl1pPr>
          </a:lstStyle>
          <a:p>
            <a:pPr>
              <a:defRPr/>
            </a:pPr>
            <a:fld id="{42375F50-D860-F248-8665-AF2F491B3AA5}" type="slidenum">
              <a:rPr lang="en-US"/>
              <a:pPr>
                <a:defRPr/>
              </a:pPr>
              <a:t>‹#›</a:t>
            </a:fld>
            <a:endParaRPr lang="en-US"/>
          </a:p>
        </p:txBody>
      </p:sp>
    </p:spTree>
    <p:extLst>
      <p:ext uri="{BB962C8B-B14F-4D97-AF65-F5344CB8AC3E}">
        <p14:creationId xmlns:p14="http://schemas.microsoft.com/office/powerpoint/2010/main" val="1780575870"/>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ftr" sz="quarter" idx="10"/>
          </p:nvPr>
        </p:nvSpPr>
        <p:spPr>
          <a:ln/>
        </p:spPr>
        <p:txBody>
          <a:bodyPr/>
          <a:lstStyle>
            <a:lvl1pPr>
              <a:defRPr/>
            </a:lvl1pPr>
          </a:lstStyle>
          <a:p>
            <a:pPr>
              <a:defRPr/>
            </a:pPr>
            <a:r>
              <a:rPr lang="en-US"/>
              <a:t>Art of Multiprocessor Programming</a:t>
            </a:r>
          </a:p>
        </p:txBody>
      </p:sp>
      <p:sp>
        <p:nvSpPr>
          <p:cNvPr id="6" name="Rectangle 6"/>
          <p:cNvSpPr>
            <a:spLocks noGrp="1" noChangeArrowheads="1"/>
          </p:cNvSpPr>
          <p:nvPr>
            <p:ph type="sldNum" sz="quarter" idx="11"/>
          </p:nvPr>
        </p:nvSpPr>
        <p:spPr>
          <a:ln/>
        </p:spPr>
        <p:txBody>
          <a:bodyPr/>
          <a:lstStyle>
            <a:lvl1pPr>
              <a:defRPr/>
            </a:lvl1pPr>
          </a:lstStyle>
          <a:p>
            <a:pPr>
              <a:defRPr/>
            </a:pPr>
            <a:fld id="{4A78D548-FA4A-8545-9DF6-4FD18F3CD6F8}" type="slidenum">
              <a:rPr lang="en-US"/>
              <a:pPr>
                <a:defRPr/>
              </a:pPr>
              <a:t>‹#›</a:t>
            </a:fld>
            <a:endParaRPr lang="en-US"/>
          </a:p>
        </p:txBody>
      </p:sp>
    </p:spTree>
    <p:extLst>
      <p:ext uri="{BB962C8B-B14F-4D97-AF65-F5344CB8AC3E}">
        <p14:creationId xmlns:p14="http://schemas.microsoft.com/office/powerpoint/2010/main" val="814467864"/>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FF00"/>
                </a:solidFill>
              </a:defRPr>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ftr" sz="quarter" idx="10"/>
          </p:nvPr>
        </p:nvSpPr>
        <p:spPr>
          <a:ln/>
        </p:spPr>
        <p:txBody>
          <a:bodyPr/>
          <a:lstStyle>
            <a:lvl1pPr>
              <a:defRPr/>
            </a:lvl1pPr>
          </a:lstStyle>
          <a:p>
            <a:pPr>
              <a:defRPr/>
            </a:pPr>
            <a:r>
              <a:rPr lang="en-US"/>
              <a:t>Art of Multiprocessor Programming</a:t>
            </a:r>
          </a:p>
        </p:txBody>
      </p:sp>
      <p:sp>
        <p:nvSpPr>
          <p:cNvPr id="8" name="Rectangle 6"/>
          <p:cNvSpPr>
            <a:spLocks noGrp="1" noChangeArrowheads="1"/>
          </p:cNvSpPr>
          <p:nvPr>
            <p:ph type="sldNum" sz="quarter" idx="11"/>
          </p:nvPr>
        </p:nvSpPr>
        <p:spPr>
          <a:ln/>
        </p:spPr>
        <p:txBody>
          <a:bodyPr/>
          <a:lstStyle>
            <a:lvl1pPr>
              <a:defRPr/>
            </a:lvl1pPr>
          </a:lstStyle>
          <a:p>
            <a:pPr>
              <a:defRPr/>
            </a:pPr>
            <a:fld id="{2E5732FE-D587-0542-9B13-33BA40A03361}" type="slidenum">
              <a:rPr lang="en-US"/>
              <a:pPr>
                <a:defRPr/>
              </a:pPr>
              <a:t>‹#›</a:t>
            </a:fld>
            <a:endParaRPr lang="en-US"/>
          </a:p>
        </p:txBody>
      </p:sp>
    </p:spTree>
    <p:extLst>
      <p:ext uri="{BB962C8B-B14F-4D97-AF65-F5344CB8AC3E}">
        <p14:creationId xmlns:p14="http://schemas.microsoft.com/office/powerpoint/2010/main" val="2489946665"/>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FF00"/>
                </a:solidFill>
              </a:defRPr>
            </a:lvl1pPr>
          </a:lstStyle>
          <a:p>
            <a:r>
              <a:rPr lang="en-US" dirty="0"/>
              <a:t>Click to edit Master title style</a:t>
            </a:r>
          </a:p>
        </p:txBody>
      </p:sp>
      <p:sp>
        <p:nvSpPr>
          <p:cNvPr id="3" name="Rectangle 5"/>
          <p:cNvSpPr>
            <a:spLocks noGrp="1" noChangeArrowheads="1"/>
          </p:cNvSpPr>
          <p:nvPr>
            <p:ph type="ftr" sz="quarter" idx="10"/>
          </p:nvPr>
        </p:nvSpPr>
        <p:spPr>
          <a:ln/>
        </p:spPr>
        <p:txBody>
          <a:bodyPr/>
          <a:lstStyle>
            <a:lvl1pPr>
              <a:defRPr/>
            </a:lvl1pPr>
          </a:lstStyle>
          <a:p>
            <a:pPr>
              <a:defRPr/>
            </a:pPr>
            <a:r>
              <a:rPr lang="en-US"/>
              <a:t>Art of Multiprocessor Programming</a:t>
            </a:r>
          </a:p>
        </p:txBody>
      </p:sp>
      <p:sp>
        <p:nvSpPr>
          <p:cNvPr id="4" name="Rectangle 6"/>
          <p:cNvSpPr>
            <a:spLocks noGrp="1" noChangeArrowheads="1"/>
          </p:cNvSpPr>
          <p:nvPr>
            <p:ph type="sldNum" sz="quarter" idx="11"/>
          </p:nvPr>
        </p:nvSpPr>
        <p:spPr>
          <a:ln/>
        </p:spPr>
        <p:txBody>
          <a:bodyPr/>
          <a:lstStyle>
            <a:lvl1pPr>
              <a:defRPr/>
            </a:lvl1pPr>
          </a:lstStyle>
          <a:p>
            <a:pPr>
              <a:defRPr/>
            </a:pPr>
            <a:fld id="{4F5AB55C-7F7A-6947-A69F-710993809479}" type="slidenum">
              <a:rPr lang="en-US"/>
              <a:pPr>
                <a:defRPr/>
              </a:pPr>
              <a:t>‹#›</a:t>
            </a:fld>
            <a:endParaRPr lang="en-US"/>
          </a:p>
        </p:txBody>
      </p:sp>
    </p:spTree>
    <p:extLst>
      <p:ext uri="{BB962C8B-B14F-4D97-AF65-F5344CB8AC3E}">
        <p14:creationId xmlns:p14="http://schemas.microsoft.com/office/powerpoint/2010/main" val="2075045660"/>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atin typeface="Arial" panose="020B0604020202020204" pitchFamily="34" charset="0"/>
              </a:defRPr>
            </a:lvl1pPr>
          </a:lstStyle>
          <a:p>
            <a:pPr>
              <a:defRPr/>
            </a:pPr>
            <a:r>
              <a:rPr lang="en-US" dirty="0"/>
              <a:t>Art of Multiprocessor Programming</a:t>
            </a:r>
          </a:p>
        </p:txBody>
      </p:sp>
      <p:sp>
        <p:nvSpPr>
          <p:cNvPr id="3" name="Slide Number Placeholder 2"/>
          <p:cNvSpPr>
            <a:spLocks noGrp="1"/>
          </p:cNvSpPr>
          <p:nvPr>
            <p:ph type="sldNum" sz="quarter" idx="11"/>
          </p:nvPr>
        </p:nvSpPr>
        <p:spPr/>
        <p:txBody>
          <a:bodyPr/>
          <a:lstStyle>
            <a:lvl1pPr>
              <a:defRPr/>
            </a:lvl1pPr>
          </a:lstStyle>
          <a:p>
            <a:pPr>
              <a:defRPr/>
            </a:pPr>
            <a:fld id="{6B9C11A0-6D43-8642-9BD2-C4E250192520}" type="slidenum">
              <a:rPr lang="en-US"/>
              <a:pPr>
                <a:defRPr/>
              </a:pPr>
              <a:t>‹#›</a:t>
            </a:fld>
            <a:endParaRPr lang="en-US"/>
          </a:p>
        </p:txBody>
      </p:sp>
    </p:spTree>
    <p:extLst>
      <p:ext uri="{BB962C8B-B14F-4D97-AF65-F5344CB8AC3E}">
        <p14:creationId xmlns:p14="http://schemas.microsoft.com/office/powerpoint/2010/main" val="3180891025"/>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US"/>
              <a:t>Art of Multiprocessor Programming</a:t>
            </a:r>
          </a:p>
        </p:txBody>
      </p:sp>
      <p:sp>
        <p:nvSpPr>
          <p:cNvPr id="6" name="Rectangle 6"/>
          <p:cNvSpPr>
            <a:spLocks noGrp="1" noChangeArrowheads="1"/>
          </p:cNvSpPr>
          <p:nvPr>
            <p:ph type="sldNum" sz="quarter" idx="11"/>
          </p:nvPr>
        </p:nvSpPr>
        <p:spPr>
          <a:ln/>
        </p:spPr>
        <p:txBody>
          <a:bodyPr/>
          <a:lstStyle>
            <a:lvl1pPr>
              <a:defRPr/>
            </a:lvl1pPr>
          </a:lstStyle>
          <a:p>
            <a:pPr>
              <a:defRPr/>
            </a:pPr>
            <a:fld id="{7EB41303-BCB2-0F44-A22D-47F38610EA12}" type="slidenum">
              <a:rPr lang="en-US"/>
              <a:pPr>
                <a:defRPr/>
              </a:pPr>
              <a:t>‹#›</a:t>
            </a:fld>
            <a:endParaRPr lang="en-US"/>
          </a:p>
        </p:txBody>
      </p:sp>
    </p:spTree>
    <p:extLst>
      <p:ext uri="{BB962C8B-B14F-4D97-AF65-F5344CB8AC3E}">
        <p14:creationId xmlns:p14="http://schemas.microsoft.com/office/powerpoint/2010/main" val="35177918"/>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US"/>
              <a:t>Art of Multiprocessor Programming</a:t>
            </a:r>
          </a:p>
        </p:txBody>
      </p:sp>
      <p:sp>
        <p:nvSpPr>
          <p:cNvPr id="6" name="Rectangle 6"/>
          <p:cNvSpPr>
            <a:spLocks noGrp="1" noChangeArrowheads="1"/>
          </p:cNvSpPr>
          <p:nvPr>
            <p:ph type="sldNum" sz="quarter" idx="11"/>
          </p:nvPr>
        </p:nvSpPr>
        <p:spPr>
          <a:ln/>
        </p:spPr>
        <p:txBody>
          <a:bodyPr/>
          <a:lstStyle>
            <a:lvl1pPr>
              <a:defRPr/>
            </a:lvl1pPr>
          </a:lstStyle>
          <a:p>
            <a:pPr>
              <a:defRPr/>
            </a:pPr>
            <a:fld id="{43C7874B-E03C-064A-BB59-682D496F6EE7}" type="slidenum">
              <a:rPr lang="en-US"/>
              <a:pPr>
                <a:defRPr/>
              </a:pPr>
              <a:t>‹#›</a:t>
            </a:fld>
            <a:endParaRPr lang="en-US"/>
          </a:p>
        </p:txBody>
      </p:sp>
    </p:spTree>
    <p:extLst>
      <p:ext uri="{BB962C8B-B14F-4D97-AF65-F5344CB8AC3E}">
        <p14:creationId xmlns:p14="http://schemas.microsoft.com/office/powerpoint/2010/main" val="2386169268"/>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US"/>
              <a:t>Art of Multiprocessor Programming</a:t>
            </a:r>
          </a:p>
        </p:txBody>
      </p:sp>
      <p:sp>
        <p:nvSpPr>
          <p:cNvPr id="5" name="Rectangle 6"/>
          <p:cNvSpPr>
            <a:spLocks noGrp="1" noChangeArrowheads="1"/>
          </p:cNvSpPr>
          <p:nvPr>
            <p:ph type="sldNum" sz="quarter" idx="11"/>
          </p:nvPr>
        </p:nvSpPr>
        <p:spPr>
          <a:ln/>
        </p:spPr>
        <p:txBody>
          <a:bodyPr/>
          <a:lstStyle>
            <a:lvl1pPr>
              <a:defRPr/>
            </a:lvl1pPr>
          </a:lstStyle>
          <a:p>
            <a:pPr>
              <a:defRPr/>
            </a:pPr>
            <a:fld id="{8963AA59-1FFF-AA4D-AAF9-AA6E46F13FC9}" type="slidenum">
              <a:rPr lang="en-US"/>
              <a:pPr>
                <a:defRPr/>
              </a:pPr>
              <a:t>‹#›</a:t>
            </a:fld>
            <a:endParaRPr lang="en-US"/>
          </a:p>
        </p:txBody>
      </p:sp>
    </p:spTree>
    <p:extLst>
      <p:ext uri="{BB962C8B-B14F-4D97-AF65-F5344CB8AC3E}">
        <p14:creationId xmlns:p14="http://schemas.microsoft.com/office/powerpoint/2010/main" val="3974350028"/>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US"/>
              <a:t>Art of Multiprocessor Programming</a:t>
            </a:r>
          </a:p>
        </p:txBody>
      </p:sp>
      <p:sp>
        <p:nvSpPr>
          <p:cNvPr id="5" name="Rectangle 6"/>
          <p:cNvSpPr>
            <a:spLocks noGrp="1" noChangeArrowheads="1"/>
          </p:cNvSpPr>
          <p:nvPr>
            <p:ph type="sldNum" sz="quarter" idx="11"/>
          </p:nvPr>
        </p:nvSpPr>
        <p:spPr>
          <a:ln/>
        </p:spPr>
        <p:txBody>
          <a:bodyPr/>
          <a:lstStyle>
            <a:lvl1pPr>
              <a:defRPr/>
            </a:lvl1pPr>
          </a:lstStyle>
          <a:p>
            <a:pPr>
              <a:defRPr/>
            </a:pPr>
            <a:fld id="{49F0B6F7-4765-7245-95A3-3BC7CF1D3664}" type="slidenum">
              <a:rPr lang="en-US"/>
              <a:pPr>
                <a:defRPr/>
              </a:pPr>
              <a:t>‹#›</a:t>
            </a:fld>
            <a:endParaRPr lang="en-US"/>
          </a:p>
        </p:txBody>
      </p:sp>
    </p:spTree>
    <p:extLst>
      <p:ext uri="{BB962C8B-B14F-4D97-AF65-F5344CB8AC3E}">
        <p14:creationId xmlns:p14="http://schemas.microsoft.com/office/powerpoint/2010/main" val="2788882846"/>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solidFill>
                  <a:srgbClr val="FFFF00"/>
                </a:solidFill>
              </a:defRPr>
            </a:lvl1pPr>
          </a:lstStyle>
          <a:p>
            <a:r>
              <a:rPr lang="en-US" dirty="0"/>
              <a:t>Click to edit Master title style</a:t>
            </a:r>
          </a:p>
        </p:txBody>
      </p:sp>
      <p:sp>
        <p:nvSpPr>
          <p:cNvPr id="3" name="Chart Placeholder 2"/>
          <p:cNvSpPr>
            <a:spLocks noGrp="1"/>
          </p:cNvSpPr>
          <p:nvPr>
            <p:ph type="chart" idx="1"/>
          </p:nvPr>
        </p:nvSpPr>
        <p:spPr>
          <a:xfrm>
            <a:off x="457200" y="1600200"/>
            <a:ext cx="8229600" cy="4525963"/>
          </a:xfrm>
        </p:spPr>
        <p:txBody>
          <a:bodyPr/>
          <a:lstStyle/>
          <a:p>
            <a:pPr lvl="0"/>
            <a:endParaRPr lang="en-US" noProof="0" dirty="0"/>
          </a:p>
        </p:txBody>
      </p:sp>
      <p:sp>
        <p:nvSpPr>
          <p:cNvPr id="4" name="Rectangle 5"/>
          <p:cNvSpPr>
            <a:spLocks noGrp="1" noChangeArrowheads="1"/>
          </p:cNvSpPr>
          <p:nvPr>
            <p:ph type="ftr" sz="quarter" idx="10"/>
          </p:nvPr>
        </p:nvSpPr>
        <p:spPr>
          <a:ln/>
        </p:spPr>
        <p:txBody>
          <a:bodyPr/>
          <a:lstStyle>
            <a:lvl1pPr>
              <a:defRPr/>
            </a:lvl1pPr>
          </a:lstStyle>
          <a:p>
            <a:pPr>
              <a:defRPr/>
            </a:pPr>
            <a:r>
              <a:rPr lang="en-US"/>
              <a:t>Art of Multiprocessor Programming</a:t>
            </a:r>
          </a:p>
        </p:txBody>
      </p:sp>
      <p:sp>
        <p:nvSpPr>
          <p:cNvPr id="5" name="Rectangle 6"/>
          <p:cNvSpPr>
            <a:spLocks noGrp="1" noChangeArrowheads="1"/>
          </p:cNvSpPr>
          <p:nvPr>
            <p:ph type="sldNum" sz="quarter" idx="11"/>
          </p:nvPr>
        </p:nvSpPr>
        <p:spPr>
          <a:ln/>
        </p:spPr>
        <p:txBody>
          <a:bodyPr/>
          <a:lstStyle>
            <a:lvl1pPr>
              <a:defRPr/>
            </a:lvl1pPr>
          </a:lstStyle>
          <a:p>
            <a:pPr>
              <a:defRPr/>
            </a:pPr>
            <a:fld id="{BED4EAB2-FF40-0D4E-B70E-54945567CF70}" type="slidenum">
              <a:rPr lang="en-US"/>
              <a:pPr>
                <a:defRPr/>
              </a:pPr>
              <a:t>‹#›</a:t>
            </a:fld>
            <a:endParaRPr lang="en-US"/>
          </a:p>
        </p:txBody>
      </p:sp>
    </p:spTree>
    <p:extLst>
      <p:ext uri="{BB962C8B-B14F-4D97-AF65-F5344CB8AC3E}">
        <p14:creationId xmlns:p14="http://schemas.microsoft.com/office/powerpoint/2010/main" val="57983820"/>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9" name="Rectangle 5"/>
          <p:cNvSpPr>
            <a:spLocks noGrp="1" noChangeArrowheads="1"/>
          </p:cNvSpPr>
          <p:nvPr>
            <p:ph type="ftr" sz="quarter" idx="3"/>
          </p:nvPr>
        </p:nvSpPr>
        <p:spPr bwMode="auto">
          <a:xfrm>
            <a:off x="3124200" y="6245225"/>
            <a:ext cx="3124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pitchFamily="34" charset="0"/>
                <a:ea typeface="+mn-ea"/>
                <a:cs typeface="+mn-cs"/>
              </a:defRPr>
            </a:lvl1pPr>
          </a:lstStyle>
          <a:p>
            <a:pPr>
              <a:defRPr/>
            </a:pPr>
            <a:r>
              <a:rPr lang="en-US"/>
              <a:t>Art of Multiprocessor Programming</a:t>
            </a: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cs typeface="+mn-cs"/>
              </a:defRPr>
            </a:lvl1pPr>
          </a:lstStyle>
          <a:p>
            <a:pPr>
              <a:defRPr/>
            </a:pPr>
            <a:fld id="{7639680C-411D-1E4E-8947-CD8D150404F6}" type="slidenum">
              <a:rPr lang="en-US"/>
              <a:pPr>
                <a:defRPr/>
              </a:pPr>
              <a:t>‹#›</a:t>
            </a:fld>
            <a:endParaRPr lang="en-US"/>
          </a:p>
        </p:txBody>
      </p:sp>
      <p:pic>
        <p:nvPicPr>
          <p:cNvPr id="2" name="Picture 6"/>
          <p:cNvPicPr>
            <a:picLocks noChangeAspect="1" noChangeArrowheads="1"/>
          </p:cNvPicPr>
          <p:nvPr/>
        </p:nvPicPr>
        <p:blipFill>
          <a:blip r:embed="rId14" cstate="email">
            <a:extLst>
              <a:ext uri="{28A0092B-C50C-407E-A947-70E740481C1C}">
                <a14:useLocalDpi xmlns:a14="http://schemas.microsoft.com/office/drawing/2010/main" val="0"/>
              </a:ext>
            </a:extLst>
          </a:blip>
          <a:srcRect/>
          <a:stretch>
            <a:fillRect/>
          </a:stretch>
        </p:blipFill>
        <p:spPr bwMode="auto">
          <a:xfrm>
            <a:off x="655638" y="6157913"/>
            <a:ext cx="587375"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dk1" tx1="lt1" bg2="dk2" tx2="lt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9" r:id="rId7"/>
    <p:sldLayoutId id="2147483694" r:id="rId8"/>
    <p:sldLayoutId id="2147483695" r:id="rId9"/>
    <p:sldLayoutId id="2147483696" r:id="rId10"/>
    <p:sldLayoutId id="2147483697" r:id="rId11"/>
    <p:sldLayoutId id="2147483698" r:id="rId12"/>
  </p:sldLayoutIdLst>
  <p:transition/>
  <p:hf sldNum="0" hdr="0" dt="0"/>
  <p:txStyles>
    <p:titleStyle>
      <a:lvl1pPr algn="ctr" rtl="0" eaLnBrk="0" fontAlgn="base" hangingPunct="0">
        <a:spcBef>
          <a:spcPct val="0"/>
        </a:spcBef>
        <a:spcAft>
          <a:spcPct val="0"/>
        </a:spcAft>
        <a:defRPr sz="4400">
          <a:solidFill>
            <a:srgbClr val="FFFF00"/>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Comic Sans MS" pitchFamily="66" charset="0"/>
        </a:defRPr>
      </a:lvl6pPr>
      <a:lvl7pPr marL="914400" algn="ctr" rtl="0" fontAlgn="base">
        <a:spcBef>
          <a:spcPct val="0"/>
        </a:spcBef>
        <a:spcAft>
          <a:spcPct val="0"/>
        </a:spcAft>
        <a:defRPr sz="4400">
          <a:solidFill>
            <a:schemeClr val="tx2"/>
          </a:solidFill>
          <a:latin typeface="Comic Sans MS" pitchFamily="66" charset="0"/>
        </a:defRPr>
      </a:lvl7pPr>
      <a:lvl8pPr marL="1371600" algn="ctr" rtl="0" fontAlgn="base">
        <a:spcBef>
          <a:spcPct val="0"/>
        </a:spcBef>
        <a:spcAft>
          <a:spcPct val="0"/>
        </a:spcAft>
        <a:defRPr sz="4400">
          <a:solidFill>
            <a:schemeClr val="tx2"/>
          </a:solidFill>
          <a:latin typeface="Comic Sans MS" pitchFamily="66" charset="0"/>
        </a:defRPr>
      </a:lvl8pPr>
      <a:lvl9pPr marL="1828800" algn="ctr" rtl="0" fontAlgn="base">
        <a:spcBef>
          <a:spcPct val="0"/>
        </a:spcBef>
        <a:spcAft>
          <a:spcPct val="0"/>
        </a:spcAft>
        <a:defRPr sz="4400">
          <a:solidFill>
            <a:schemeClr val="tx2"/>
          </a:solidFill>
          <a:latin typeface="Comic Sans MS" pitchFamily="66" charset="0"/>
        </a:defRPr>
      </a:lvl9pPr>
    </p:titleStyle>
    <p:bodyStyle>
      <a:lvl1pPr marL="342900" indent="-342900" algn="l" rtl="0" eaLnBrk="0" fontAlgn="base" hangingPunct="0">
        <a:spcBef>
          <a:spcPct val="20000"/>
        </a:spcBef>
        <a:spcAft>
          <a:spcPct val="0"/>
        </a:spcAft>
        <a:buChar char="•"/>
        <a:defRPr sz="3200">
          <a:solidFill>
            <a:srgbClr val="0000FF"/>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800">
          <a:solidFill>
            <a:srgbClr val="0000FF"/>
          </a:solidFill>
          <a:latin typeface="+mn-lt"/>
          <a:ea typeface="ＭＳ Ｐゴシック" charset="0"/>
        </a:defRPr>
      </a:lvl2pPr>
      <a:lvl3pPr marL="1143000" indent="-228600" algn="l" rtl="0" eaLnBrk="0" fontAlgn="base" hangingPunct="0">
        <a:spcBef>
          <a:spcPct val="20000"/>
        </a:spcBef>
        <a:spcAft>
          <a:spcPct val="0"/>
        </a:spcAft>
        <a:buChar char="•"/>
        <a:defRPr sz="2400">
          <a:solidFill>
            <a:srgbClr val="0000FF"/>
          </a:solidFill>
          <a:latin typeface="+mn-lt"/>
          <a:ea typeface="ＭＳ Ｐゴシック" charset="0"/>
        </a:defRPr>
      </a:lvl3pPr>
      <a:lvl4pPr marL="1600200" indent="-228600" algn="l" rtl="0" eaLnBrk="0" fontAlgn="base" hangingPunct="0">
        <a:spcBef>
          <a:spcPct val="20000"/>
        </a:spcBef>
        <a:spcAft>
          <a:spcPct val="0"/>
        </a:spcAft>
        <a:buChar char="–"/>
        <a:defRPr sz="2000">
          <a:solidFill>
            <a:srgbClr val="0000FF"/>
          </a:solidFill>
          <a:latin typeface="+mn-lt"/>
          <a:ea typeface="ＭＳ Ｐゴシック" charset="0"/>
        </a:defRPr>
      </a:lvl4pPr>
      <a:lvl5pPr marL="2057400" indent="-228600" algn="l" rtl="0" eaLnBrk="0" fontAlgn="base" hangingPunct="0">
        <a:spcBef>
          <a:spcPct val="20000"/>
        </a:spcBef>
        <a:spcAft>
          <a:spcPct val="0"/>
        </a:spcAft>
        <a:buChar char="»"/>
        <a:defRPr sz="2000">
          <a:solidFill>
            <a:srgbClr val="0000FF"/>
          </a:solidFill>
          <a:latin typeface="+mn-lt"/>
          <a:ea typeface="ＭＳ Ｐゴシック" charset="0"/>
        </a:defRPr>
      </a:lvl5pPr>
      <a:lvl6pPr marL="2514600" indent="-228600" algn="l" rtl="0" fontAlgn="base">
        <a:spcBef>
          <a:spcPct val="20000"/>
        </a:spcBef>
        <a:spcAft>
          <a:spcPct val="0"/>
        </a:spcAft>
        <a:buChar char="»"/>
        <a:defRPr sz="2000">
          <a:solidFill>
            <a:srgbClr val="0000FF"/>
          </a:solidFill>
          <a:latin typeface="+mn-lt"/>
        </a:defRPr>
      </a:lvl6pPr>
      <a:lvl7pPr marL="2971800" indent="-228600" algn="l" rtl="0" fontAlgn="base">
        <a:spcBef>
          <a:spcPct val="20000"/>
        </a:spcBef>
        <a:spcAft>
          <a:spcPct val="0"/>
        </a:spcAft>
        <a:buChar char="»"/>
        <a:defRPr sz="2000">
          <a:solidFill>
            <a:srgbClr val="0000FF"/>
          </a:solidFill>
          <a:latin typeface="+mn-lt"/>
        </a:defRPr>
      </a:lvl7pPr>
      <a:lvl8pPr marL="3429000" indent="-228600" algn="l" rtl="0" fontAlgn="base">
        <a:spcBef>
          <a:spcPct val="20000"/>
        </a:spcBef>
        <a:spcAft>
          <a:spcPct val="0"/>
        </a:spcAft>
        <a:buChar char="»"/>
        <a:defRPr sz="2000">
          <a:solidFill>
            <a:srgbClr val="0000FF"/>
          </a:solidFill>
          <a:latin typeface="+mn-lt"/>
        </a:defRPr>
      </a:lvl8pPr>
      <a:lvl9pPr marL="3886200" indent="-228600" algn="l" rtl="0" fontAlgn="base">
        <a:spcBef>
          <a:spcPct val="20000"/>
        </a:spcBef>
        <a:spcAft>
          <a:spcPct val="0"/>
        </a:spcAft>
        <a:buChar char="»"/>
        <a:defRPr sz="2000">
          <a:solidFill>
            <a:srgbClr val="0000FF"/>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0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4.xml"/><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a:extLst>
              <a:ext uri="{FF2B5EF4-FFF2-40B4-BE49-F238E27FC236}">
                <a16:creationId xmlns:a16="http://schemas.microsoft.com/office/drawing/2014/main" id="{9D600F2F-9D24-6618-13B0-2265E6815187}"/>
              </a:ext>
            </a:extLst>
          </p:cNvPr>
          <p:cNvPicPr>
            <a:picLocks noChangeAspect="1" noChangeArrowheads="1"/>
          </p:cNvPicPr>
          <p:nvPr/>
        </p:nvPicPr>
        <p:blipFill>
          <a:blip r:embed="rId2" cstate="print"/>
          <a:srcRect/>
          <a:stretch>
            <a:fillRect/>
          </a:stretch>
        </p:blipFill>
        <p:spPr bwMode="auto">
          <a:xfrm>
            <a:off x="1524000" y="0"/>
            <a:ext cx="9146187" cy="6858000"/>
          </a:xfrm>
          <a:prstGeom prst="rect">
            <a:avLst/>
          </a:prstGeom>
          <a:noFill/>
          <a:ln w="38100" algn="ctr">
            <a:noFill/>
            <a:miter lim="800000"/>
            <a:headEnd/>
            <a:tailEnd/>
          </a:ln>
        </p:spPr>
      </p:pic>
      <p:sp>
        <p:nvSpPr>
          <p:cNvPr id="5" name="TextBox 4"/>
          <p:cNvSpPr txBox="1"/>
          <p:nvPr/>
        </p:nvSpPr>
        <p:spPr bwMode="auto">
          <a:xfrm>
            <a:off x="4517446" y="2629115"/>
            <a:ext cx="1943160" cy="1384995"/>
          </a:xfrm>
          <a:prstGeom prst="rect">
            <a:avLst/>
          </a:prstGeom>
          <a:solidFill>
            <a:schemeClr val="bg1"/>
          </a:solidFill>
          <a:ln w="76200">
            <a:solidFill>
              <a:srgbClr val="00B0F0"/>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sz="2800" b="1" dirty="0">
                <a:solidFill>
                  <a:srgbClr val="FFFF00"/>
                </a:solidFill>
                <a:latin typeface="Arial" panose="020B0604020202020204" pitchFamily="34" charset="0"/>
              </a:rPr>
              <a:t>CSCI 1760</a:t>
            </a:r>
          </a:p>
          <a:p>
            <a:pPr algn="ctr"/>
            <a:r>
              <a:rPr lang="en-US" sz="2800" b="1" dirty="0">
                <a:solidFill>
                  <a:srgbClr val="FFFF00"/>
                </a:solidFill>
                <a:latin typeface="Arial" panose="020B0604020202020204" pitchFamily="34" charset="0"/>
              </a:rPr>
              <a:t>Fall 2024</a:t>
            </a:r>
          </a:p>
          <a:p>
            <a:pPr algn="ctr"/>
            <a:r>
              <a:rPr lang="en-US" sz="2800" b="1" dirty="0">
                <a:solidFill>
                  <a:srgbClr val="FFFF00"/>
                </a:solidFill>
                <a:latin typeface="Arial" panose="020B0604020202020204" pitchFamily="34" charset="0"/>
              </a:rPr>
              <a:t>Lecture 1</a:t>
            </a:r>
          </a:p>
        </p:txBody>
      </p:sp>
      <p:sp>
        <p:nvSpPr>
          <p:cNvPr id="8" name="TextBox 7"/>
          <p:cNvSpPr txBox="1"/>
          <p:nvPr/>
        </p:nvSpPr>
        <p:spPr bwMode="auto">
          <a:xfrm>
            <a:off x="3918723" y="4800798"/>
            <a:ext cx="3140603" cy="954107"/>
          </a:xfrm>
          <a:prstGeom prst="rect">
            <a:avLst/>
          </a:prstGeom>
          <a:solidFill>
            <a:schemeClr val="bg1"/>
          </a:solidFill>
          <a:ln w="76200">
            <a:solidFill>
              <a:srgbClr val="66FF33"/>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sz="2800" b="1" dirty="0">
                <a:solidFill>
                  <a:srgbClr val="FFFF00"/>
                </a:solidFill>
                <a:latin typeface="Arial" panose="020B0604020202020204" pitchFamily="34" charset="0"/>
              </a:rPr>
              <a:t>Maurice </a:t>
            </a:r>
            <a:r>
              <a:rPr lang="en-US" sz="2800" b="1" dirty="0" err="1">
                <a:solidFill>
                  <a:srgbClr val="FFFF00"/>
                </a:solidFill>
                <a:latin typeface="Arial" panose="020B0604020202020204" pitchFamily="34" charset="0"/>
              </a:rPr>
              <a:t>Herlihy</a:t>
            </a:r>
            <a:endParaRPr lang="en-US" sz="2800" b="1" dirty="0">
              <a:solidFill>
                <a:srgbClr val="FFFF00"/>
              </a:solidFill>
              <a:latin typeface="Arial" panose="020B0604020202020204" pitchFamily="34" charset="0"/>
            </a:endParaRPr>
          </a:p>
          <a:p>
            <a:pPr algn="ctr"/>
            <a:r>
              <a:rPr lang="en-US" sz="2800" b="1" dirty="0">
                <a:solidFill>
                  <a:srgbClr val="FFFF00"/>
                </a:solidFill>
                <a:latin typeface="Arial" panose="020B0604020202020204" pitchFamily="34" charset="0"/>
              </a:rPr>
              <a:t>Brown University</a:t>
            </a:r>
          </a:p>
        </p:txBody>
      </p:sp>
      <p:sp>
        <p:nvSpPr>
          <p:cNvPr id="9" name="TextBox 8"/>
          <p:cNvSpPr txBox="1"/>
          <p:nvPr/>
        </p:nvSpPr>
        <p:spPr bwMode="auto">
          <a:xfrm>
            <a:off x="3281848" y="888321"/>
            <a:ext cx="4414352" cy="954107"/>
          </a:xfrm>
          <a:prstGeom prst="rect">
            <a:avLst/>
          </a:prstGeom>
          <a:solidFill>
            <a:schemeClr val="bg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p>
            <a:pPr algn="ctr" eaLnBrk="1" hangingPunct="1"/>
            <a:r>
              <a:rPr lang="en-US" sz="2800" b="1" kern="0" dirty="0">
                <a:solidFill>
                  <a:srgbClr val="FFFF00"/>
                </a:solidFill>
              </a:rPr>
              <a:t>Multiprocessor Synchronization</a:t>
            </a:r>
            <a:endParaRPr lang="en-US" sz="2800" kern="0" dirty="0">
              <a:solidFill>
                <a:srgbClr val="FFFF00"/>
              </a:solidFill>
            </a:endParaRPr>
          </a:p>
        </p:txBody>
      </p:sp>
    </p:spTree>
    <p:extLst>
      <p:ext uri="{BB962C8B-B14F-4D97-AF65-F5344CB8AC3E}">
        <p14:creationId xmlns:p14="http://schemas.microsoft.com/office/powerpoint/2010/main" val="1716568883"/>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w="76200">
            <a:solidFill>
              <a:srgbClr val="FFFF00"/>
            </a:solidFill>
          </a:ln>
        </p:spPr>
        <p:txBody>
          <a:bodyPr/>
          <a:lstStyle/>
          <a:p>
            <a:r>
              <a:rPr lang="en-US" dirty="0">
                <a:solidFill>
                  <a:srgbClr val="FFFF00"/>
                </a:solidFill>
              </a:rPr>
              <a:t>Staff</a:t>
            </a:r>
          </a:p>
        </p:txBody>
      </p:sp>
      <p:sp>
        <p:nvSpPr>
          <p:cNvPr id="4" name="Footer Placeholder 3"/>
          <p:cNvSpPr>
            <a:spLocks noGrp="1"/>
          </p:cNvSpPr>
          <p:nvPr>
            <p:ph type="ftr" sz="quarter" idx="10"/>
          </p:nvPr>
        </p:nvSpPr>
        <p:spPr/>
        <p:txBody>
          <a:bodyPr/>
          <a:lstStyle/>
          <a:p>
            <a:pPr>
              <a:defRPr/>
            </a:pPr>
            <a:r>
              <a:rPr lang="en-US"/>
              <a:t>Art of Multiprocessor Programming</a:t>
            </a:r>
          </a:p>
        </p:txBody>
      </p:sp>
    </p:spTree>
    <p:extLst>
      <p:ext uri="{BB962C8B-B14F-4D97-AF65-F5344CB8AC3E}">
        <p14:creationId xmlns:p14="http://schemas.microsoft.com/office/powerpoint/2010/main" val="275579303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w="76200">
            <a:solidFill>
              <a:srgbClr val="FFFF00"/>
            </a:solidFill>
          </a:ln>
        </p:spPr>
        <p:txBody>
          <a:bodyPr/>
          <a:lstStyle/>
          <a:p>
            <a:r>
              <a:rPr lang="en-US" dirty="0">
                <a:solidFill>
                  <a:srgbClr val="FFFF00"/>
                </a:solidFill>
              </a:rPr>
              <a:t>Grading</a:t>
            </a:r>
          </a:p>
        </p:txBody>
      </p:sp>
      <p:sp>
        <p:nvSpPr>
          <p:cNvPr id="4" name="Footer Placeholder 3"/>
          <p:cNvSpPr>
            <a:spLocks noGrp="1"/>
          </p:cNvSpPr>
          <p:nvPr>
            <p:ph type="ftr" sz="quarter" idx="10"/>
          </p:nvPr>
        </p:nvSpPr>
        <p:spPr/>
        <p:txBody>
          <a:bodyPr/>
          <a:lstStyle/>
          <a:p>
            <a:pPr>
              <a:defRPr/>
            </a:pPr>
            <a:r>
              <a:rPr lang="en-US"/>
              <a:t>Art of Multiprocessor Programming</a:t>
            </a:r>
          </a:p>
        </p:txBody>
      </p:sp>
      <p:sp>
        <p:nvSpPr>
          <p:cNvPr id="7" name="TextBox 6"/>
          <p:cNvSpPr txBox="1"/>
          <p:nvPr/>
        </p:nvSpPr>
        <p:spPr bwMode="auto">
          <a:xfrm>
            <a:off x="838200" y="2568985"/>
            <a:ext cx="3581430" cy="523220"/>
          </a:xfrm>
          <a:prstGeom prst="rect">
            <a:avLst/>
          </a:prstGeom>
          <a:solidFill>
            <a:schemeClr val="bg1"/>
          </a:solidFill>
          <a:ln w="76200">
            <a:solidFill>
              <a:srgbClr val="FF0000"/>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sz="2800" b="1" dirty="0">
                <a:solidFill>
                  <a:srgbClr val="FFFF00"/>
                </a:solidFill>
                <a:latin typeface="Arial" panose="020B0604020202020204" pitchFamily="34" charset="0"/>
                <a:cs typeface="Arial" panose="020B0604020202020204" pitchFamily="34" charset="0"/>
              </a:rPr>
              <a:t>6 </a:t>
            </a:r>
            <a:r>
              <a:rPr lang="en-US" sz="2800" b="1" dirty="0" err="1">
                <a:solidFill>
                  <a:srgbClr val="FFFF00"/>
                </a:solidFill>
                <a:latin typeface="Arial" panose="020B0604020202020204" pitchFamily="34" charset="0"/>
                <a:cs typeface="Arial" panose="020B0604020202020204" pitchFamily="34" charset="0"/>
              </a:rPr>
              <a:t>Homeworks</a:t>
            </a:r>
            <a:r>
              <a:rPr lang="en-US" sz="2800" b="1" dirty="0">
                <a:solidFill>
                  <a:srgbClr val="FFFF00"/>
                </a:solidFill>
                <a:latin typeface="Arial" panose="020B0604020202020204" pitchFamily="34" charset="0"/>
                <a:cs typeface="Arial" panose="020B0604020202020204" pitchFamily="34" charset="0"/>
              </a:rPr>
              <a:t> (40%)</a:t>
            </a:r>
          </a:p>
        </p:txBody>
      </p:sp>
      <p:sp>
        <p:nvSpPr>
          <p:cNvPr id="9" name="TextBox 8"/>
          <p:cNvSpPr txBox="1"/>
          <p:nvPr/>
        </p:nvSpPr>
        <p:spPr bwMode="auto">
          <a:xfrm>
            <a:off x="838200" y="4983330"/>
            <a:ext cx="3142207" cy="523220"/>
          </a:xfrm>
          <a:prstGeom prst="rect">
            <a:avLst/>
          </a:prstGeom>
          <a:solidFill>
            <a:schemeClr val="bg1"/>
          </a:solidFill>
          <a:ln w="76200">
            <a:solidFill>
              <a:schemeClr val="accent1"/>
            </a:solidFill>
            <a:miter lim="800000"/>
            <a:headEnd/>
            <a:tailEnd/>
          </a:ln>
          <a:effectLst>
            <a:outerShdw blurRad="50800" dist="38100" dir="2700000" algn="tl" rotWithShape="0">
              <a:prstClr val="black">
                <a:alpha val="40000"/>
              </a:prstClr>
            </a:outerShdw>
          </a:effectLst>
        </p:spPr>
        <p:txBody>
          <a:bodyPr wrap="none" rtlCol="0">
            <a:spAutoFit/>
          </a:bodyPr>
          <a:lstStyle/>
          <a:p>
            <a:r>
              <a:rPr lang="en-US" sz="2800" b="1" dirty="0">
                <a:solidFill>
                  <a:srgbClr val="FFFF00"/>
                </a:solidFill>
              </a:rPr>
              <a:t>3 Midterms (40%)</a:t>
            </a:r>
          </a:p>
        </p:txBody>
      </p:sp>
      <p:sp>
        <p:nvSpPr>
          <p:cNvPr id="10" name="TextBox 9"/>
          <p:cNvSpPr txBox="1"/>
          <p:nvPr/>
        </p:nvSpPr>
        <p:spPr bwMode="auto">
          <a:xfrm>
            <a:off x="838200" y="3776158"/>
            <a:ext cx="6157455" cy="523220"/>
          </a:xfrm>
          <a:prstGeom prst="rect">
            <a:avLst/>
          </a:prstGeom>
          <a:solidFill>
            <a:schemeClr val="bg1"/>
          </a:solidFill>
          <a:ln w="76200">
            <a:solidFill>
              <a:srgbClr val="00B0F0"/>
            </a:solidFill>
            <a:miter lim="800000"/>
            <a:headEnd/>
            <a:tailEnd/>
          </a:ln>
          <a:effectLst>
            <a:outerShdw blurRad="50800" dist="38100" dir="2700000" algn="tl" rotWithShape="0">
              <a:prstClr val="black">
                <a:alpha val="40000"/>
              </a:prstClr>
            </a:outerShdw>
          </a:effectLst>
        </p:spPr>
        <p:txBody>
          <a:bodyPr wrap="none" rtlCol="0">
            <a:spAutoFit/>
          </a:bodyPr>
          <a:lstStyle/>
          <a:p>
            <a:r>
              <a:rPr lang="en-US" sz="2800" b="1" dirty="0">
                <a:solidFill>
                  <a:srgbClr val="FFFF00"/>
                </a:solidFill>
              </a:rPr>
              <a:t>5 programming assignments (20%)</a:t>
            </a:r>
          </a:p>
        </p:txBody>
      </p:sp>
    </p:spTree>
    <p:extLst>
      <p:ext uri="{BB962C8B-B14F-4D97-AF65-F5344CB8AC3E}">
        <p14:creationId xmlns:p14="http://schemas.microsoft.com/office/powerpoint/2010/main" val="5853238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Art of Multiprocessor Programming</a:t>
            </a:r>
          </a:p>
        </p:txBody>
      </p:sp>
      <p:sp>
        <p:nvSpPr>
          <p:cNvPr id="7" name="TextBox 6"/>
          <p:cNvSpPr txBox="1"/>
          <p:nvPr/>
        </p:nvSpPr>
        <p:spPr bwMode="auto">
          <a:xfrm>
            <a:off x="1822544" y="2236077"/>
            <a:ext cx="5943600" cy="1384995"/>
          </a:xfrm>
          <a:prstGeom prst="rect">
            <a:avLst/>
          </a:prstGeom>
          <a:solidFill>
            <a:schemeClr val="bg1"/>
          </a:solidFill>
          <a:ln w="76200">
            <a:solidFill>
              <a:schemeClr val="tx1">
                <a:lumMod val="65000"/>
              </a:schemeClr>
            </a:solidFill>
            <a:miter lim="800000"/>
            <a:headEnd/>
            <a:tailEnd/>
          </a:ln>
          <a:effectLst>
            <a:outerShdw blurRad="50800" dist="38100" dir="2700000" algn="tl" rotWithShape="0">
              <a:prstClr val="black">
                <a:alpha val="40000"/>
              </a:prstClr>
            </a:outerShdw>
          </a:effectLst>
        </p:spPr>
        <p:txBody>
          <a:bodyPr wrap="square" rtlCol="0">
            <a:spAutoFit/>
          </a:bodyPr>
          <a:lstStyle/>
          <a:p>
            <a:r>
              <a:rPr lang="en-US" sz="2800" dirty="0">
                <a:solidFill>
                  <a:srgbClr val="FFFF00"/>
                </a:solidFill>
              </a:rPr>
              <a:t>talking about homework problems with other students; using other textbooks; using the Internet.</a:t>
            </a:r>
          </a:p>
        </p:txBody>
      </p:sp>
      <p:sp>
        <p:nvSpPr>
          <p:cNvPr id="8" name="TextBox 7"/>
          <p:cNvSpPr txBox="1"/>
          <p:nvPr/>
        </p:nvSpPr>
        <p:spPr bwMode="auto">
          <a:xfrm>
            <a:off x="1811546" y="4419600"/>
            <a:ext cx="6037053" cy="954107"/>
          </a:xfrm>
          <a:prstGeom prst="rect">
            <a:avLst/>
          </a:prstGeom>
          <a:solidFill>
            <a:schemeClr val="bg1"/>
          </a:solidFill>
          <a:ln w="76200">
            <a:solidFill>
              <a:schemeClr val="tx1">
                <a:lumMod val="65000"/>
              </a:schemeClr>
            </a:solidFill>
            <a:miter lim="800000"/>
            <a:headEnd/>
            <a:tailEnd/>
          </a:ln>
          <a:effectLst>
            <a:outerShdw blurRad="50800" dist="38100" dir="2700000" algn="tl" rotWithShape="0">
              <a:prstClr val="black">
                <a:alpha val="40000"/>
              </a:prstClr>
            </a:outerShdw>
          </a:effectLst>
        </p:spPr>
        <p:txBody>
          <a:bodyPr wrap="square" rtlCol="0">
            <a:spAutoFit/>
          </a:bodyPr>
          <a:lstStyle/>
          <a:p>
            <a:r>
              <a:rPr lang="en-US" sz="2800" dirty="0">
                <a:solidFill>
                  <a:srgbClr val="FFFF00"/>
                </a:solidFill>
              </a:rPr>
              <a:t>Answers obtained directly from anyone or anything else in any form.</a:t>
            </a:r>
          </a:p>
        </p:txBody>
      </p:sp>
      <p:sp>
        <p:nvSpPr>
          <p:cNvPr id="9" name="TextBox 8"/>
          <p:cNvSpPr txBox="1"/>
          <p:nvPr/>
        </p:nvSpPr>
        <p:spPr bwMode="auto">
          <a:xfrm>
            <a:off x="1250469" y="1676400"/>
            <a:ext cx="2417553" cy="584775"/>
          </a:xfrm>
          <a:prstGeom prst="rect">
            <a:avLst/>
          </a:prstGeom>
          <a:solidFill>
            <a:schemeClr val="bg1"/>
          </a:solidFill>
          <a:ln w="76200">
            <a:solidFill>
              <a:srgbClr val="66FF33"/>
            </a:solidFill>
            <a:miter lim="800000"/>
            <a:headEnd/>
            <a:tailEnd/>
          </a:ln>
          <a:effectLst>
            <a:outerShdw blurRad="50800" dist="38100" dir="2700000" algn="tl" rotWithShape="0">
              <a:prstClr val="black">
                <a:alpha val="40000"/>
              </a:prstClr>
            </a:outerShdw>
          </a:effectLst>
        </p:spPr>
        <p:txBody>
          <a:bodyPr wrap="square" rtlCol="0">
            <a:spAutoFit/>
          </a:bodyPr>
          <a:lstStyle/>
          <a:p>
            <a:r>
              <a:rPr lang="en-US" sz="3200" dirty="0">
                <a:solidFill>
                  <a:srgbClr val="FFFF00"/>
                </a:solidFill>
              </a:rPr>
              <a:t>Permitted</a:t>
            </a:r>
          </a:p>
        </p:txBody>
      </p:sp>
      <p:sp>
        <p:nvSpPr>
          <p:cNvPr id="11" name="TextBox 10"/>
          <p:cNvSpPr txBox="1"/>
          <p:nvPr/>
        </p:nvSpPr>
        <p:spPr bwMode="auto">
          <a:xfrm>
            <a:off x="1250469" y="3850257"/>
            <a:ext cx="3092931" cy="584775"/>
          </a:xfrm>
          <a:prstGeom prst="rect">
            <a:avLst/>
          </a:prstGeom>
          <a:solidFill>
            <a:schemeClr val="bg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p>
            <a:r>
              <a:rPr lang="en-US" sz="3200" dirty="0">
                <a:solidFill>
                  <a:srgbClr val="FFFF00"/>
                </a:solidFill>
              </a:rPr>
              <a:t>NOT Permitted</a:t>
            </a:r>
          </a:p>
        </p:txBody>
      </p:sp>
      <p:sp>
        <p:nvSpPr>
          <p:cNvPr id="5" name="Title 4">
            <a:extLst>
              <a:ext uri="{FF2B5EF4-FFF2-40B4-BE49-F238E27FC236}">
                <a16:creationId xmlns:a16="http://schemas.microsoft.com/office/drawing/2014/main" id="{AADA06EC-386B-0C81-BD5C-2A290A708E19}"/>
              </a:ext>
            </a:extLst>
          </p:cNvPr>
          <p:cNvSpPr>
            <a:spLocks noGrp="1"/>
          </p:cNvSpPr>
          <p:nvPr>
            <p:ph type="title"/>
          </p:nvPr>
        </p:nvSpPr>
        <p:spPr/>
        <p:txBody>
          <a:bodyPr/>
          <a:lstStyle/>
          <a:p>
            <a:r>
              <a:rPr lang="en-US" dirty="0">
                <a:solidFill>
                  <a:srgbClr val="FFFF00"/>
                </a:solidFill>
              </a:rPr>
              <a:t>Collaboration</a:t>
            </a:r>
          </a:p>
        </p:txBody>
      </p:sp>
    </p:spTree>
    <p:extLst>
      <p:ext uri="{BB962C8B-B14F-4D97-AF65-F5344CB8AC3E}">
        <p14:creationId xmlns:p14="http://schemas.microsoft.com/office/powerpoint/2010/main" val="4957629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Art of Multiprocessor Programming</a:t>
            </a:r>
          </a:p>
        </p:txBody>
      </p:sp>
      <p:sp>
        <p:nvSpPr>
          <p:cNvPr id="7" name="TextBox 6"/>
          <p:cNvSpPr txBox="1"/>
          <p:nvPr/>
        </p:nvSpPr>
        <p:spPr bwMode="auto">
          <a:xfrm>
            <a:off x="1752600" y="1962879"/>
            <a:ext cx="6770802" cy="523220"/>
          </a:xfrm>
          <a:prstGeom prst="rect">
            <a:avLst/>
          </a:prstGeom>
          <a:solidFill>
            <a:schemeClr val="bg1"/>
          </a:solidFill>
          <a:ln w="76200">
            <a:solidFill>
              <a:schemeClr val="tx1">
                <a:lumMod val="65000"/>
              </a:schemeClr>
            </a:solidFill>
            <a:miter lim="800000"/>
            <a:headEnd/>
            <a:tailEnd/>
          </a:ln>
          <a:effectLst>
            <a:outerShdw blurRad="50800" dist="38100" dir="2700000" algn="tl" rotWithShape="0">
              <a:prstClr val="black">
                <a:alpha val="40000"/>
              </a:prstClr>
            </a:outerShdw>
          </a:effectLst>
        </p:spPr>
        <p:txBody>
          <a:bodyPr wrap="square" rtlCol="0">
            <a:spAutoFit/>
          </a:bodyPr>
          <a:lstStyle/>
          <a:p>
            <a:r>
              <a:rPr lang="en-US" sz="2800" dirty="0">
                <a:solidFill>
                  <a:srgbClr val="FFFF00"/>
                </a:solidFill>
              </a:rPr>
              <a:t>Be prepared to explain &amp; justify design!</a:t>
            </a:r>
          </a:p>
        </p:txBody>
      </p:sp>
      <p:sp>
        <p:nvSpPr>
          <p:cNvPr id="8" name="TextBox 7"/>
          <p:cNvSpPr txBox="1"/>
          <p:nvPr/>
        </p:nvSpPr>
        <p:spPr bwMode="auto">
          <a:xfrm>
            <a:off x="1752600" y="3392310"/>
            <a:ext cx="6858000" cy="523220"/>
          </a:xfrm>
          <a:prstGeom prst="rect">
            <a:avLst/>
          </a:prstGeom>
          <a:solidFill>
            <a:schemeClr val="bg1"/>
          </a:solidFill>
          <a:ln w="76200">
            <a:solidFill>
              <a:schemeClr val="tx1">
                <a:lumMod val="65000"/>
              </a:schemeClr>
            </a:solidFill>
            <a:miter lim="800000"/>
            <a:headEnd/>
            <a:tailEnd/>
          </a:ln>
          <a:effectLst>
            <a:outerShdw blurRad="50800" dist="38100" dir="2700000" algn="tl" rotWithShape="0">
              <a:prstClr val="black">
                <a:alpha val="40000"/>
              </a:prstClr>
            </a:outerShdw>
          </a:effectLst>
        </p:spPr>
        <p:txBody>
          <a:bodyPr wrap="square" rtlCol="0">
            <a:spAutoFit/>
          </a:bodyPr>
          <a:lstStyle/>
          <a:p>
            <a:r>
              <a:rPr lang="en-US" sz="2800" dirty="0">
                <a:solidFill>
                  <a:srgbClr val="FFFF00"/>
                </a:solidFill>
              </a:rPr>
              <a:t>Beware of plausible but wrong answers!</a:t>
            </a:r>
          </a:p>
        </p:txBody>
      </p:sp>
      <p:sp>
        <p:nvSpPr>
          <p:cNvPr id="9" name="TextBox 8"/>
          <p:cNvSpPr txBox="1"/>
          <p:nvPr/>
        </p:nvSpPr>
        <p:spPr bwMode="auto">
          <a:xfrm>
            <a:off x="1180525" y="1403202"/>
            <a:ext cx="2417553" cy="584775"/>
          </a:xfrm>
          <a:prstGeom prst="rect">
            <a:avLst/>
          </a:prstGeom>
          <a:solidFill>
            <a:schemeClr val="bg1"/>
          </a:solidFill>
          <a:ln w="76200">
            <a:solidFill>
              <a:srgbClr val="66FF33"/>
            </a:solidFill>
            <a:miter lim="800000"/>
            <a:headEnd/>
            <a:tailEnd/>
          </a:ln>
          <a:effectLst>
            <a:outerShdw blurRad="50800" dist="38100" dir="2700000" algn="tl" rotWithShape="0">
              <a:prstClr val="black">
                <a:alpha val="40000"/>
              </a:prstClr>
            </a:outerShdw>
          </a:effectLst>
        </p:spPr>
        <p:txBody>
          <a:bodyPr wrap="square" rtlCol="0">
            <a:spAutoFit/>
          </a:bodyPr>
          <a:lstStyle/>
          <a:p>
            <a:r>
              <a:rPr lang="en-US" sz="3200" dirty="0">
                <a:solidFill>
                  <a:srgbClr val="FFFF00"/>
                </a:solidFill>
              </a:rPr>
              <a:t>Programs</a:t>
            </a:r>
          </a:p>
        </p:txBody>
      </p:sp>
      <p:sp>
        <p:nvSpPr>
          <p:cNvPr id="11" name="TextBox 10"/>
          <p:cNvSpPr txBox="1"/>
          <p:nvPr/>
        </p:nvSpPr>
        <p:spPr bwMode="auto">
          <a:xfrm>
            <a:off x="1191523" y="2822967"/>
            <a:ext cx="2417553" cy="584775"/>
          </a:xfrm>
          <a:prstGeom prst="rect">
            <a:avLst/>
          </a:prstGeom>
          <a:solidFill>
            <a:schemeClr val="bg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p>
            <a:r>
              <a:rPr lang="en-US" sz="3200" dirty="0" err="1">
                <a:solidFill>
                  <a:srgbClr val="FFFF00"/>
                </a:solidFill>
              </a:rPr>
              <a:t>Homeworks</a:t>
            </a:r>
            <a:endParaRPr lang="en-US" sz="3200" dirty="0">
              <a:solidFill>
                <a:srgbClr val="FFFF00"/>
              </a:solidFill>
            </a:endParaRPr>
          </a:p>
        </p:txBody>
      </p:sp>
      <p:sp>
        <p:nvSpPr>
          <p:cNvPr id="5" name="Title 4">
            <a:extLst>
              <a:ext uri="{FF2B5EF4-FFF2-40B4-BE49-F238E27FC236}">
                <a16:creationId xmlns:a16="http://schemas.microsoft.com/office/drawing/2014/main" id="{AADA06EC-386B-0C81-BD5C-2A290A708E19}"/>
              </a:ext>
            </a:extLst>
          </p:cNvPr>
          <p:cNvSpPr>
            <a:spLocks noGrp="1"/>
          </p:cNvSpPr>
          <p:nvPr>
            <p:ph type="title"/>
          </p:nvPr>
        </p:nvSpPr>
        <p:spPr/>
        <p:txBody>
          <a:bodyPr/>
          <a:lstStyle/>
          <a:p>
            <a:r>
              <a:rPr lang="en-US" dirty="0">
                <a:solidFill>
                  <a:srgbClr val="FFFF00"/>
                </a:solidFill>
              </a:rPr>
              <a:t>Use of AI</a:t>
            </a:r>
          </a:p>
        </p:txBody>
      </p:sp>
      <p:sp>
        <p:nvSpPr>
          <p:cNvPr id="2" name="TextBox 1">
            <a:extLst>
              <a:ext uri="{FF2B5EF4-FFF2-40B4-BE49-F238E27FC236}">
                <a16:creationId xmlns:a16="http://schemas.microsoft.com/office/drawing/2014/main" id="{A57CFB73-7154-8157-5616-E0AD17FCA9C3}"/>
              </a:ext>
            </a:extLst>
          </p:cNvPr>
          <p:cNvSpPr txBox="1"/>
          <p:nvPr/>
        </p:nvSpPr>
        <p:spPr bwMode="auto">
          <a:xfrm>
            <a:off x="1730656" y="4724400"/>
            <a:ext cx="6037053" cy="523220"/>
          </a:xfrm>
          <a:prstGeom prst="rect">
            <a:avLst/>
          </a:prstGeom>
          <a:solidFill>
            <a:schemeClr val="bg1"/>
          </a:solidFill>
          <a:ln w="76200">
            <a:solidFill>
              <a:schemeClr val="tx1">
                <a:lumMod val="65000"/>
              </a:schemeClr>
            </a:solidFill>
            <a:miter lim="800000"/>
            <a:headEnd/>
            <a:tailEnd/>
          </a:ln>
          <a:effectLst>
            <a:outerShdw blurRad="50800" dist="38100" dir="2700000" algn="tl" rotWithShape="0">
              <a:prstClr val="black">
                <a:alpha val="40000"/>
              </a:prstClr>
            </a:outerShdw>
          </a:effectLst>
        </p:spPr>
        <p:txBody>
          <a:bodyPr wrap="square" rtlCol="0">
            <a:spAutoFit/>
          </a:bodyPr>
          <a:lstStyle/>
          <a:p>
            <a:r>
              <a:rPr lang="en-US" sz="2800" dirty="0">
                <a:solidFill>
                  <a:srgbClr val="FFFF00"/>
                </a:solidFill>
              </a:rPr>
              <a:t>Writing must be your own words</a:t>
            </a:r>
          </a:p>
        </p:txBody>
      </p:sp>
      <p:sp>
        <p:nvSpPr>
          <p:cNvPr id="3" name="TextBox 2">
            <a:extLst>
              <a:ext uri="{FF2B5EF4-FFF2-40B4-BE49-F238E27FC236}">
                <a16:creationId xmlns:a16="http://schemas.microsoft.com/office/drawing/2014/main" id="{8125D88B-CD38-3522-264F-E1E5F96A461D}"/>
              </a:ext>
            </a:extLst>
          </p:cNvPr>
          <p:cNvSpPr txBox="1"/>
          <p:nvPr/>
        </p:nvSpPr>
        <p:spPr bwMode="auto">
          <a:xfrm>
            <a:off x="1169579" y="4155057"/>
            <a:ext cx="1573621" cy="584775"/>
          </a:xfrm>
          <a:prstGeom prst="rect">
            <a:avLst/>
          </a:prstGeom>
          <a:solidFill>
            <a:schemeClr val="bg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p>
            <a:r>
              <a:rPr lang="en-US" sz="3200" dirty="0">
                <a:solidFill>
                  <a:srgbClr val="FFFF00"/>
                </a:solidFill>
              </a:rPr>
              <a:t>Writing</a:t>
            </a:r>
          </a:p>
        </p:txBody>
      </p:sp>
    </p:spTree>
    <p:extLst>
      <p:ext uri="{BB962C8B-B14F-4D97-AF65-F5344CB8AC3E}">
        <p14:creationId xmlns:p14="http://schemas.microsoft.com/office/powerpoint/2010/main" val="369748112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1"/>
          <p:cNvSpPr>
            <a:spLocks noGrp="1"/>
          </p:cNvSpPr>
          <p:nvPr>
            <p:ph type="ftr" sz="quarter" idx="10"/>
          </p:nvPr>
        </p:nvSpPr>
        <p:spPr/>
        <p:txBody>
          <a:bodyPr/>
          <a:lstStyle/>
          <a:p>
            <a:r>
              <a:rPr lang="en-US">
                <a:latin typeface="+mj-lt"/>
              </a:rPr>
              <a:t>Art of Multiprocessor Programming</a:t>
            </a:r>
          </a:p>
        </p:txBody>
      </p:sp>
      <p:sp>
        <p:nvSpPr>
          <p:cNvPr id="7171" name="Slide Number Placeholder 4"/>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6919EC05-5032-43E1-ADB7-BB9C8811E2B6}" type="slidenum">
              <a:rPr lang="ar-SA" sz="1400">
                <a:latin typeface="Arial" panose="020B0604020202020204" pitchFamily="34" charset="0"/>
                <a:cs typeface="Arial" pitchFamily="34" charset="0"/>
              </a:rPr>
              <a:pPr algn="r" eaLnBrk="0" hangingPunct="0"/>
              <a:t>6</a:t>
            </a:fld>
            <a:endParaRPr lang="en-US" sz="1400" dirty="0">
              <a:latin typeface="Arial" panose="020B0604020202020204" pitchFamily="34" charset="0"/>
              <a:cs typeface="Arial" pitchFamily="34" charset="0"/>
            </a:endParaRPr>
          </a:p>
        </p:txBody>
      </p:sp>
      <p:sp>
        <p:nvSpPr>
          <p:cNvPr id="7172" name="Rectangle 2"/>
          <p:cNvSpPr>
            <a:spLocks noGrp="1" noChangeArrowheads="1"/>
          </p:cNvSpPr>
          <p:nvPr>
            <p:ph type="title" idx="4294967295"/>
          </p:nvPr>
        </p:nvSpPr>
        <p:spPr>
          <a:xfrm>
            <a:off x="642938" y="233363"/>
            <a:ext cx="7772400" cy="1143000"/>
          </a:xfrm>
        </p:spPr>
        <p:txBody>
          <a:bodyPr/>
          <a:lstStyle/>
          <a:p>
            <a:r>
              <a:rPr lang="en-US" dirty="0">
                <a:solidFill>
                  <a:srgbClr val="FFFF00"/>
                </a:solidFill>
              </a:rPr>
              <a:t>Moore’s Law Literally</a:t>
            </a:r>
          </a:p>
        </p:txBody>
      </p:sp>
      <p:pic>
        <p:nvPicPr>
          <p:cNvPr id="7173" name="Picture 3" descr="concurrency-ddj"/>
          <p:cNvPicPr>
            <a:picLocks noChangeAspect="1" noChangeArrowheads="1"/>
          </p:cNvPicPr>
          <p:nvPr/>
        </p:nvPicPr>
        <p:blipFill>
          <a:blip r:embed="rId3" cstate="print"/>
          <a:srcRect/>
          <a:stretch>
            <a:fillRect/>
          </a:stretch>
        </p:blipFill>
        <p:spPr bwMode="auto">
          <a:xfrm>
            <a:off x="539750" y="1141413"/>
            <a:ext cx="6119813" cy="5211762"/>
          </a:xfrm>
          <a:prstGeom prst="rect">
            <a:avLst/>
          </a:prstGeom>
          <a:noFill/>
          <a:ln w="9525">
            <a:noFill/>
            <a:miter lim="800000"/>
            <a:headEnd/>
            <a:tailEnd/>
          </a:ln>
        </p:spPr>
      </p:pic>
      <p:sp>
        <p:nvSpPr>
          <p:cNvPr id="7174" name="AutoShape 5"/>
          <p:cNvSpPr>
            <a:spLocks noChangeArrowheads="1"/>
          </p:cNvSpPr>
          <p:nvPr/>
        </p:nvSpPr>
        <p:spPr bwMode="auto">
          <a:xfrm>
            <a:off x="7062788" y="3200400"/>
            <a:ext cx="1727200" cy="1812925"/>
          </a:xfrm>
          <a:prstGeom prst="wedgeRoundRectCallout">
            <a:avLst>
              <a:gd name="adj1" fmla="val -96328"/>
              <a:gd name="adj2" fmla="val -60067"/>
              <a:gd name="adj3" fmla="val 16667"/>
            </a:avLst>
          </a:prstGeom>
          <a:solidFill>
            <a:schemeClr val="bg1"/>
          </a:solidFill>
          <a:ln w="76200" algn="ctr">
            <a:solidFill>
              <a:srgbClr val="FF0000"/>
            </a:solidFill>
            <a:miter lim="800000"/>
            <a:headEnd/>
            <a:tailEnd/>
          </a:ln>
        </p:spPr>
        <p:txBody>
          <a:bodyPr/>
          <a:lstStyle/>
          <a:p>
            <a:pPr algn="ctr"/>
            <a:r>
              <a:rPr lang="en-GB" sz="2400" dirty="0">
                <a:solidFill>
                  <a:srgbClr val="FFFF00"/>
                </a:solidFill>
                <a:latin typeface="+mj-lt"/>
              </a:rPr>
              <a:t>Clock speed flattening sharply</a:t>
            </a:r>
          </a:p>
        </p:txBody>
      </p:sp>
      <p:sp>
        <p:nvSpPr>
          <p:cNvPr id="7175" name="AutoShape 6"/>
          <p:cNvSpPr>
            <a:spLocks noChangeArrowheads="1"/>
          </p:cNvSpPr>
          <p:nvPr/>
        </p:nvSpPr>
        <p:spPr bwMode="auto">
          <a:xfrm>
            <a:off x="7239000" y="914400"/>
            <a:ext cx="1727200" cy="1420812"/>
          </a:xfrm>
          <a:prstGeom prst="wedgeRoundRectCallout">
            <a:avLst>
              <a:gd name="adj1" fmla="val -99153"/>
              <a:gd name="adj2" fmla="val 49435"/>
              <a:gd name="adj3" fmla="val 16667"/>
            </a:avLst>
          </a:prstGeom>
          <a:solidFill>
            <a:schemeClr val="bg1"/>
          </a:solidFill>
          <a:ln w="76200" algn="ctr">
            <a:solidFill>
              <a:srgbClr val="66FF33"/>
            </a:solidFill>
            <a:miter lim="800000"/>
            <a:headEnd/>
            <a:tailEnd/>
          </a:ln>
        </p:spPr>
        <p:txBody>
          <a:bodyPr/>
          <a:lstStyle/>
          <a:p>
            <a:pPr algn="ctr"/>
            <a:r>
              <a:rPr lang="en-GB" sz="2400" dirty="0">
                <a:solidFill>
                  <a:srgbClr val="FFFF00"/>
                </a:solidFill>
                <a:latin typeface="+mj-lt"/>
              </a:rPr>
              <a:t>Transistor count still rising</a:t>
            </a:r>
          </a:p>
        </p:txBody>
      </p:sp>
    </p:spTree>
    <p:extLst>
      <p:ext uri="{BB962C8B-B14F-4D97-AF65-F5344CB8AC3E}">
        <p14:creationId xmlns:p14="http://schemas.microsoft.com/office/powerpoint/2010/main" val="1417180732"/>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solidFill>
                  <a:srgbClr val="FFFF00"/>
                </a:solidFill>
              </a:rPr>
              <a:t>Moore’s Law Actually</a:t>
            </a:r>
          </a:p>
        </p:txBody>
      </p:sp>
      <p:sp>
        <p:nvSpPr>
          <p:cNvPr id="2" name="Footer Placeholder 1"/>
          <p:cNvSpPr>
            <a:spLocks noGrp="1"/>
          </p:cNvSpPr>
          <p:nvPr>
            <p:ph type="ftr" sz="quarter" idx="10"/>
          </p:nvPr>
        </p:nvSpPr>
        <p:spPr/>
        <p:txBody>
          <a:bodyPr/>
          <a:lstStyle/>
          <a:p>
            <a:pPr>
              <a:defRPr/>
            </a:pPr>
            <a:r>
              <a:rPr lang="en-US"/>
              <a:t>Art of Multiprocessor Programming</a:t>
            </a:r>
          </a:p>
        </p:txBody>
      </p:sp>
      <p:sp>
        <p:nvSpPr>
          <p:cNvPr id="3" name="Slide Number Placeholder 2"/>
          <p:cNvSpPr>
            <a:spLocks noGrp="1"/>
          </p:cNvSpPr>
          <p:nvPr>
            <p:ph type="sldNum" sz="quarter" idx="11"/>
          </p:nvPr>
        </p:nvSpPr>
        <p:spPr/>
        <p:txBody>
          <a:bodyPr/>
          <a:lstStyle/>
          <a:p>
            <a:pPr>
              <a:defRPr/>
            </a:pPr>
            <a:fld id="{02CB1867-0414-47DD-B3B3-1520BC48BD37}" type="slidenum">
              <a:rPr lang="en-US" smtClean="0"/>
              <a:pPr>
                <a:defRPr/>
              </a:pPr>
              <a:t>7</a:t>
            </a:fld>
            <a:endParaRPr lang="en-US"/>
          </a:p>
        </p:txBody>
      </p:sp>
      <p:pic>
        <p:nvPicPr>
          <p:cNvPr id="6" name="Picture 2"/>
          <p:cNvPicPr>
            <a:picLocks noChangeAspect="1" noChangeArrowheads="1"/>
          </p:cNvPicPr>
          <p:nvPr/>
        </p:nvPicPr>
        <p:blipFill>
          <a:blip r:embed="rId2" cstate="print"/>
          <a:srcRect/>
          <a:stretch>
            <a:fillRect/>
          </a:stretch>
        </p:blipFill>
        <p:spPr bwMode="auto">
          <a:xfrm>
            <a:off x="529431" y="1347025"/>
            <a:ext cx="8085138" cy="4748975"/>
          </a:xfrm>
          <a:prstGeom prst="rect">
            <a:avLst/>
          </a:prstGeom>
          <a:noFill/>
          <a:ln w="38100" algn="ctr">
            <a:noFill/>
            <a:miter lim="800000"/>
            <a:headEnd/>
            <a:tailEnd/>
          </a:ln>
        </p:spPr>
      </p:pic>
    </p:spTree>
    <p:extLst>
      <p:ext uri="{BB962C8B-B14F-4D97-AF65-F5344CB8AC3E}">
        <p14:creationId xmlns:p14="http://schemas.microsoft.com/office/powerpoint/2010/main" val="37548249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ooter Placeholder 1"/>
          <p:cNvSpPr>
            <a:spLocks noGrp="1"/>
          </p:cNvSpPr>
          <p:nvPr>
            <p:ph type="ftr" sz="quarter" idx="10"/>
          </p:nvPr>
        </p:nvSpPr>
        <p:spPr/>
        <p:txBody>
          <a:bodyPr/>
          <a:lstStyle/>
          <a:p>
            <a:r>
              <a:rPr lang="en-US">
                <a:latin typeface="+mj-lt"/>
              </a:rPr>
              <a:t>Art of Multiprocessor Programming</a:t>
            </a:r>
          </a:p>
        </p:txBody>
      </p:sp>
      <p:sp>
        <p:nvSpPr>
          <p:cNvPr id="9219" name="Slide Number Placeholder 4"/>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4C2695E8-588C-41B0-B07E-79A16AF9D869}" type="slidenum">
              <a:rPr lang="ar-SA" sz="1400">
                <a:latin typeface="+mj-lt"/>
                <a:cs typeface="Arial" pitchFamily="34" charset="0"/>
              </a:rPr>
              <a:pPr algn="r" eaLnBrk="0" hangingPunct="0"/>
              <a:t>8</a:t>
            </a:fld>
            <a:endParaRPr lang="en-US" sz="1400">
              <a:latin typeface="+mj-lt"/>
              <a:cs typeface="Arial" pitchFamily="34" charset="0"/>
            </a:endParaRPr>
          </a:p>
        </p:txBody>
      </p:sp>
      <p:sp>
        <p:nvSpPr>
          <p:cNvPr id="9220" name="Rectangle 42"/>
          <p:cNvSpPr>
            <a:spLocks noChangeArrowheads="1"/>
          </p:cNvSpPr>
          <p:nvPr/>
        </p:nvSpPr>
        <p:spPr bwMode="auto">
          <a:xfrm>
            <a:off x="3078163" y="2262188"/>
            <a:ext cx="3133725" cy="2771775"/>
          </a:xfrm>
          <a:prstGeom prst="rect">
            <a:avLst/>
          </a:prstGeom>
          <a:solidFill>
            <a:schemeClr val="folHlink"/>
          </a:solidFill>
          <a:ln w="38100">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9221" name="Rectangle 4"/>
          <p:cNvSpPr>
            <a:spLocks noGrp="1" noChangeArrowheads="1"/>
          </p:cNvSpPr>
          <p:nvPr>
            <p:ph type="title" idx="4294967295"/>
          </p:nvPr>
        </p:nvSpPr>
        <p:spPr>
          <a:ln>
            <a:noFill/>
          </a:ln>
        </p:spPr>
        <p:txBody>
          <a:bodyPr/>
          <a:lstStyle/>
          <a:p>
            <a:r>
              <a:rPr lang="en-US" sz="4000" dirty="0">
                <a:solidFill>
                  <a:srgbClr val="FFFF00"/>
                </a:solidFill>
              </a:rPr>
              <a:t>Extinct: the </a:t>
            </a:r>
            <a:r>
              <a:rPr lang="en-US" sz="4000" dirty="0" err="1">
                <a:solidFill>
                  <a:srgbClr val="FFFF00"/>
                </a:solidFill>
              </a:rPr>
              <a:t>Uniprocesor</a:t>
            </a:r>
            <a:endParaRPr lang="en-US" sz="4000" dirty="0">
              <a:solidFill>
                <a:srgbClr val="FFFF00"/>
              </a:solidFill>
            </a:endParaRPr>
          </a:p>
        </p:txBody>
      </p:sp>
      <p:grpSp>
        <p:nvGrpSpPr>
          <p:cNvPr id="9222" name="Group 5"/>
          <p:cNvGrpSpPr>
            <a:grpSpLocks/>
          </p:cNvGrpSpPr>
          <p:nvPr/>
        </p:nvGrpSpPr>
        <p:grpSpPr bwMode="auto">
          <a:xfrm>
            <a:off x="4105275" y="2532063"/>
            <a:ext cx="1052513" cy="1346200"/>
            <a:chOff x="2496" y="2725"/>
            <a:chExt cx="712" cy="739"/>
          </a:xfrm>
        </p:grpSpPr>
        <p:sp>
          <p:nvSpPr>
            <p:cNvPr id="9223" name="Rectangle 6"/>
            <p:cNvSpPr>
              <a:spLocks noChangeArrowheads="1"/>
            </p:cNvSpPr>
            <p:nvPr/>
          </p:nvSpPr>
          <p:spPr bwMode="auto">
            <a:xfrm>
              <a:off x="2592" y="3312"/>
              <a:ext cx="528" cy="144"/>
            </a:xfrm>
            <a:prstGeom prst="rect">
              <a:avLst/>
            </a:prstGeom>
            <a:solidFill>
              <a:schemeClr val="accent1"/>
            </a:solidFill>
            <a:ln w="38100" algn="ctr">
              <a:solidFill>
                <a:schemeClr val="bg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9224" name="Freeform 7"/>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1"/>
            </a:solidFill>
            <a:ln w="38100">
              <a:solidFill>
                <a:schemeClr val="bg1"/>
              </a:solidFill>
              <a:round/>
              <a:headEnd/>
              <a:tailEnd/>
            </a:ln>
          </p:spPr>
          <p:txBody>
            <a:bodyPr wrap="none" anchor="ctr"/>
            <a:lstStyle/>
            <a:p>
              <a:pPr algn="r" eaLnBrk="0" hangingPunct="0"/>
              <a:endParaRPr lang="en-US" sz="4400" b="1">
                <a:solidFill>
                  <a:srgbClr val="0000FF"/>
                </a:solidFill>
                <a:latin typeface="+mj-lt"/>
              </a:endParaRPr>
            </a:p>
          </p:txBody>
        </p:sp>
        <p:grpSp>
          <p:nvGrpSpPr>
            <p:cNvPr id="9225" name="Group 8"/>
            <p:cNvGrpSpPr>
              <a:grpSpLocks/>
            </p:cNvGrpSpPr>
            <p:nvPr/>
          </p:nvGrpSpPr>
          <p:grpSpPr bwMode="auto">
            <a:xfrm>
              <a:off x="3072" y="2832"/>
              <a:ext cx="136" cy="632"/>
              <a:chOff x="3072" y="2832"/>
              <a:chExt cx="136" cy="632"/>
            </a:xfrm>
          </p:grpSpPr>
          <p:sp>
            <p:nvSpPr>
              <p:cNvPr id="9226" name="Freeform 9"/>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pPr algn="r" eaLnBrk="0" hangingPunct="0"/>
                <a:endParaRPr lang="en-US" sz="4400" b="1">
                  <a:solidFill>
                    <a:srgbClr val="0000FF"/>
                  </a:solidFill>
                  <a:latin typeface="+mj-lt"/>
                </a:endParaRPr>
              </a:p>
            </p:txBody>
          </p:sp>
          <p:sp>
            <p:nvSpPr>
              <p:cNvPr id="9227" name="Freeform 10"/>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pPr algn="r" eaLnBrk="0" hangingPunct="0"/>
                <a:endParaRPr lang="en-US" sz="4400" b="1">
                  <a:solidFill>
                    <a:srgbClr val="0000FF"/>
                  </a:solidFill>
                  <a:latin typeface="+mj-lt"/>
                </a:endParaRPr>
              </a:p>
            </p:txBody>
          </p:sp>
          <p:sp>
            <p:nvSpPr>
              <p:cNvPr id="9228" name="Freeform 11"/>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pPr algn="r" eaLnBrk="0" hangingPunct="0"/>
                <a:endParaRPr lang="en-US" sz="4400" b="1">
                  <a:solidFill>
                    <a:srgbClr val="0000FF"/>
                  </a:solidFill>
                  <a:latin typeface="+mj-lt"/>
                </a:endParaRPr>
              </a:p>
            </p:txBody>
          </p:sp>
        </p:grpSp>
        <p:grpSp>
          <p:nvGrpSpPr>
            <p:cNvPr id="9229" name="Group 12"/>
            <p:cNvGrpSpPr>
              <a:grpSpLocks/>
            </p:cNvGrpSpPr>
            <p:nvPr/>
          </p:nvGrpSpPr>
          <p:grpSpPr bwMode="auto">
            <a:xfrm flipH="1">
              <a:off x="2496" y="2832"/>
              <a:ext cx="136" cy="632"/>
              <a:chOff x="3072" y="2832"/>
              <a:chExt cx="136" cy="632"/>
            </a:xfrm>
          </p:grpSpPr>
          <p:sp>
            <p:nvSpPr>
              <p:cNvPr id="9230" name="Freeform 13"/>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pPr algn="r" eaLnBrk="0" hangingPunct="0"/>
                <a:endParaRPr lang="en-US" sz="4400" b="1">
                  <a:solidFill>
                    <a:srgbClr val="0000FF"/>
                  </a:solidFill>
                  <a:latin typeface="+mj-lt"/>
                </a:endParaRPr>
              </a:p>
            </p:txBody>
          </p:sp>
          <p:sp>
            <p:nvSpPr>
              <p:cNvPr id="9231" name="Freeform 14"/>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pPr algn="r" eaLnBrk="0" hangingPunct="0"/>
                <a:endParaRPr lang="en-US" sz="4400" b="1">
                  <a:solidFill>
                    <a:srgbClr val="0000FF"/>
                  </a:solidFill>
                  <a:latin typeface="+mj-lt"/>
                </a:endParaRPr>
              </a:p>
            </p:txBody>
          </p:sp>
          <p:sp>
            <p:nvSpPr>
              <p:cNvPr id="9232" name="Freeform 15"/>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pPr algn="r" eaLnBrk="0" hangingPunct="0"/>
                <a:endParaRPr lang="en-US" sz="4400" b="1">
                  <a:solidFill>
                    <a:srgbClr val="0000FF"/>
                  </a:solidFill>
                  <a:latin typeface="+mj-lt"/>
                </a:endParaRPr>
              </a:p>
            </p:txBody>
          </p:sp>
        </p:grpSp>
      </p:grpSp>
      <p:sp>
        <p:nvSpPr>
          <p:cNvPr id="9233" name="Rectangle 37"/>
          <p:cNvSpPr>
            <a:spLocks noChangeArrowheads="1"/>
          </p:cNvSpPr>
          <p:nvPr/>
        </p:nvSpPr>
        <p:spPr bwMode="auto">
          <a:xfrm>
            <a:off x="3432175" y="4124325"/>
            <a:ext cx="2462213" cy="498475"/>
          </a:xfrm>
          <a:prstGeom prst="rect">
            <a:avLst/>
          </a:prstGeom>
          <a:solidFill>
            <a:schemeClr val="hlink"/>
          </a:solidFill>
          <a:ln w="38100">
            <a:solidFill>
              <a:schemeClr val="bg1"/>
            </a:solidFill>
            <a:miter lim="800000"/>
            <a:headEnd/>
            <a:tailEnd/>
          </a:ln>
        </p:spPr>
        <p:txBody>
          <a:bodyPr wrap="none" anchor="ctr"/>
          <a:lstStyle/>
          <a:p>
            <a:pPr algn="ctr" eaLnBrk="0" hangingPunct="0"/>
            <a:r>
              <a:rPr lang="en-US" sz="2400" dirty="0">
                <a:latin typeface="+mj-lt"/>
              </a:rPr>
              <a:t>memory</a:t>
            </a:r>
          </a:p>
        </p:txBody>
      </p:sp>
      <p:sp>
        <p:nvSpPr>
          <p:cNvPr id="9234" name="Text Box 60"/>
          <p:cNvSpPr txBox="1">
            <a:spLocks noChangeArrowheads="1"/>
          </p:cNvSpPr>
          <p:nvPr/>
        </p:nvSpPr>
        <p:spPr bwMode="auto">
          <a:xfrm>
            <a:off x="4239173" y="2870200"/>
            <a:ext cx="731290" cy="461665"/>
          </a:xfrm>
          <a:prstGeom prst="rect">
            <a:avLst/>
          </a:prstGeom>
          <a:noFill/>
          <a:ln w="9525">
            <a:noFill/>
            <a:miter lim="800000"/>
            <a:headEnd/>
            <a:tailEnd/>
          </a:ln>
        </p:spPr>
        <p:txBody>
          <a:bodyPr wrap="none">
            <a:spAutoFit/>
          </a:bodyPr>
          <a:lstStyle/>
          <a:p>
            <a:pPr algn="r" eaLnBrk="0" hangingPunct="0"/>
            <a:r>
              <a:rPr lang="en-US" sz="2400" b="1" dirty="0" err="1">
                <a:solidFill>
                  <a:schemeClr val="bg1"/>
                </a:solidFill>
                <a:latin typeface="+mj-lt"/>
              </a:rPr>
              <a:t>cpu</a:t>
            </a:r>
            <a:endParaRPr lang="en-US" sz="2400" b="1" dirty="0">
              <a:solidFill>
                <a:schemeClr val="bg1"/>
              </a:solidFill>
              <a:latin typeface="+mj-lt"/>
            </a:endParaRPr>
          </a:p>
        </p:txBody>
      </p:sp>
      <p:pic>
        <p:nvPicPr>
          <p:cNvPr id="20" name="Picture 2" descr="Image result for mammoth"/>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544816" y="3648074"/>
            <a:ext cx="2676525" cy="2676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5919955"/>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Footer Placeholder 1"/>
          <p:cNvSpPr>
            <a:spLocks noGrp="1"/>
          </p:cNvSpPr>
          <p:nvPr>
            <p:ph type="ftr" sz="quarter" idx="10"/>
          </p:nvPr>
        </p:nvSpPr>
        <p:spPr/>
        <p:txBody>
          <a:bodyPr/>
          <a:lstStyle/>
          <a:p>
            <a:r>
              <a:rPr lang="en-US">
                <a:latin typeface="+mj-lt"/>
              </a:rPr>
              <a:t>Art of Multiprocessor Programming</a:t>
            </a:r>
          </a:p>
        </p:txBody>
      </p:sp>
      <p:sp>
        <p:nvSpPr>
          <p:cNvPr id="11267" name="Slide Number Placeholder 4"/>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D70BBB49-F06C-4BCC-82A0-6EF9AB9B100A}" type="slidenum">
              <a:rPr lang="ar-SA" sz="1400">
                <a:latin typeface="+mj-lt"/>
                <a:cs typeface="Arial" pitchFamily="34" charset="0"/>
              </a:rPr>
              <a:pPr algn="r" eaLnBrk="0" hangingPunct="0"/>
              <a:t>9</a:t>
            </a:fld>
            <a:endParaRPr lang="en-US" sz="1400">
              <a:latin typeface="+mj-lt"/>
              <a:cs typeface="Arial" pitchFamily="34" charset="0"/>
            </a:endParaRPr>
          </a:p>
        </p:txBody>
      </p:sp>
      <p:sp>
        <p:nvSpPr>
          <p:cNvPr id="11268" name="Rectangle 3"/>
          <p:cNvSpPr>
            <a:spLocks noGrp="1" noChangeArrowheads="1"/>
          </p:cNvSpPr>
          <p:nvPr>
            <p:ph type="title" idx="4294967295"/>
          </p:nvPr>
        </p:nvSpPr>
        <p:spPr>
          <a:xfrm>
            <a:off x="242888" y="609600"/>
            <a:ext cx="8845550" cy="1143000"/>
          </a:xfrm>
        </p:spPr>
        <p:txBody>
          <a:bodyPr/>
          <a:lstStyle/>
          <a:p>
            <a:r>
              <a:rPr lang="en-US" sz="4000" dirty="0">
                <a:solidFill>
                  <a:srgbClr val="FFFF00"/>
                </a:solidFill>
              </a:rPr>
              <a:t>Extinct: </a:t>
            </a:r>
            <a:br>
              <a:rPr lang="en-US" sz="4000" dirty="0">
                <a:solidFill>
                  <a:srgbClr val="FFFF00"/>
                </a:solidFill>
              </a:rPr>
            </a:br>
            <a:r>
              <a:rPr lang="en-US" sz="4000" dirty="0">
                <a:solidFill>
                  <a:srgbClr val="FFFF00"/>
                </a:solidFill>
              </a:rPr>
              <a:t>Shared Memory Multiprocessor</a:t>
            </a:r>
            <a:br>
              <a:rPr lang="en-US" sz="4000" dirty="0">
                <a:solidFill>
                  <a:srgbClr val="FFFF00"/>
                </a:solidFill>
              </a:rPr>
            </a:br>
            <a:r>
              <a:rPr lang="en-US" sz="4000" dirty="0">
                <a:solidFill>
                  <a:srgbClr val="FFFF00"/>
                </a:solidFill>
              </a:rPr>
              <a:t>(SMP)</a:t>
            </a:r>
          </a:p>
        </p:txBody>
      </p:sp>
      <p:sp>
        <p:nvSpPr>
          <p:cNvPr id="11270" name="Rectangle 4"/>
          <p:cNvSpPr>
            <a:spLocks noChangeArrowheads="1"/>
          </p:cNvSpPr>
          <p:nvPr/>
        </p:nvSpPr>
        <p:spPr bwMode="auto">
          <a:xfrm>
            <a:off x="2943216" y="3687864"/>
            <a:ext cx="773964" cy="264619"/>
          </a:xfrm>
          <a:prstGeom prst="rect">
            <a:avLst/>
          </a:prstGeom>
          <a:solidFill>
            <a:srgbClr val="FF3399"/>
          </a:solidFill>
          <a:ln w="38100">
            <a:solidFill>
              <a:schemeClr val="tx1"/>
            </a:solidFill>
            <a:miter lim="800000"/>
            <a:headEnd/>
            <a:tailEnd/>
          </a:ln>
          <a:effectLst>
            <a:glow rad="139700">
              <a:schemeClr val="accent3">
                <a:satMod val="175000"/>
                <a:alpha val="40000"/>
              </a:schemeClr>
            </a:glow>
          </a:effectLst>
        </p:spPr>
        <p:txBody>
          <a:bodyPr wrap="none" anchor="ctr"/>
          <a:lstStyle/>
          <a:p>
            <a:pPr algn="ctr" eaLnBrk="0" hangingPunct="0"/>
            <a:r>
              <a:rPr lang="en-US" sz="1600">
                <a:solidFill>
                  <a:schemeClr val="bg1"/>
                </a:solidFill>
                <a:latin typeface="+mj-lt"/>
              </a:rPr>
              <a:t>cache</a:t>
            </a:r>
          </a:p>
        </p:txBody>
      </p:sp>
      <p:sp>
        <p:nvSpPr>
          <p:cNvPr id="11271" name="AutoShape 5"/>
          <p:cNvSpPr>
            <a:spLocks noChangeArrowheads="1"/>
          </p:cNvSpPr>
          <p:nvPr/>
        </p:nvSpPr>
        <p:spPr bwMode="auto">
          <a:xfrm>
            <a:off x="2425700" y="3975493"/>
            <a:ext cx="4262579" cy="437196"/>
          </a:xfrm>
          <a:prstGeom prst="leftRightArrow">
            <a:avLst>
              <a:gd name="adj1" fmla="val 40102"/>
              <a:gd name="adj2" fmla="val 63800"/>
            </a:avLst>
          </a:prstGeom>
          <a:solidFill>
            <a:schemeClr val="folHlink"/>
          </a:solidFill>
          <a:ln w="38100">
            <a:solidFill>
              <a:schemeClr val="tx1"/>
            </a:solidFill>
            <a:miter lim="800000"/>
            <a:headEnd/>
            <a:tailEnd/>
          </a:ln>
        </p:spPr>
        <p:txBody>
          <a:bodyPr wrap="none" anchor="ctr"/>
          <a:lstStyle/>
          <a:p>
            <a:pPr algn="r" eaLnBrk="0" hangingPunct="0"/>
            <a:r>
              <a:rPr lang="en-US" sz="2000">
                <a:solidFill>
                  <a:schemeClr val="tx2"/>
                </a:solidFill>
                <a:latin typeface="+mj-lt"/>
              </a:rPr>
              <a:t>Bus</a:t>
            </a:r>
          </a:p>
        </p:txBody>
      </p:sp>
      <p:grpSp>
        <p:nvGrpSpPr>
          <p:cNvPr id="11272" name="Group 6"/>
          <p:cNvGrpSpPr>
            <a:grpSpLocks/>
          </p:cNvGrpSpPr>
          <p:nvPr/>
        </p:nvGrpSpPr>
        <p:grpSpPr bwMode="auto">
          <a:xfrm>
            <a:off x="4216214" y="2736771"/>
            <a:ext cx="727757" cy="801526"/>
            <a:chOff x="2496" y="2725"/>
            <a:chExt cx="712" cy="739"/>
          </a:xfrm>
          <a:effectLst>
            <a:glow rad="139700">
              <a:schemeClr val="accent3">
                <a:satMod val="175000"/>
                <a:alpha val="40000"/>
              </a:schemeClr>
            </a:glow>
          </a:effectLst>
        </p:grpSpPr>
        <p:sp>
          <p:nvSpPr>
            <p:cNvPr id="11273" name="Rectangle 7"/>
            <p:cNvSpPr>
              <a:spLocks noChangeArrowheads="1"/>
            </p:cNvSpPr>
            <p:nvPr/>
          </p:nvSpPr>
          <p:spPr bwMode="auto">
            <a:xfrm>
              <a:off x="2592" y="3312"/>
              <a:ext cx="528" cy="144"/>
            </a:xfrm>
            <a:prstGeom prst="rect">
              <a:avLst/>
            </a:prstGeom>
            <a:solidFill>
              <a:schemeClr val="accent1"/>
            </a:solidFill>
            <a:ln w="38100" algn="ctr">
              <a:solidFill>
                <a:schemeClr val="bg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11274" name="Freeform 8"/>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1"/>
            </a:solidFill>
            <a:ln w="38100">
              <a:solidFill>
                <a:schemeClr val="bg1"/>
              </a:solidFill>
              <a:round/>
              <a:headEnd/>
              <a:tailEnd/>
            </a:ln>
          </p:spPr>
          <p:txBody>
            <a:bodyPr wrap="none" anchor="ctr"/>
            <a:lstStyle/>
            <a:p>
              <a:pPr algn="r" eaLnBrk="0" hangingPunct="0"/>
              <a:endParaRPr lang="en-US" sz="4400" b="1">
                <a:solidFill>
                  <a:srgbClr val="0000FF"/>
                </a:solidFill>
                <a:latin typeface="+mj-lt"/>
              </a:endParaRPr>
            </a:p>
          </p:txBody>
        </p:sp>
        <p:grpSp>
          <p:nvGrpSpPr>
            <p:cNvPr id="11275" name="Group 9"/>
            <p:cNvGrpSpPr>
              <a:grpSpLocks/>
            </p:cNvGrpSpPr>
            <p:nvPr/>
          </p:nvGrpSpPr>
          <p:grpSpPr bwMode="auto">
            <a:xfrm>
              <a:off x="3072" y="2832"/>
              <a:ext cx="136" cy="632"/>
              <a:chOff x="3072" y="2832"/>
              <a:chExt cx="136" cy="632"/>
            </a:xfrm>
          </p:grpSpPr>
          <p:sp>
            <p:nvSpPr>
              <p:cNvPr id="11276" name="Freeform 10"/>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bg1"/>
              </a:solidFill>
              <a:ln w="9525">
                <a:solidFill>
                  <a:schemeClr val="bg1"/>
                </a:solidFill>
                <a:round/>
                <a:headEnd/>
                <a:tailEnd/>
              </a:ln>
            </p:spPr>
            <p:txBody>
              <a:bodyPr wrap="none" anchor="ctr"/>
              <a:lstStyle/>
              <a:p>
                <a:pPr algn="r" eaLnBrk="0" hangingPunct="0"/>
                <a:endParaRPr lang="en-US" sz="4400" b="1">
                  <a:solidFill>
                    <a:srgbClr val="0000FF"/>
                  </a:solidFill>
                  <a:latin typeface="+mj-lt"/>
                </a:endParaRPr>
              </a:p>
            </p:txBody>
          </p:sp>
          <p:sp>
            <p:nvSpPr>
              <p:cNvPr id="11277" name="Freeform 11"/>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bg1"/>
              </a:solidFill>
              <a:ln w="9525">
                <a:solidFill>
                  <a:schemeClr val="bg1"/>
                </a:solidFill>
                <a:round/>
                <a:headEnd/>
                <a:tailEnd/>
              </a:ln>
            </p:spPr>
            <p:txBody>
              <a:bodyPr wrap="none" anchor="ctr"/>
              <a:lstStyle/>
              <a:p>
                <a:pPr algn="r" eaLnBrk="0" hangingPunct="0"/>
                <a:endParaRPr lang="en-US" sz="4400" b="1">
                  <a:solidFill>
                    <a:srgbClr val="0000FF"/>
                  </a:solidFill>
                  <a:latin typeface="+mj-lt"/>
                </a:endParaRPr>
              </a:p>
            </p:txBody>
          </p:sp>
          <p:sp>
            <p:nvSpPr>
              <p:cNvPr id="11278" name="Freeform 12"/>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bg1"/>
              </a:solidFill>
              <a:ln w="9525">
                <a:solidFill>
                  <a:schemeClr val="bg1"/>
                </a:solidFill>
                <a:round/>
                <a:headEnd/>
                <a:tailEnd/>
              </a:ln>
            </p:spPr>
            <p:txBody>
              <a:bodyPr wrap="none" anchor="ctr"/>
              <a:lstStyle/>
              <a:p>
                <a:pPr algn="r" eaLnBrk="0" hangingPunct="0"/>
                <a:endParaRPr lang="en-US" sz="4400" b="1">
                  <a:solidFill>
                    <a:srgbClr val="0000FF"/>
                  </a:solidFill>
                  <a:latin typeface="+mj-lt"/>
                </a:endParaRPr>
              </a:p>
            </p:txBody>
          </p:sp>
        </p:grpSp>
        <p:grpSp>
          <p:nvGrpSpPr>
            <p:cNvPr id="11279" name="Group 13"/>
            <p:cNvGrpSpPr>
              <a:grpSpLocks/>
            </p:cNvGrpSpPr>
            <p:nvPr/>
          </p:nvGrpSpPr>
          <p:grpSpPr bwMode="auto">
            <a:xfrm flipH="1">
              <a:off x="2496" y="2832"/>
              <a:ext cx="136" cy="632"/>
              <a:chOff x="3072" y="2832"/>
              <a:chExt cx="136" cy="632"/>
            </a:xfrm>
          </p:grpSpPr>
          <p:sp>
            <p:nvSpPr>
              <p:cNvPr id="11280" name="Freeform 14"/>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bg1"/>
              </a:solidFill>
              <a:ln w="9525">
                <a:solidFill>
                  <a:schemeClr val="bg1"/>
                </a:solidFill>
                <a:round/>
                <a:headEnd/>
                <a:tailEnd/>
              </a:ln>
            </p:spPr>
            <p:txBody>
              <a:bodyPr wrap="none" anchor="ctr"/>
              <a:lstStyle/>
              <a:p>
                <a:pPr algn="r" eaLnBrk="0" hangingPunct="0"/>
                <a:endParaRPr lang="en-US" sz="4400" b="1">
                  <a:solidFill>
                    <a:srgbClr val="0000FF"/>
                  </a:solidFill>
                  <a:latin typeface="+mj-lt"/>
                </a:endParaRPr>
              </a:p>
            </p:txBody>
          </p:sp>
          <p:sp>
            <p:nvSpPr>
              <p:cNvPr id="11281" name="Freeform 15"/>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bg1"/>
              </a:solidFill>
              <a:ln w="9525">
                <a:solidFill>
                  <a:schemeClr val="bg1"/>
                </a:solidFill>
                <a:round/>
                <a:headEnd/>
                <a:tailEnd/>
              </a:ln>
            </p:spPr>
            <p:txBody>
              <a:bodyPr wrap="none" anchor="ctr"/>
              <a:lstStyle/>
              <a:p>
                <a:pPr algn="r" eaLnBrk="0" hangingPunct="0"/>
                <a:endParaRPr lang="en-US" sz="4400" b="1">
                  <a:solidFill>
                    <a:srgbClr val="0000FF"/>
                  </a:solidFill>
                  <a:latin typeface="+mj-lt"/>
                </a:endParaRPr>
              </a:p>
            </p:txBody>
          </p:sp>
          <p:sp>
            <p:nvSpPr>
              <p:cNvPr id="11282" name="Freeform 16"/>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bg1"/>
              </a:solidFill>
              <a:ln w="9525">
                <a:solidFill>
                  <a:schemeClr val="bg1"/>
                </a:solidFill>
                <a:round/>
                <a:headEnd/>
                <a:tailEnd/>
              </a:ln>
            </p:spPr>
            <p:txBody>
              <a:bodyPr wrap="none" anchor="ctr"/>
              <a:lstStyle/>
              <a:p>
                <a:pPr algn="r" eaLnBrk="0" hangingPunct="0"/>
                <a:endParaRPr lang="en-US" sz="4400" b="1">
                  <a:solidFill>
                    <a:srgbClr val="0000FF"/>
                  </a:solidFill>
                  <a:latin typeface="+mj-lt"/>
                </a:endParaRPr>
              </a:p>
            </p:txBody>
          </p:sp>
        </p:grpSp>
      </p:grpSp>
      <p:grpSp>
        <p:nvGrpSpPr>
          <p:cNvPr id="11283" name="Group 17"/>
          <p:cNvGrpSpPr>
            <a:grpSpLocks/>
          </p:cNvGrpSpPr>
          <p:nvPr/>
        </p:nvGrpSpPr>
        <p:grpSpPr bwMode="auto">
          <a:xfrm>
            <a:off x="2945527" y="2700338"/>
            <a:ext cx="873309" cy="876310"/>
            <a:chOff x="1008" y="2720"/>
            <a:chExt cx="856" cy="808"/>
          </a:xfrm>
          <a:effectLst>
            <a:glow rad="139700">
              <a:schemeClr val="accent3">
                <a:satMod val="175000"/>
                <a:alpha val="40000"/>
              </a:schemeClr>
            </a:glow>
          </a:effectLst>
        </p:grpSpPr>
        <p:sp>
          <p:nvSpPr>
            <p:cNvPr id="11284" name="Rectangle 18"/>
            <p:cNvSpPr>
              <a:spLocks noChangeArrowheads="1"/>
            </p:cNvSpPr>
            <p:nvPr/>
          </p:nvSpPr>
          <p:spPr bwMode="auto">
            <a:xfrm>
              <a:off x="1032" y="3304"/>
              <a:ext cx="488" cy="160"/>
            </a:xfrm>
            <a:prstGeom prst="rect">
              <a:avLst/>
            </a:prstGeom>
            <a:solidFill>
              <a:srgbClr val="FF33CC"/>
            </a:solidFill>
            <a:ln w="38100" algn="ctr">
              <a:solidFill>
                <a:schemeClr val="bg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11285" name="Freeform 19"/>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bg1"/>
            </a:solidFill>
            <a:ln w="9525">
              <a:solidFill>
                <a:schemeClr val="bg1"/>
              </a:solidFill>
              <a:round/>
              <a:headEnd/>
              <a:tailEnd/>
            </a:ln>
          </p:spPr>
          <p:txBody>
            <a:bodyPr wrap="none" anchor="ctr"/>
            <a:lstStyle/>
            <a:p>
              <a:pPr algn="r" eaLnBrk="0" hangingPunct="0"/>
              <a:endParaRPr lang="en-US" sz="4400" b="1">
                <a:solidFill>
                  <a:srgbClr val="0000FF"/>
                </a:solidFill>
                <a:latin typeface="+mj-lt"/>
              </a:endParaRPr>
            </a:p>
          </p:txBody>
        </p:sp>
        <p:sp>
          <p:nvSpPr>
            <p:cNvPr id="11286" name="Freeform 20"/>
            <p:cNvSpPr>
              <a:spLocks/>
            </p:cNvSpPr>
            <p:nvPr/>
          </p:nvSpPr>
          <p:spPr bwMode="auto">
            <a:xfrm flipH="1">
              <a:off x="1077" y="3000"/>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bg1"/>
            </a:solidFill>
            <a:ln w="9525">
              <a:solidFill>
                <a:schemeClr val="bg1"/>
              </a:solidFill>
              <a:round/>
              <a:headEnd/>
              <a:tailEnd/>
            </a:ln>
          </p:spPr>
          <p:txBody>
            <a:bodyPr wrap="none" anchor="ctr"/>
            <a:lstStyle/>
            <a:p>
              <a:pPr algn="r" eaLnBrk="0" hangingPunct="0"/>
              <a:endParaRPr lang="en-US" sz="4400" b="1">
                <a:solidFill>
                  <a:srgbClr val="0000FF"/>
                </a:solidFill>
                <a:latin typeface="+mj-lt"/>
              </a:endParaRPr>
            </a:p>
          </p:txBody>
        </p:sp>
        <p:sp>
          <p:nvSpPr>
            <p:cNvPr id="11287" name="Freeform 21"/>
            <p:cNvSpPr>
              <a:spLocks/>
            </p:cNvSpPr>
            <p:nvPr/>
          </p:nvSpPr>
          <p:spPr bwMode="auto">
            <a:xfrm flipH="1">
              <a:off x="1200" y="2800"/>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bg1"/>
            </a:solidFill>
            <a:ln w="9525">
              <a:solidFill>
                <a:schemeClr val="bg1"/>
              </a:solidFill>
              <a:round/>
              <a:headEnd/>
              <a:tailEnd/>
            </a:ln>
          </p:spPr>
          <p:txBody>
            <a:bodyPr wrap="none" anchor="ctr"/>
            <a:lstStyle/>
            <a:p>
              <a:pPr algn="r" eaLnBrk="0" hangingPunct="0"/>
              <a:endParaRPr lang="en-US" sz="4400" b="1">
                <a:solidFill>
                  <a:srgbClr val="0000FF"/>
                </a:solidFill>
                <a:latin typeface="+mj-lt"/>
              </a:endParaRPr>
            </a:p>
          </p:txBody>
        </p:sp>
        <p:sp>
          <p:nvSpPr>
            <p:cNvPr id="11288" name="Freeform 22"/>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bg1"/>
              </a:solidFill>
              <a:round/>
              <a:headEnd/>
              <a:tailEnd/>
            </a:ln>
          </p:spPr>
          <p:txBody>
            <a:bodyPr wrap="none" anchor="ctr"/>
            <a:lstStyle/>
            <a:p>
              <a:pPr algn="r" eaLnBrk="0" hangingPunct="0"/>
              <a:endParaRPr lang="en-US" sz="4400" b="1">
                <a:solidFill>
                  <a:srgbClr val="0000FF"/>
                </a:solidFill>
                <a:latin typeface="+mj-lt"/>
              </a:endParaRPr>
            </a:p>
          </p:txBody>
        </p:sp>
        <p:sp>
          <p:nvSpPr>
            <p:cNvPr id="11289" name="Freeform 23"/>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bg1"/>
              </a:solidFill>
              <a:round/>
              <a:headEnd/>
              <a:tailEnd/>
            </a:ln>
          </p:spPr>
          <p:txBody>
            <a:bodyPr wrap="none" anchor="ctr"/>
            <a:lstStyle/>
            <a:p>
              <a:pPr algn="r" eaLnBrk="0" hangingPunct="0"/>
              <a:endParaRPr lang="en-US" sz="4400" b="1">
                <a:solidFill>
                  <a:srgbClr val="0000FF"/>
                </a:solidFill>
                <a:latin typeface="+mj-lt"/>
              </a:endParaRPr>
            </a:p>
          </p:txBody>
        </p:sp>
        <p:sp>
          <p:nvSpPr>
            <p:cNvPr id="11290" name="Freeform 24"/>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bg1"/>
            </a:solidFill>
            <a:ln w="9525">
              <a:solidFill>
                <a:schemeClr val="bg1"/>
              </a:solidFill>
              <a:round/>
              <a:headEnd/>
              <a:tailEnd/>
            </a:ln>
          </p:spPr>
          <p:txBody>
            <a:bodyPr wrap="none" anchor="ctr"/>
            <a:lstStyle/>
            <a:p>
              <a:pPr algn="r" eaLnBrk="0" hangingPunct="0"/>
              <a:endParaRPr lang="en-US" sz="4400" b="1">
                <a:solidFill>
                  <a:srgbClr val="0000FF"/>
                </a:solidFill>
                <a:latin typeface="+mj-lt"/>
              </a:endParaRPr>
            </a:p>
          </p:txBody>
        </p:sp>
        <p:sp>
          <p:nvSpPr>
            <p:cNvPr id="11291" name="Freeform 25"/>
            <p:cNvSpPr>
              <a:spLocks/>
            </p:cNvSpPr>
            <p:nvPr/>
          </p:nvSpPr>
          <p:spPr bwMode="auto">
            <a:xfrm>
              <a:off x="1669" y="3008"/>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bg1"/>
            </a:solidFill>
            <a:ln w="9525">
              <a:solidFill>
                <a:schemeClr val="bg1"/>
              </a:solidFill>
              <a:round/>
              <a:headEnd/>
              <a:tailEnd/>
            </a:ln>
          </p:spPr>
          <p:txBody>
            <a:bodyPr wrap="none" anchor="ctr"/>
            <a:lstStyle/>
            <a:p>
              <a:pPr algn="r" eaLnBrk="0" hangingPunct="0"/>
              <a:endParaRPr lang="en-US" sz="4400" b="1">
                <a:solidFill>
                  <a:srgbClr val="0000FF"/>
                </a:solidFill>
                <a:latin typeface="+mj-lt"/>
              </a:endParaRPr>
            </a:p>
          </p:txBody>
        </p:sp>
        <p:sp>
          <p:nvSpPr>
            <p:cNvPr id="11292" name="Freeform 26"/>
            <p:cNvSpPr>
              <a:spLocks/>
            </p:cNvSpPr>
            <p:nvPr/>
          </p:nvSpPr>
          <p:spPr bwMode="auto">
            <a:xfrm>
              <a:off x="1737" y="2840"/>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bg1"/>
            </a:solidFill>
            <a:ln w="9525">
              <a:solidFill>
                <a:schemeClr val="bg1"/>
              </a:solidFill>
              <a:round/>
              <a:headEnd/>
              <a:tailEnd/>
            </a:ln>
          </p:spPr>
          <p:txBody>
            <a:bodyPr wrap="none" anchor="ctr"/>
            <a:lstStyle/>
            <a:p>
              <a:pPr algn="r" eaLnBrk="0" hangingPunct="0"/>
              <a:endParaRPr lang="en-US" sz="4400" b="1">
                <a:solidFill>
                  <a:srgbClr val="0000FF"/>
                </a:solidFill>
                <a:latin typeface="+mj-lt"/>
              </a:endParaRPr>
            </a:p>
          </p:txBody>
        </p:sp>
      </p:grpSp>
      <p:grpSp>
        <p:nvGrpSpPr>
          <p:cNvPr id="11293" name="Group 27"/>
          <p:cNvGrpSpPr>
            <a:grpSpLocks/>
          </p:cNvGrpSpPr>
          <p:nvPr/>
        </p:nvGrpSpPr>
        <p:grpSpPr bwMode="auto">
          <a:xfrm flipH="1">
            <a:off x="5339040" y="2700338"/>
            <a:ext cx="875619" cy="876310"/>
            <a:chOff x="1008" y="2720"/>
            <a:chExt cx="856" cy="808"/>
          </a:xfrm>
          <a:effectLst>
            <a:glow rad="139700">
              <a:schemeClr val="accent3">
                <a:satMod val="175000"/>
                <a:alpha val="40000"/>
              </a:schemeClr>
            </a:glow>
          </a:effectLst>
        </p:grpSpPr>
        <p:sp>
          <p:nvSpPr>
            <p:cNvPr id="11294" name="Rectangle 28"/>
            <p:cNvSpPr>
              <a:spLocks noChangeArrowheads="1"/>
            </p:cNvSpPr>
            <p:nvPr/>
          </p:nvSpPr>
          <p:spPr bwMode="auto">
            <a:xfrm>
              <a:off x="1032" y="3304"/>
              <a:ext cx="488" cy="160"/>
            </a:xfrm>
            <a:prstGeom prst="rect">
              <a:avLst/>
            </a:prstGeom>
            <a:solidFill>
              <a:srgbClr val="FFFF99"/>
            </a:solidFill>
            <a:ln w="38100" algn="ctr">
              <a:solidFill>
                <a:schemeClr val="bg1"/>
              </a:solidFill>
              <a:miter lim="800000"/>
              <a:headEnd/>
              <a:tailEnd/>
            </a:ln>
          </p:spPr>
          <p:txBody>
            <a:bodyPr wrap="none" anchor="ctr"/>
            <a:lstStyle/>
            <a:p>
              <a:pPr algn="r" eaLnBrk="0" hangingPunct="0"/>
              <a:endParaRPr lang="en-US" sz="4400" b="1" dirty="0">
                <a:solidFill>
                  <a:srgbClr val="0000FF"/>
                </a:solidFill>
                <a:latin typeface="+mj-lt"/>
              </a:endParaRPr>
            </a:p>
          </p:txBody>
        </p:sp>
        <p:sp>
          <p:nvSpPr>
            <p:cNvPr id="11295" name="Freeform 29"/>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mj-lt"/>
              </a:endParaRPr>
            </a:p>
          </p:txBody>
        </p:sp>
        <p:sp>
          <p:nvSpPr>
            <p:cNvPr id="11296" name="Freeform 30"/>
            <p:cNvSpPr>
              <a:spLocks/>
            </p:cNvSpPr>
            <p:nvPr/>
          </p:nvSpPr>
          <p:spPr bwMode="auto">
            <a:xfrm flipH="1">
              <a:off x="1077" y="3000"/>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bg1"/>
            </a:solidFill>
            <a:ln w="9525">
              <a:solidFill>
                <a:schemeClr val="bg1"/>
              </a:solidFill>
              <a:round/>
              <a:headEnd/>
              <a:tailEnd/>
            </a:ln>
          </p:spPr>
          <p:txBody>
            <a:bodyPr wrap="none" anchor="ctr"/>
            <a:lstStyle/>
            <a:p>
              <a:pPr algn="r" eaLnBrk="0" hangingPunct="0"/>
              <a:endParaRPr lang="en-US" sz="4400" b="1">
                <a:solidFill>
                  <a:srgbClr val="0000FF"/>
                </a:solidFill>
                <a:latin typeface="+mj-lt"/>
              </a:endParaRPr>
            </a:p>
          </p:txBody>
        </p:sp>
        <p:sp>
          <p:nvSpPr>
            <p:cNvPr id="11297" name="Freeform 31"/>
            <p:cNvSpPr>
              <a:spLocks/>
            </p:cNvSpPr>
            <p:nvPr/>
          </p:nvSpPr>
          <p:spPr bwMode="auto">
            <a:xfrm flipH="1">
              <a:off x="1200" y="2800"/>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bg1"/>
            </a:solidFill>
            <a:ln w="9525">
              <a:solidFill>
                <a:schemeClr val="bg1"/>
              </a:solidFill>
              <a:round/>
              <a:headEnd/>
              <a:tailEnd/>
            </a:ln>
          </p:spPr>
          <p:txBody>
            <a:bodyPr wrap="none" anchor="ctr"/>
            <a:lstStyle/>
            <a:p>
              <a:pPr algn="r" eaLnBrk="0" hangingPunct="0"/>
              <a:endParaRPr lang="en-US" sz="4400" b="1">
                <a:solidFill>
                  <a:srgbClr val="0000FF"/>
                </a:solidFill>
                <a:latin typeface="+mj-lt"/>
              </a:endParaRPr>
            </a:p>
          </p:txBody>
        </p:sp>
        <p:sp>
          <p:nvSpPr>
            <p:cNvPr id="11298" name="Freeform 32"/>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FF99"/>
            </a:solidFill>
            <a:ln w="38100">
              <a:solidFill>
                <a:schemeClr val="bg1"/>
              </a:solidFill>
              <a:round/>
              <a:headEnd/>
              <a:tailEnd/>
            </a:ln>
          </p:spPr>
          <p:txBody>
            <a:bodyPr wrap="none" anchor="ctr"/>
            <a:lstStyle/>
            <a:p>
              <a:pPr algn="r" eaLnBrk="0" hangingPunct="0"/>
              <a:endParaRPr lang="en-US" sz="4400" b="1" dirty="0">
                <a:solidFill>
                  <a:srgbClr val="0000FF"/>
                </a:solidFill>
                <a:latin typeface="+mj-lt"/>
              </a:endParaRPr>
            </a:p>
          </p:txBody>
        </p:sp>
        <p:sp>
          <p:nvSpPr>
            <p:cNvPr id="11299" name="Freeform 33"/>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FF99"/>
            </a:solidFill>
            <a:ln w="38100">
              <a:solidFill>
                <a:schemeClr val="bg1"/>
              </a:solidFill>
              <a:round/>
              <a:headEnd/>
              <a:tailEnd/>
            </a:ln>
          </p:spPr>
          <p:txBody>
            <a:bodyPr wrap="none" anchor="ctr"/>
            <a:lstStyle/>
            <a:p>
              <a:pPr algn="r" eaLnBrk="0" hangingPunct="0"/>
              <a:endParaRPr lang="en-US" sz="4400" b="1">
                <a:solidFill>
                  <a:srgbClr val="0000FF"/>
                </a:solidFill>
                <a:latin typeface="+mj-lt"/>
              </a:endParaRPr>
            </a:p>
          </p:txBody>
        </p:sp>
        <p:sp>
          <p:nvSpPr>
            <p:cNvPr id="11300" name="Freeform 34"/>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bg1"/>
            </a:solidFill>
            <a:ln w="9525">
              <a:solidFill>
                <a:schemeClr val="bg1"/>
              </a:solidFill>
              <a:round/>
              <a:headEnd/>
              <a:tailEnd/>
            </a:ln>
          </p:spPr>
          <p:txBody>
            <a:bodyPr wrap="none" anchor="ctr"/>
            <a:lstStyle/>
            <a:p>
              <a:pPr algn="r" eaLnBrk="0" hangingPunct="0"/>
              <a:endParaRPr lang="en-US" sz="4400" b="1">
                <a:solidFill>
                  <a:srgbClr val="0000FF"/>
                </a:solidFill>
                <a:latin typeface="+mj-lt"/>
              </a:endParaRPr>
            </a:p>
          </p:txBody>
        </p:sp>
        <p:sp>
          <p:nvSpPr>
            <p:cNvPr id="11301" name="Freeform 35"/>
            <p:cNvSpPr>
              <a:spLocks/>
            </p:cNvSpPr>
            <p:nvPr/>
          </p:nvSpPr>
          <p:spPr bwMode="auto">
            <a:xfrm>
              <a:off x="1669" y="3008"/>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bg1"/>
            </a:solidFill>
            <a:ln w="9525">
              <a:solidFill>
                <a:schemeClr val="bg1"/>
              </a:solidFill>
              <a:round/>
              <a:headEnd/>
              <a:tailEnd/>
            </a:ln>
          </p:spPr>
          <p:txBody>
            <a:bodyPr wrap="none" anchor="ctr"/>
            <a:lstStyle/>
            <a:p>
              <a:pPr algn="r" eaLnBrk="0" hangingPunct="0"/>
              <a:endParaRPr lang="en-US" sz="4400" b="1">
                <a:solidFill>
                  <a:srgbClr val="0000FF"/>
                </a:solidFill>
                <a:latin typeface="+mj-lt"/>
              </a:endParaRPr>
            </a:p>
          </p:txBody>
        </p:sp>
        <p:sp>
          <p:nvSpPr>
            <p:cNvPr id="11302" name="Freeform 36"/>
            <p:cNvSpPr>
              <a:spLocks/>
            </p:cNvSpPr>
            <p:nvPr/>
          </p:nvSpPr>
          <p:spPr bwMode="auto">
            <a:xfrm>
              <a:off x="1737" y="2840"/>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bg1"/>
            </a:solidFill>
            <a:ln w="9525">
              <a:solidFill>
                <a:schemeClr val="bg1"/>
              </a:solidFill>
              <a:round/>
              <a:headEnd/>
              <a:tailEnd/>
            </a:ln>
          </p:spPr>
          <p:txBody>
            <a:bodyPr wrap="none" anchor="ctr"/>
            <a:lstStyle/>
            <a:p>
              <a:pPr algn="r" eaLnBrk="0" hangingPunct="0"/>
              <a:endParaRPr lang="en-US" sz="4400" b="1">
                <a:solidFill>
                  <a:srgbClr val="0000FF"/>
                </a:solidFill>
                <a:latin typeface="+mj-lt"/>
              </a:endParaRPr>
            </a:p>
          </p:txBody>
        </p:sp>
      </p:grpSp>
      <p:sp>
        <p:nvSpPr>
          <p:cNvPr id="11303" name="AutoShape 37"/>
          <p:cNvSpPr>
            <a:spLocks noChangeArrowheads="1"/>
          </p:cNvSpPr>
          <p:nvPr/>
        </p:nvSpPr>
        <p:spPr bwMode="auto">
          <a:xfrm>
            <a:off x="2430321" y="3967823"/>
            <a:ext cx="4262579" cy="439114"/>
          </a:xfrm>
          <a:prstGeom prst="leftRightArrow">
            <a:avLst>
              <a:gd name="adj1" fmla="val 40102"/>
              <a:gd name="adj2" fmla="val 63522"/>
            </a:avLst>
          </a:prstGeom>
          <a:solidFill>
            <a:schemeClr val="hlink"/>
          </a:solidFill>
          <a:ln w="38100">
            <a:solidFill>
              <a:schemeClr val="tx1"/>
            </a:solidFill>
            <a:miter lim="800000"/>
            <a:headEnd/>
            <a:tailEnd/>
          </a:ln>
        </p:spPr>
        <p:txBody>
          <a:bodyPr wrap="none" anchor="ctr"/>
          <a:lstStyle/>
          <a:p>
            <a:pPr algn="ctr" eaLnBrk="0" hangingPunct="0"/>
            <a:r>
              <a:rPr lang="en-US" sz="1400">
                <a:solidFill>
                  <a:schemeClr val="tx2"/>
                </a:solidFill>
                <a:latin typeface="+mj-lt"/>
              </a:rPr>
              <a:t>Bus</a:t>
            </a:r>
          </a:p>
        </p:txBody>
      </p:sp>
      <p:sp>
        <p:nvSpPr>
          <p:cNvPr id="11304" name="Rectangle 38"/>
          <p:cNvSpPr>
            <a:spLocks noChangeArrowheads="1"/>
          </p:cNvSpPr>
          <p:nvPr/>
        </p:nvSpPr>
        <p:spPr bwMode="auto">
          <a:xfrm>
            <a:off x="2793044" y="4625535"/>
            <a:ext cx="3583339" cy="602103"/>
          </a:xfrm>
          <a:prstGeom prst="rect">
            <a:avLst/>
          </a:prstGeom>
          <a:solidFill>
            <a:schemeClr val="hlink"/>
          </a:solidFill>
          <a:ln w="38100">
            <a:solidFill>
              <a:schemeClr val="tx1"/>
            </a:solidFill>
            <a:miter lim="800000"/>
            <a:headEnd/>
            <a:tailEnd/>
          </a:ln>
        </p:spPr>
        <p:txBody>
          <a:bodyPr wrap="none" anchor="ctr"/>
          <a:lstStyle/>
          <a:p>
            <a:pPr algn="ctr" eaLnBrk="0" hangingPunct="0"/>
            <a:r>
              <a:rPr lang="en-US" sz="2400" dirty="0">
                <a:latin typeface="+mj-lt"/>
              </a:rPr>
              <a:t>shared memory</a:t>
            </a:r>
          </a:p>
        </p:txBody>
      </p:sp>
      <p:sp>
        <p:nvSpPr>
          <p:cNvPr id="11305" name="AutoShape 39"/>
          <p:cNvSpPr>
            <a:spLocks noChangeArrowheads="1"/>
          </p:cNvSpPr>
          <p:nvPr/>
        </p:nvSpPr>
        <p:spPr bwMode="auto">
          <a:xfrm>
            <a:off x="4343283" y="4330236"/>
            <a:ext cx="526758" cy="241608"/>
          </a:xfrm>
          <a:prstGeom prst="upDownArrow">
            <a:avLst>
              <a:gd name="adj1" fmla="val 50000"/>
              <a:gd name="adj2" fmla="val 33782"/>
            </a:avLst>
          </a:prstGeom>
          <a:solidFill>
            <a:schemeClr val="hlink"/>
          </a:solidFill>
          <a:ln w="38100">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11306" name="Rectangle 40"/>
          <p:cNvSpPr>
            <a:spLocks noChangeArrowheads="1"/>
          </p:cNvSpPr>
          <p:nvPr/>
        </p:nvSpPr>
        <p:spPr bwMode="auto">
          <a:xfrm>
            <a:off x="5459178" y="3687864"/>
            <a:ext cx="773964" cy="262701"/>
          </a:xfrm>
          <a:prstGeom prst="rect">
            <a:avLst/>
          </a:prstGeom>
          <a:solidFill>
            <a:srgbClr val="FFFF99"/>
          </a:solidFill>
          <a:ln w="38100">
            <a:solidFill>
              <a:schemeClr val="tx1"/>
            </a:solidFill>
            <a:miter lim="800000"/>
            <a:headEnd/>
            <a:tailEnd/>
          </a:ln>
          <a:effectLst>
            <a:glow rad="139700">
              <a:schemeClr val="accent3">
                <a:satMod val="175000"/>
                <a:alpha val="40000"/>
              </a:schemeClr>
            </a:glow>
          </a:effectLst>
        </p:spPr>
        <p:txBody>
          <a:bodyPr wrap="none" anchor="ctr"/>
          <a:lstStyle/>
          <a:p>
            <a:pPr algn="ctr" eaLnBrk="0" hangingPunct="0"/>
            <a:r>
              <a:rPr lang="en-US" sz="1600" dirty="0">
                <a:solidFill>
                  <a:schemeClr val="bg1"/>
                </a:solidFill>
                <a:latin typeface="+mj-lt"/>
              </a:rPr>
              <a:t>cache</a:t>
            </a:r>
          </a:p>
        </p:txBody>
      </p:sp>
      <p:sp>
        <p:nvSpPr>
          <p:cNvPr id="11307" name="Rectangle 41"/>
          <p:cNvSpPr>
            <a:spLocks noChangeArrowheads="1"/>
          </p:cNvSpPr>
          <p:nvPr/>
        </p:nvSpPr>
        <p:spPr bwMode="auto">
          <a:xfrm>
            <a:off x="4255490" y="3687864"/>
            <a:ext cx="773964" cy="226268"/>
          </a:xfrm>
          <a:prstGeom prst="rect">
            <a:avLst/>
          </a:prstGeom>
          <a:solidFill>
            <a:schemeClr val="accent1"/>
          </a:solidFill>
          <a:ln w="38100">
            <a:solidFill>
              <a:schemeClr val="tx1"/>
            </a:solidFill>
            <a:miter lim="800000"/>
            <a:headEnd/>
            <a:tailEnd/>
          </a:ln>
          <a:effectLst>
            <a:glow rad="139700">
              <a:schemeClr val="accent3">
                <a:satMod val="175000"/>
                <a:alpha val="40000"/>
              </a:schemeClr>
            </a:glow>
          </a:effectLst>
        </p:spPr>
        <p:txBody>
          <a:bodyPr wrap="none" anchor="ctr"/>
          <a:lstStyle/>
          <a:p>
            <a:pPr algn="ctr" eaLnBrk="0" hangingPunct="0"/>
            <a:r>
              <a:rPr lang="en-US" sz="1600" dirty="0">
                <a:solidFill>
                  <a:schemeClr val="bg1"/>
                </a:solidFill>
                <a:latin typeface="+mj-lt"/>
              </a:rPr>
              <a:t>cache</a:t>
            </a:r>
          </a:p>
        </p:txBody>
      </p:sp>
      <p:pic>
        <p:nvPicPr>
          <p:cNvPr id="305156" name="Picture 4" descr="Related image"/>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8545173" y="12573000"/>
            <a:ext cx="3556001" cy="2667001"/>
          </a:xfrm>
          <a:prstGeom prst="rect">
            <a:avLst/>
          </a:prstGeom>
          <a:noFill/>
          <a:extLst>
            <a:ext uri="{909E8E84-426E-40DD-AFC4-6F175D3DCCD1}">
              <a14:hiddenFill xmlns:a14="http://schemas.microsoft.com/office/drawing/2010/main">
                <a:solidFill>
                  <a:srgbClr val="FFFFFF"/>
                </a:solidFill>
              </a14:hiddenFill>
            </a:ext>
          </a:extLst>
        </p:spPr>
      </p:pic>
      <p:pic>
        <p:nvPicPr>
          <p:cNvPr id="305158" name="Picture 6" descr="Image result for dodo"/>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150298" y="4347066"/>
            <a:ext cx="2920369" cy="2376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693360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Footer Placeholder 1"/>
          <p:cNvSpPr>
            <a:spLocks noGrp="1"/>
          </p:cNvSpPr>
          <p:nvPr>
            <p:ph type="ftr" sz="quarter" idx="10"/>
          </p:nvPr>
        </p:nvSpPr>
        <p:spPr/>
        <p:txBody>
          <a:bodyPr/>
          <a:lstStyle/>
          <a:p>
            <a:r>
              <a:rPr lang="en-US">
                <a:latin typeface="+mj-lt"/>
              </a:rPr>
              <a:t>Art of Multiprocessor Programming</a:t>
            </a:r>
          </a:p>
        </p:txBody>
      </p:sp>
      <p:sp>
        <p:nvSpPr>
          <p:cNvPr id="13315" name="Slide Number Placeholder 4"/>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5A872926-FBC6-4C5F-8C3F-9D1352D61E80}" type="slidenum">
              <a:rPr lang="ar-SA" sz="1400">
                <a:latin typeface="+mj-lt"/>
                <a:cs typeface="Arial" pitchFamily="34" charset="0"/>
              </a:rPr>
              <a:pPr algn="r" eaLnBrk="0" hangingPunct="0"/>
              <a:t>10</a:t>
            </a:fld>
            <a:endParaRPr lang="en-US" sz="1400">
              <a:latin typeface="+mj-lt"/>
              <a:cs typeface="Arial" pitchFamily="34" charset="0"/>
            </a:endParaRPr>
          </a:p>
        </p:txBody>
      </p:sp>
      <p:sp>
        <p:nvSpPr>
          <p:cNvPr id="13317" name="Rectangle 3"/>
          <p:cNvSpPr>
            <a:spLocks noGrp="1" noChangeArrowheads="1"/>
          </p:cNvSpPr>
          <p:nvPr>
            <p:ph type="title" idx="4294967295"/>
          </p:nvPr>
        </p:nvSpPr>
        <p:spPr>
          <a:xfrm>
            <a:off x="265113" y="609600"/>
            <a:ext cx="8672512" cy="1143000"/>
          </a:xfrm>
        </p:spPr>
        <p:txBody>
          <a:bodyPr/>
          <a:lstStyle/>
          <a:p>
            <a:r>
              <a:rPr lang="en-US" sz="4000" dirty="0">
                <a:solidFill>
                  <a:srgbClr val="FFFF00"/>
                </a:solidFill>
              </a:rPr>
              <a:t>Meet the New Boss: </a:t>
            </a:r>
            <a:br>
              <a:rPr lang="en-US" sz="4000" dirty="0">
                <a:solidFill>
                  <a:srgbClr val="FFFF00"/>
                </a:solidFill>
              </a:rPr>
            </a:br>
            <a:r>
              <a:rPr lang="en-US" sz="4000" dirty="0">
                <a:solidFill>
                  <a:srgbClr val="FFFF00"/>
                </a:solidFill>
              </a:rPr>
              <a:t>The Multicore Processor</a:t>
            </a:r>
            <a:br>
              <a:rPr lang="en-US" sz="4000" dirty="0">
                <a:solidFill>
                  <a:srgbClr val="FFFF00"/>
                </a:solidFill>
              </a:rPr>
            </a:br>
            <a:r>
              <a:rPr lang="en-US" sz="4000" dirty="0">
                <a:solidFill>
                  <a:srgbClr val="FFFF00"/>
                </a:solidFill>
              </a:rPr>
              <a:t>(CMP) </a:t>
            </a:r>
          </a:p>
        </p:txBody>
      </p:sp>
      <p:sp>
        <p:nvSpPr>
          <p:cNvPr id="13356" name="Text Box 42"/>
          <p:cNvSpPr txBox="1">
            <a:spLocks noChangeArrowheads="1"/>
          </p:cNvSpPr>
          <p:nvPr/>
        </p:nvSpPr>
        <p:spPr bwMode="auto">
          <a:xfrm>
            <a:off x="2684485" y="6063222"/>
            <a:ext cx="3775030" cy="523220"/>
          </a:xfrm>
          <a:prstGeom prst="rect">
            <a:avLst/>
          </a:prstGeom>
          <a:solidFill>
            <a:schemeClr val="bg2"/>
          </a:solidFill>
          <a:ln w="76200">
            <a:solidFill>
              <a:srgbClr val="7030A0"/>
            </a:solidFill>
            <a:miter lim="800000"/>
            <a:headEnd/>
            <a:tailEnd/>
          </a:ln>
        </p:spPr>
        <p:txBody>
          <a:bodyPr wrap="square">
            <a:spAutoFit/>
          </a:bodyPr>
          <a:lstStyle/>
          <a:p>
            <a:pPr eaLnBrk="0" hangingPunct="0"/>
            <a:r>
              <a:rPr lang="en-US" sz="2800" b="1" dirty="0">
                <a:latin typeface="+mj-lt"/>
              </a:rPr>
              <a:t>All on the same chip</a:t>
            </a:r>
          </a:p>
        </p:txBody>
      </p:sp>
      <p:pic>
        <p:nvPicPr>
          <p:cNvPr id="1026" name="Picture 2" descr="Inside the Nehalem: Intel's New Core i7 Microarchitecture - PC Perspective">
            <a:extLst>
              <a:ext uri="{FF2B5EF4-FFF2-40B4-BE49-F238E27FC236}">
                <a16:creationId xmlns:a16="http://schemas.microsoft.com/office/drawing/2014/main" id="{A77B49FA-C474-2DD8-A6B7-69E7FDA860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9425" y="2125682"/>
            <a:ext cx="5715000" cy="3609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080420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1"/>
          <p:cNvSpPr>
            <a:spLocks noGrp="1"/>
          </p:cNvSpPr>
          <p:nvPr>
            <p:ph type="ftr" sz="quarter" idx="10"/>
          </p:nvPr>
        </p:nvSpPr>
        <p:spPr/>
        <p:txBody>
          <a:bodyPr/>
          <a:lstStyle/>
          <a:p>
            <a:r>
              <a:rPr lang="en-US">
                <a:latin typeface="+mj-lt"/>
              </a:rPr>
              <a:t>Art of Multiprocessor Programming</a:t>
            </a:r>
          </a:p>
        </p:txBody>
      </p:sp>
      <p:sp>
        <p:nvSpPr>
          <p:cNvPr id="17411" name="Slide Number Placeholder 2"/>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AF38902B-3996-4ECA-BA59-B4D74B0DFB2D}" type="slidenum">
              <a:rPr lang="ar-SA" sz="1400">
                <a:latin typeface="+mj-lt"/>
                <a:cs typeface="Arial" pitchFamily="34" charset="0"/>
              </a:rPr>
              <a:pPr algn="r" eaLnBrk="0" hangingPunct="0"/>
              <a:t>11</a:t>
            </a:fld>
            <a:endParaRPr lang="en-US" sz="1400">
              <a:latin typeface="+mj-lt"/>
              <a:cs typeface="Arial" pitchFamily="34" charset="0"/>
            </a:endParaRPr>
          </a:p>
        </p:txBody>
      </p:sp>
      <p:pic>
        <p:nvPicPr>
          <p:cNvPr id="17412" name="Picture 3"/>
          <p:cNvPicPr>
            <a:picLocks noChangeAspect="1" noChangeArrowheads="1"/>
          </p:cNvPicPr>
          <p:nvPr/>
        </p:nvPicPr>
        <p:blipFill>
          <a:blip r:embed="rId3" cstate="print"/>
          <a:srcRect/>
          <a:stretch>
            <a:fillRect/>
          </a:stretch>
        </p:blipFill>
        <p:spPr bwMode="auto">
          <a:xfrm>
            <a:off x="2932113" y="1744663"/>
            <a:ext cx="3252787" cy="4114800"/>
          </a:xfrm>
          <a:prstGeom prst="rect">
            <a:avLst/>
          </a:prstGeom>
          <a:noFill/>
          <a:ln w="9525">
            <a:noFill/>
            <a:miter lim="800000"/>
            <a:headEnd/>
            <a:tailEnd/>
          </a:ln>
        </p:spPr>
      </p:pic>
      <p:sp>
        <p:nvSpPr>
          <p:cNvPr id="17413" name="Text Box 8"/>
          <p:cNvSpPr txBox="1">
            <a:spLocks noChangeArrowheads="1"/>
          </p:cNvSpPr>
          <p:nvPr/>
        </p:nvSpPr>
        <p:spPr bwMode="auto">
          <a:xfrm>
            <a:off x="755650" y="560388"/>
            <a:ext cx="7632700" cy="708025"/>
          </a:xfrm>
          <a:prstGeom prst="rect">
            <a:avLst/>
          </a:prstGeom>
          <a:noFill/>
          <a:ln w="28575">
            <a:noFill/>
            <a:miter lim="800000"/>
            <a:headEnd/>
            <a:tailEnd type="none" w="med" len="lg"/>
          </a:ln>
        </p:spPr>
        <p:txBody>
          <a:bodyPr>
            <a:spAutoFit/>
          </a:bodyPr>
          <a:lstStyle/>
          <a:p>
            <a:pPr algn="ctr" eaLnBrk="0" hangingPunct="0"/>
            <a:r>
              <a:rPr lang="en-US" sz="4000">
                <a:latin typeface="+mj-lt"/>
              </a:rPr>
              <a:t>Why is Kunle Smiling?</a:t>
            </a:r>
          </a:p>
        </p:txBody>
      </p:sp>
      <p:sp>
        <p:nvSpPr>
          <p:cNvPr id="17414" name="TextBox 6"/>
          <p:cNvSpPr txBox="1">
            <a:spLocks noChangeArrowheads="1"/>
          </p:cNvSpPr>
          <p:nvPr/>
        </p:nvSpPr>
        <p:spPr bwMode="auto">
          <a:xfrm>
            <a:off x="485929" y="2725738"/>
            <a:ext cx="2262159" cy="1200329"/>
          </a:xfrm>
          <a:prstGeom prst="rect">
            <a:avLst/>
          </a:prstGeom>
          <a:noFill/>
          <a:ln w="9525">
            <a:noFill/>
            <a:miter lim="800000"/>
            <a:headEnd/>
            <a:tailEnd/>
          </a:ln>
        </p:spPr>
        <p:txBody>
          <a:bodyPr wrap="none">
            <a:spAutoFit/>
          </a:bodyPr>
          <a:lstStyle/>
          <a:p>
            <a:pPr algn="ctr" eaLnBrk="0" hangingPunct="0"/>
            <a:r>
              <a:rPr lang="en-US" sz="3600" b="1" dirty="0">
                <a:solidFill>
                  <a:srgbClr val="FFFF00"/>
                </a:solidFill>
                <a:latin typeface="+mj-lt"/>
              </a:rPr>
              <a:t>His new</a:t>
            </a:r>
          </a:p>
          <a:p>
            <a:pPr algn="ctr" eaLnBrk="0" hangingPunct="0"/>
            <a:r>
              <a:rPr lang="en-US" sz="3600" b="1" dirty="0">
                <a:solidFill>
                  <a:srgbClr val="FFFF00"/>
                </a:solidFill>
                <a:latin typeface="+mj-lt"/>
              </a:rPr>
              <a:t>multicore</a:t>
            </a:r>
          </a:p>
        </p:txBody>
      </p:sp>
      <p:cxnSp>
        <p:nvCxnSpPr>
          <p:cNvPr id="17415" name="Straight Arrow Connector 8"/>
          <p:cNvCxnSpPr>
            <a:cxnSpLocks noChangeShapeType="1"/>
            <a:stCxn id="17414" idx="2"/>
          </p:cNvCxnSpPr>
          <p:nvPr/>
        </p:nvCxnSpPr>
        <p:spPr bwMode="auto">
          <a:xfrm>
            <a:off x="1617009" y="3926067"/>
            <a:ext cx="1811991" cy="715783"/>
          </a:xfrm>
          <a:prstGeom prst="straightConnector1">
            <a:avLst/>
          </a:prstGeom>
          <a:noFill/>
          <a:ln w="76200" algn="ctr">
            <a:solidFill>
              <a:srgbClr val="FFFF00"/>
            </a:solidFill>
            <a:round/>
            <a:headEnd/>
            <a:tailEnd type="arrow" w="med" len="med"/>
          </a:ln>
        </p:spPr>
      </p:cxnSp>
    </p:spTree>
    <p:extLst>
      <p:ext uri="{BB962C8B-B14F-4D97-AF65-F5344CB8AC3E}">
        <p14:creationId xmlns:p14="http://schemas.microsoft.com/office/powerpoint/2010/main" val="671270868"/>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0E4A28A-A846-509C-16A9-58A6A732C272}"/>
              </a:ext>
            </a:extLst>
          </p:cNvPr>
          <p:cNvSpPr>
            <a:spLocks noGrp="1"/>
          </p:cNvSpPr>
          <p:nvPr>
            <p:ph type="title"/>
          </p:nvPr>
        </p:nvSpPr>
        <p:spPr/>
        <p:txBody>
          <a:bodyPr/>
          <a:lstStyle/>
          <a:p>
            <a:r>
              <a:rPr lang="en-US" dirty="0">
                <a:solidFill>
                  <a:srgbClr val="FFFF00"/>
                </a:solidFill>
              </a:rPr>
              <a:t>Why do we care?</a:t>
            </a:r>
          </a:p>
        </p:txBody>
      </p:sp>
      <p:sp>
        <p:nvSpPr>
          <p:cNvPr id="2" name="Footer Placeholder 1">
            <a:extLst>
              <a:ext uri="{FF2B5EF4-FFF2-40B4-BE49-F238E27FC236}">
                <a16:creationId xmlns:a16="http://schemas.microsoft.com/office/drawing/2014/main" id="{F45DF2FD-8E11-481F-AB41-6B80E8CE0920}"/>
              </a:ext>
            </a:extLst>
          </p:cNvPr>
          <p:cNvSpPr>
            <a:spLocks noGrp="1"/>
          </p:cNvSpPr>
          <p:nvPr>
            <p:ph type="ftr" sz="quarter" idx="10"/>
          </p:nvPr>
        </p:nvSpPr>
        <p:spPr/>
        <p:txBody>
          <a:bodyPr/>
          <a:lstStyle/>
          <a:p>
            <a:pPr>
              <a:defRPr/>
            </a:pPr>
            <a:r>
              <a:rPr lang="en-US"/>
              <a:t>Art of Multiprocessor Programming</a:t>
            </a:r>
            <a:endParaRPr lang="en-US" dirty="0"/>
          </a:p>
        </p:txBody>
      </p:sp>
      <p:sp>
        <p:nvSpPr>
          <p:cNvPr id="3" name="TextBox 2">
            <a:extLst>
              <a:ext uri="{FF2B5EF4-FFF2-40B4-BE49-F238E27FC236}">
                <a16:creationId xmlns:a16="http://schemas.microsoft.com/office/drawing/2014/main" id="{FEA4D3B7-D0D2-91F3-43DE-FA87411E296E}"/>
              </a:ext>
            </a:extLst>
          </p:cNvPr>
          <p:cNvSpPr txBox="1"/>
          <p:nvPr/>
        </p:nvSpPr>
        <p:spPr bwMode="auto">
          <a:xfrm>
            <a:off x="685800" y="1676400"/>
            <a:ext cx="6680803" cy="584775"/>
          </a:xfrm>
          <a:prstGeom prst="rect">
            <a:avLst/>
          </a:prstGeom>
          <a:solidFill>
            <a:schemeClr val="bg1"/>
          </a:solidFill>
          <a:ln w="76200">
            <a:solidFill>
              <a:srgbClr val="FF0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3200" dirty="0">
                <a:solidFill>
                  <a:srgbClr val="FFFF00"/>
                </a:solidFill>
              </a:rPr>
              <a:t>Time no longer cures software bloat</a:t>
            </a:r>
          </a:p>
        </p:txBody>
      </p:sp>
      <p:sp>
        <p:nvSpPr>
          <p:cNvPr id="4" name="TextBox 3">
            <a:extLst>
              <a:ext uri="{FF2B5EF4-FFF2-40B4-BE49-F238E27FC236}">
                <a16:creationId xmlns:a16="http://schemas.microsoft.com/office/drawing/2014/main" id="{FFFB6750-02D2-E920-552C-AC2615DEBF87}"/>
              </a:ext>
            </a:extLst>
          </p:cNvPr>
          <p:cNvSpPr txBox="1"/>
          <p:nvPr/>
        </p:nvSpPr>
        <p:spPr bwMode="auto">
          <a:xfrm>
            <a:off x="685800" y="3358566"/>
            <a:ext cx="6688626" cy="584775"/>
          </a:xfrm>
          <a:prstGeom prst="rect">
            <a:avLst/>
          </a:prstGeom>
          <a:solidFill>
            <a:schemeClr val="bg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3200" dirty="0">
                <a:solidFill>
                  <a:srgbClr val="FFFF00"/>
                </a:solidFill>
              </a:rPr>
              <a:t>Double your program’s path length?</a:t>
            </a:r>
            <a:endParaRPr lang="en-US" sz="3200" dirty="0">
              <a:solidFill>
                <a:srgbClr val="FFFF00"/>
              </a:solidFill>
              <a:latin typeface="Arial" panose="020B0604020202020204" pitchFamily="34" charset="0"/>
              <a:cs typeface="Arial" panose="020B0604020202020204" pitchFamily="34" charset="0"/>
            </a:endParaRPr>
          </a:p>
        </p:txBody>
      </p:sp>
      <p:sp>
        <p:nvSpPr>
          <p:cNvPr id="5" name="TextBox 3">
            <a:extLst>
              <a:ext uri="{FF2B5EF4-FFF2-40B4-BE49-F238E27FC236}">
                <a16:creationId xmlns:a16="http://schemas.microsoft.com/office/drawing/2014/main" id="{46163571-77F6-5A24-7504-3DACC3865F2E}"/>
              </a:ext>
            </a:extLst>
          </p:cNvPr>
          <p:cNvSpPr txBox="1"/>
          <p:nvPr/>
        </p:nvSpPr>
        <p:spPr bwMode="auto">
          <a:xfrm>
            <a:off x="1832963" y="2515029"/>
            <a:ext cx="4099200" cy="584775"/>
          </a:xfrm>
          <a:prstGeom prst="rect">
            <a:avLst/>
          </a:prstGeom>
          <a:solidFill>
            <a:schemeClr val="bg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3200" dirty="0">
                <a:solidFill>
                  <a:srgbClr val="FFFF00"/>
                </a:solidFill>
              </a:rPr>
              <a:t>The “free ride” is over</a:t>
            </a:r>
          </a:p>
        </p:txBody>
      </p:sp>
      <p:sp>
        <p:nvSpPr>
          <p:cNvPr id="6" name="TextBox 5">
            <a:extLst>
              <a:ext uri="{FF2B5EF4-FFF2-40B4-BE49-F238E27FC236}">
                <a16:creationId xmlns:a16="http://schemas.microsoft.com/office/drawing/2014/main" id="{45F90F7D-898E-F161-72DF-AD8BA241373E}"/>
              </a:ext>
            </a:extLst>
          </p:cNvPr>
          <p:cNvSpPr txBox="1"/>
          <p:nvPr/>
        </p:nvSpPr>
        <p:spPr bwMode="auto">
          <a:xfrm>
            <a:off x="1832963" y="4197195"/>
            <a:ext cx="5249322" cy="584775"/>
          </a:xfrm>
          <a:prstGeom prst="rect">
            <a:avLst/>
          </a:prstGeom>
          <a:solidFill>
            <a:schemeClr val="bg1"/>
          </a:solidFill>
          <a:ln w="76200">
            <a:solidFill>
              <a:srgbClr val="FF66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3200" dirty="0">
                <a:solidFill>
                  <a:srgbClr val="FFFF00"/>
                </a:solidFill>
              </a:rPr>
              <a:t>You can’t just wait 6 months</a:t>
            </a:r>
          </a:p>
        </p:txBody>
      </p:sp>
      <p:sp>
        <p:nvSpPr>
          <p:cNvPr id="7" name="TextBox 6">
            <a:extLst>
              <a:ext uri="{FF2B5EF4-FFF2-40B4-BE49-F238E27FC236}">
                <a16:creationId xmlns:a16="http://schemas.microsoft.com/office/drawing/2014/main" id="{5C05A45D-5262-9286-5B37-D6CF929F7815}"/>
              </a:ext>
            </a:extLst>
          </p:cNvPr>
          <p:cNvSpPr txBox="1"/>
          <p:nvPr/>
        </p:nvSpPr>
        <p:spPr bwMode="auto">
          <a:xfrm>
            <a:off x="685800" y="5040732"/>
            <a:ext cx="5867400" cy="584775"/>
          </a:xfrm>
          <a:prstGeom prst="rect">
            <a:avLst/>
          </a:prstGeom>
          <a:solidFill>
            <a:schemeClr val="bg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3200" dirty="0">
                <a:solidFill>
                  <a:srgbClr val="FFFF00"/>
                </a:solidFill>
              </a:rPr>
              <a:t>You must be twice as parallel!</a:t>
            </a:r>
          </a:p>
        </p:txBody>
      </p:sp>
    </p:spTree>
    <p:extLst>
      <p:ext uri="{BB962C8B-B14F-4D97-AF65-F5344CB8AC3E}">
        <p14:creationId xmlns:p14="http://schemas.microsoft.com/office/powerpoint/2010/main" val="364540729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Footer Placeholder 1"/>
          <p:cNvSpPr>
            <a:spLocks noGrp="1"/>
          </p:cNvSpPr>
          <p:nvPr>
            <p:ph type="ftr" sz="quarter" idx="10"/>
          </p:nvPr>
        </p:nvSpPr>
        <p:spPr/>
        <p:txBody>
          <a:bodyPr/>
          <a:lstStyle/>
          <a:p>
            <a:r>
              <a:rPr lang="en-US">
                <a:latin typeface="+mj-lt"/>
              </a:rPr>
              <a:t>Art of Multiprocessor Programming</a:t>
            </a:r>
          </a:p>
        </p:txBody>
      </p:sp>
      <p:sp>
        <p:nvSpPr>
          <p:cNvPr id="21507" name="Slide Number Placeholder 4"/>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2BDD4E6A-E940-4564-B914-325FBCE0612A}" type="slidenum">
              <a:rPr lang="ar-SA" sz="1400">
                <a:latin typeface="+mj-lt"/>
                <a:cs typeface="Arial" pitchFamily="34" charset="0"/>
              </a:rPr>
              <a:pPr algn="r" eaLnBrk="0" hangingPunct="0"/>
              <a:t>13</a:t>
            </a:fld>
            <a:endParaRPr lang="en-US" sz="1400">
              <a:latin typeface="+mj-lt"/>
              <a:cs typeface="Arial" pitchFamily="34" charset="0"/>
            </a:endParaRPr>
          </a:p>
        </p:txBody>
      </p:sp>
      <p:sp>
        <p:nvSpPr>
          <p:cNvPr id="21508" name="Rectangle 2"/>
          <p:cNvSpPr>
            <a:spLocks noGrp="1" noChangeArrowheads="1"/>
          </p:cNvSpPr>
          <p:nvPr>
            <p:ph type="title" idx="4294967295"/>
          </p:nvPr>
        </p:nvSpPr>
        <p:spPr>
          <a:xfrm>
            <a:off x="685800" y="350838"/>
            <a:ext cx="7772400" cy="1143000"/>
          </a:xfrm>
        </p:spPr>
        <p:txBody>
          <a:bodyPr/>
          <a:lstStyle/>
          <a:p>
            <a:r>
              <a:rPr lang="en-US" dirty="0">
                <a:solidFill>
                  <a:srgbClr val="FFFF00"/>
                </a:solidFill>
              </a:rPr>
              <a:t>Traditional Scaling Process</a:t>
            </a:r>
          </a:p>
        </p:txBody>
      </p:sp>
      <p:sp>
        <p:nvSpPr>
          <p:cNvPr id="21509" name="Rectangle 3"/>
          <p:cNvSpPr>
            <a:spLocks noChangeArrowheads="1"/>
          </p:cNvSpPr>
          <p:nvPr/>
        </p:nvSpPr>
        <p:spPr bwMode="auto">
          <a:xfrm>
            <a:off x="2619607" y="3140856"/>
            <a:ext cx="1498600" cy="830997"/>
          </a:xfrm>
          <a:prstGeom prst="rect">
            <a:avLst/>
          </a:prstGeom>
          <a:solidFill>
            <a:schemeClr val="bg1"/>
          </a:solidFill>
          <a:ln w="9525">
            <a:solidFill>
              <a:schemeClr val="tx1"/>
            </a:solidFill>
            <a:miter lim="800000"/>
            <a:headEnd/>
            <a:tailEnd/>
          </a:ln>
        </p:spPr>
        <p:txBody>
          <a:bodyPr wrap="square" anchor="ctr">
            <a:spAutoFit/>
          </a:bodyPr>
          <a:lstStyle/>
          <a:p>
            <a:r>
              <a:rPr lang="en-US" sz="800" b="0" dirty="0">
                <a:solidFill>
                  <a:srgbClr val="569CD6"/>
                </a:solidFill>
                <a:effectLst/>
                <a:latin typeface="Consolas" panose="020B0609020204030204" pitchFamily="49" charset="0"/>
              </a:rPr>
              <a:t>public</a:t>
            </a:r>
            <a:r>
              <a:rPr lang="en-US" sz="800" b="0" dirty="0">
                <a:solidFill>
                  <a:srgbClr val="D4D4D4"/>
                </a:solidFill>
                <a:effectLst/>
                <a:latin typeface="Consolas" panose="020B0609020204030204" pitchFamily="49" charset="0"/>
              </a:rPr>
              <a:t> </a:t>
            </a:r>
            <a:r>
              <a:rPr lang="en-US" sz="800" b="0" dirty="0">
                <a:solidFill>
                  <a:srgbClr val="569CD6"/>
                </a:solidFill>
                <a:effectLst/>
                <a:latin typeface="Consolas" panose="020B0609020204030204" pitchFamily="49" charset="0"/>
              </a:rPr>
              <a:t>static</a:t>
            </a:r>
            <a:r>
              <a:rPr lang="en-US" sz="800" b="0" dirty="0">
                <a:solidFill>
                  <a:srgbClr val="D4D4D4"/>
                </a:solidFill>
                <a:effectLst/>
                <a:latin typeface="Consolas" panose="020B0609020204030204" pitchFamily="49" charset="0"/>
              </a:rPr>
              <a:t> </a:t>
            </a:r>
            <a:r>
              <a:rPr lang="en-US" sz="800" b="0" dirty="0">
                <a:solidFill>
                  <a:srgbClr val="4EC9B0"/>
                </a:solidFill>
                <a:effectLst/>
                <a:latin typeface="Consolas" panose="020B0609020204030204" pitchFamily="49" charset="0"/>
              </a:rPr>
              <a:t>void</a:t>
            </a:r>
            <a:r>
              <a:rPr lang="en-US" sz="800" b="0" dirty="0">
                <a:solidFill>
                  <a:srgbClr val="D4D4D4"/>
                </a:solidFill>
                <a:effectLst/>
                <a:latin typeface="Consolas" panose="020B0609020204030204" pitchFamily="49" charset="0"/>
              </a:rPr>
              <a:t> </a:t>
            </a:r>
            <a:r>
              <a:rPr lang="en-US" sz="800" b="0" dirty="0">
                <a:solidFill>
                  <a:srgbClr val="DCDCAA"/>
                </a:solidFill>
                <a:effectLst/>
                <a:latin typeface="Consolas" panose="020B0609020204030204" pitchFamily="49" charset="0"/>
              </a:rPr>
              <a:t>main</a:t>
            </a:r>
            <a:r>
              <a:rPr lang="en-US" sz="800" b="0" dirty="0">
                <a:solidFill>
                  <a:srgbClr val="D4D4D4"/>
                </a:solidFill>
                <a:effectLst/>
                <a:latin typeface="Consolas" panose="020B0609020204030204" pitchFamily="49" charset="0"/>
              </a:rPr>
              <a:t>() {</a:t>
            </a:r>
          </a:p>
          <a:p>
            <a:r>
              <a:rPr lang="en-US" sz="800" b="0" dirty="0">
                <a:solidFill>
                  <a:srgbClr val="D4D4D4"/>
                </a:solidFill>
                <a:effectLst/>
                <a:latin typeface="Consolas" panose="020B0609020204030204" pitchFamily="49" charset="0"/>
              </a:rPr>
              <a:t>    </a:t>
            </a:r>
            <a:r>
              <a:rPr lang="en-US" sz="800" b="0" dirty="0" err="1">
                <a:solidFill>
                  <a:srgbClr val="DCDCAA"/>
                </a:solidFill>
                <a:effectLst/>
                <a:latin typeface="Consolas" panose="020B0609020204030204" pitchFamily="49" charset="0"/>
              </a:rPr>
              <a:t>println</a:t>
            </a:r>
            <a:r>
              <a:rPr lang="en-US" sz="800" b="0" dirty="0">
                <a:solidFill>
                  <a:srgbClr val="D4D4D4"/>
                </a:solidFill>
                <a:effectLst/>
                <a:latin typeface="Consolas" panose="020B0609020204030204" pitchFamily="49" charset="0"/>
              </a:rPr>
              <a:t>(</a:t>
            </a:r>
            <a:r>
              <a:rPr lang="en-US" sz="800" b="0" dirty="0">
                <a:solidFill>
                  <a:srgbClr val="CE9178"/>
                </a:solidFill>
                <a:effectLst/>
                <a:latin typeface="Consolas" panose="020B0609020204030204" pitchFamily="49" charset="0"/>
              </a:rPr>
              <a:t>"hello world!"</a:t>
            </a:r>
            <a:r>
              <a:rPr lang="en-US" sz="800" b="0" dirty="0">
                <a:solidFill>
                  <a:srgbClr val="D4D4D4"/>
                </a:solidFill>
                <a:effectLst/>
                <a:latin typeface="Consolas" panose="020B0609020204030204" pitchFamily="49" charset="0"/>
              </a:rPr>
              <a:t>)</a:t>
            </a:r>
          </a:p>
          <a:p>
            <a:r>
              <a:rPr lang="en-US" sz="800" b="0" dirty="0">
                <a:solidFill>
                  <a:srgbClr val="D4D4D4"/>
                </a:solidFill>
                <a:effectLst/>
                <a:latin typeface="Consolas" panose="020B0609020204030204" pitchFamily="49" charset="0"/>
              </a:rPr>
              <a:t>    )</a:t>
            </a:r>
          </a:p>
          <a:p>
            <a:r>
              <a:rPr lang="en-US" sz="800" b="0" dirty="0">
                <a:solidFill>
                  <a:srgbClr val="D4D4D4"/>
                </a:solidFill>
                <a:effectLst/>
                <a:latin typeface="Consolas" panose="020B0609020204030204" pitchFamily="49" charset="0"/>
              </a:rPr>
              <a:t>}</a:t>
            </a:r>
          </a:p>
        </p:txBody>
      </p:sp>
      <p:sp>
        <p:nvSpPr>
          <p:cNvPr id="21510" name="Text Box 4"/>
          <p:cNvSpPr txBox="1">
            <a:spLocks noChangeArrowheads="1"/>
          </p:cNvSpPr>
          <p:nvPr/>
        </p:nvSpPr>
        <p:spPr bwMode="auto">
          <a:xfrm>
            <a:off x="596900" y="3357917"/>
            <a:ext cx="1385888" cy="396875"/>
          </a:xfrm>
          <a:prstGeom prst="rect">
            <a:avLst/>
          </a:prstGeom>
          <a:noFill/>
          <a:ln w="9525">
            <a:noFill/>
            <a:miter lim="800000"/>
            <a:headEnd/>
            <a:tailEnd/>
          </a:ln>
        </p:spPr>
        <p:txBody>
          <a:bodyPr wrap="none">
            <a:spAutoFit/>
          </a:bodyPr>
          <a:lstStyle/>
          <a:p>
            <a:pPr algn="ctr"/>
            <a:r>
              <a:rPr lang="en-US" sz="2000" dirty="0">
                <a:solidFill>
                  <a:srgbClr val="FFFF00"/>
                </a:solidFill>
                <a:latin typeface="+mj-lt"/>
                <a:cs typeface="Arial" pitchFamily="34" charset="0"/>
              </a:rPr>
              <a:t>User code</a:t>
            </a:r>
          </a:p>
        </p:txBody>
      </p:sp>
      <p:sp>
        <p:nvSpPr>
          <p:cNvPr id="21513" name="Text Box 7"/>
          <p:cNvSpPr txBox="1">
            <a:spLocks noChangeArrowheads="1"/>
          </p:cNvSpPr>
          <p:nvPr/>
        </p:nvSpPr>
        <p:spPr bwMode="auto">
          <a:xfrm>
            <a:off x="619125" y="4640263"/>
            <a:ext cx="1839913" cy="701675"/>
          </a:xfrm>
          <a:prstGeom prst="rect">
            <a:avLst/>
          </a:prstGeom>
          <a:noFill/>
          <a:ln w="9525">
            <a:noFill/>
            <a:miter lim="800000"/>
            <a:headEnd/>
            <a:tailEnd/>
          </a:ln>
        </p:spPr>
        <p:txBody>
          <a:bodyPr>
            <a:spAutoFit/>
          </a:bodyPr>
          <a:lstStyle/>
          <a:p>
            <a:r>
              <a:rPr lang="en-US" sz="2000" dirty="0">
                <a:solidFill>
                  <a:srgbClr val="FFFF00"/>
                </a:solidFill>
                <a:latin typeface="+mj-lt"/>
                <a:cs typeface="Arial" pitchFamily="34" charset="0"/>
              </a:rPr>
              <a:t>Traditional</a:t>
            </a:r>
          </a:p>
          <a:p>
            <a:r>
              <a:rPr lang="en-US" sz="2000" dirty="0">
                <a:solidFill>
                  <a:srgbClr val="FFFF00"/>
                </a:solidFill>
                <a:latin typeface="+mj-lt"/>
                <a:cs typeface="Arial" pitchFamily="34" charset="0"/>
              </a:rPr>
              <a:t>Uniprocessor </a:t>
            </a:r>
          </a:p>
        </p:txBody>
      </p:sp>
      <p:sp>
        <p:nvSpPr>
          <p:cNvPr id="562184" name="Rectangle 8"/>
          <p:cNvSpPr>
            <a:spLocks noChangeArrowheads="1"/>
          </p:cNvSpPr>
          <p:nvPr/>
        </p:nvSpPr>
        <p:spPr bwMode="auto">
          <a:xfrm>
            <a:off x="2603500" y="1685925"/>
            <a:ext cx="4935538" cy="1176338"/>
          </a:xfrm>
          <a:prstGeom prst="rect">
            <a:avLst/>
          </a:prstGeom>
          <a:solidFill>
            <a:schemeClr val="bg1">
              <a:alpha val="50000"/>
            </a:schemeClr>
          </a:solidFill>
          <a:ln w="9525">
            <a:solidFill>
              <a:schemeClr val="tx1"/>
            </a:solidFill>
            <a:miter lim="800000"/>
            <a:headEnd/>
            <a:tailEnd/>
          </a:ln>
          <a:effectLst/>
        </p:spPr>
        <p:txBody>
          <a:bodyPr wrap="none" anchor="ctr"/>
          <a:lstStyle/>
          <a:p>
            <a:pPr algn="ctr">
              <a:defRPr/>
            </a:pPr>
            <a:endParaRPr lang="en-US" sz="2400">
              <a:effectLst>
                <a:outerShdw blurRad="38100" dist="38100" dir="2700000" algn="tl">
                  <a:srgbClr val="C0C0C0"/>
                </a:outerShdw>
              </a:effectLst>
              <a:latin typeface="+mj-lt"/>
              <a:cs typeface="Times New Roman" pitchFamily="18" charset="0"/>
            </a:endParaRPr>
          </a:p>
        </p:txBody>
      </p:sp>
      <p:sp>
        <p:nvSpPr>
          <p:cNvPr id="21515" name="Freeform 9"/>
          <p:cNvSpPr>
            <a:spLocks/>
          </p:cNvSpPr>
          <p:nvPr/>
        </p:nvSpPr>
        <p:spPr bwMode="auto">
          <a:xfrm>
            <a:off x="2590800" y="1990725"/>
            <a:ext cx="4891088" cy="871538"/>
          </a:xfrm>
          <a:custGeom>
            <a:avLst/>
            <a:gdLst>
              <a:gd name="T0" fmla="*/ 0 w 3081"/>
              <a:gd name="T1" fmla="*/ 2147483647 h 549"/>
              <a:gd name="T2" fmla="*/ 2147483647 w 3081"/>
              <a:gd name="T3" fmla="*/ 2147483647 h 549"/>
              <a:gd name="T4" fmla="*/ 2147483647 w 3081"/>
              <a:gd name="T5" fmla="*/ 0 h 549"/>
              <a:gd name="T6" fmla="*/ 0 60000 65536"/>
              <a:gd name="T7" fmla="*/ 0 60000 65536"/>
              <a:gd name="T8" fmla="*/ 0 60000 65536"/>
              <a:gd name="T9" fmla="*/ 0 w 3081"/>
              <a:gd name="T10" fmla="*/ 0 h 549"/>
              <a:gd name="T11" fmla="*/ 3081 w 3081"/>
              <a:gd name="T12" fmla="*/ 549 h 549"/>
            </a:gdLst>
            <a:ahLst/>
            <a:cxnLst>
              <a:cxn ang="T6">
                <a:pos x="T0" y="T1"/>
              </a:cxn>
              <a:cxn ang="T7">
                <a:pos x="T2" y="T3"/>
              </a:cxn>
              <a:cxn ang="T8">
                <a:pos x="T4" y="T5"/>
              </a:cxn>
            </a:cxnLst>
            <a:rect l="T9" t="T10" r="T11" b="T12"/>
            <a:pathLst>
              <a:path w="3081" h="549">
                <a:moveTo>
                  <a:pt x="0" y="549"/>
                </a:moveTo>
                <a:cubicBezTo>
                  <a:pt x="520" y="535"/>
                  <a:pt x="1041" y="521"/>
                  <a:pt x="1554" y="430"/>
                </a:cubicBezTo>
                <a:cubicBezTo>
                  <a:pt x="2067" y="339"/>
                  <a:pt x="2574" y="169"/>
                  <a:pt x="3081" y="0"/>
                </a:cubicBezTo>
              </a:path>
            </a:pathLst>
          </a:custGeom>
          <a:noFill/>
          <a:ln w="38100">
            <a:solidFill>
              <a:schemeClr val="accent2"/>
            </a:solidFill>
            <a:round/>
            <a:headEnd/>
            <a:tailEnd type="triangle" w="med" len="med"/>
          </a:ln>
        </p:spPr>
        <p:txBody>
          <a:bodyPr wrap="none" anchor="ctr"/>
          <a:lstStyle/>
          <a:p>
            <a:pPr algn="r" eaLnBrk="0" hangingPunct="0"/>
            <a:endParaRPr lang="en-US" sz="4400" b="1">
              <a:solidFill>
                <a:srgbClr val="0000FF"/>
              </a:solidFill>
              <a:latin typeface="+mj-lt"/>
            </a:endParaRPr>
          </a:p>
        </p:txBody>
      </p:sp>
      <p:sp>
        <p:nvSpPr>
          <p:cNvPr id="21516" name="Oval 10"/>
          <p:cNvSpPr>
            <a:spLocks noChangeArrowheads="1"/>
          </p:cNvSpPr>
          <p:nvPr/>
        </p:nvSpPr>
        <p:spPr bwMode="auto">
          <a:xfrm>
            <a:off x="3068638" y="2776538"/>
            <a:ext cx="88900" cy="115887"/>
          </a:xfrm>
          <a:prstGeom prst="ellipse">
            <a:avLst/>
          </a:prstGeom>
          <a:solidFill>
            <a:srgbClr val="0033CC">
              <a:alpha val="50195"/>
            </a:srgbClr>
          </a:solidFill>
          <a:ln w="952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1517" name="Oval 11"/>
          <p:cNvSpPr>
            <a:spLocks noChangeArrowheads="1"/>
          </p:cNvSpPr>
          <p:nvPr/>
        </p:nvSpPr>
        <p:spPr bwMode="auto">
          <a:xfrm>
            <a:off x="4924425" y="2614613"/>
            <a:ext cx="88900" cy="115887"/>
          </a:xfrm>
          <a:prstGeom prst="ellipse">
            <a:avLst/>
          </a:prstGeom>
          <a:solidFill>
            <a:srgbClr val="0033CC">
              <a:alpha val="50195"/>
            </a:srgbClr>
          </a:solidFill>
          <a:ln w="952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1518" name="Oval 12"/>
          <p:cNvSpPr>
            <a:spLocks noChangeArrowheads="1"/>
          </p:cNvSpPr>
          <p:nvPr/>
        </p:nvSpPr>
        <p:spPr bwMode="auto">
          <a:xfrm>
            <a:off x="7042150" y="2062163"/>
            <a:ext cx="88900" cy="115887"/>
          </a:xfrm>
          <a:prstGeom prst="ellipse">
            <a:avLst/>
          </a:prstGeom>
          <a:solidFill>
            <a:srgbClr val="0033CC">
              <a:alpha val="50195"/>
            </a:srgbClr>
          </a:solidFill>
          <a:ln w="952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1519" name="Text Box 13"/>
          <p:cNvSpPr txBox="1">
            <a:spLocks noChangeArrowheads="1"/>
          </p:cNvSpPr>
          <p:nvPr/>
        </p:nvSpPr>
        <p:spPr bwMode="auto">
          <a:xfrm>
            <a:off x="632155" y="2063750"/>
            <a:ext cx="1212191" cy="400110"/>
          </a:xfrm>
          <a:prstGeom prst="rect">
            <a:avLst/>
          </a:prstGeom>
          <a:noFill/>
          <a:ln w="9525">
            <a:noFill/>
            <a:miter lim="800000"/>
            <a:headEnd/>
            <a:tailEnd/>
          </a:ln>
        </p:spPr>
        <p:txBody>
          <a:bodyPr wrap="none">
            <a:spAutoFit/>
          </a:bodyPr>
          <a:lstStyle/>
          <a:p>
            <a:pPr algn="ctr"/>
            <a:r>
              <a:rPr lang="en-US" sz="2000" dirty="0">
                <a:solidFill>
                  <a:srgbClr val="FFFF00"/>
                </a:solidFill>
                <a:latin typeface="+mj-lt"/>
                <a:cs typeface="Arial" pitchFamily="34" charset="0"/>
              </a:rPr>
              <a:t>Speedup</a:t>
            </a:r>
          </a:p>
        </p:txBody>
      </p:sp>
      <p:sp>
        <p:nvSpPr>
          <p:cNvPr id="562190" name="Text Box 14"/>
          <p:cNvSpPr txBox="1">
            <a:spLocks noChangeArrowheads="1"/>
          </p:cNvSpPr>
          <p:nvPr/>
        </p:nvSpPr>
        <p:spPr bwMode="auto">
          <a:xfrm>
            <a:off x="2745685" y="2333625"/>
            <a:ext cx="766557" cy="461665"/>
          </a:xfrm>
          <a:prstGeom prst="rect">
            <a:avLst/>
          </a:prstGeom>
          <a:noFill/>
          <a:ln w="9525">
            <a:noFill/>
            <a:miter lim="800000"/>
            <a:headEnd/>
            <a:tailEnd/>
          </a:ln>
          <a:effectLst/>
        </p:spPr>
        <p:txBody>
          <a:bodyPr wrap="none">
            <a:spAutoFit/>
          </a:bodyPr>
          <a:lstStyle/>
          <a:p>
            <a:pPr algn="ctr">
              <a:defRPr/>
            </a:pPr>
            <a:r>
              <a:rPr lang="en-US" sz="2400">
                <a:effectLst>
                  <a:outerShdw blurRad="38100" dist="38100" dir="2700000" algn="tl">
                    <a:srgbClr val="C0C0C0"/>
                  </a:outerShdw>
                </a:effectLst>
                <a:latin typeface="+mj-lt"/>
                <a:cs typeface="Times New Roman" pitchFamily="18" charset="0"/>
              </a:rPr>
              <a:t>1.8x</a:t>
            </a:r>
          </a:p>
        </p:txBody>
      </p:sp>
      <p:sp>
        <p:nvSpPr>
          <p:cNvPr id="562191" name="Text Box 15"/>
          <p:cNvSpPr txBox="1">
            <a:spLocks noChangeArrowheads="1"/>
          </p:cNvSpPr>
          <p:nvPr/>
        </p:nvSpPr>
        <p:spPr bwMode="auto">
          <a:xfrm>
            <a:off x="6788700" y="1608138"/>
            <a:ext cx="510076" cy="461665"/>
          </a:xfrm>
          <a:prstGeom prst="rect">
            <a:avLst/>
          </a:prstGeom>
          <a:noFill/>
          <a:ln w="9525">
            <a:noFill/>
            <a:miter lim="800000"/>
            <a:headEnd/>
            <a:tailEnd/>
          </a:ln>
          <a:effectLst/>
        </p:spPr>
        <p:txBody>
          <a:bodyPr wrap="none">
            <a:spAutoFit/>
          </a:bodyPr>
          <a:lstStyle/>
          <a:p>
            <a:pPr algn="ctr">
              <a:defRPr/>
            </a:pPr>
            <a:r>
              <a:rPr lang="en-US" sz="2400">
                <a:effectLst>
                  <a:outerShdw blurRad="38100" dist="38100" dir="2700000" algn="tl">
                    <a:srgbClr val="C0C0C0"/>
                  </a:outerShdw>
                </a:effectLst>
                <a:latin typeface="+mj-lt"/>
                <a:cs typeface="Times New Roman" pitchFamily="18" charset="0"/>
              </a:rPr>
              <a:t>7x</a:t>
            </a:r>
          </a:p>
        </p:txBody>
      </p:sp>
      <p:sp>
        <p:nvSpPr>
          <p:cNvPr id="562192" name="Text Box 16"/>
          <p:cNvSpPr txBox="1">
            <a:spLocks noChangeArrowheads="1"/>
          </p:cNvSpPr>
          <p:nvPr/>
        </p:nvSpPr>
        <p:spPr bwMode="auto">
          <a:xfrm>
            <a:off x="4601472" y="2085975"/>
            <a:ext cx="766557" cy="461665"/>
          </a:xfrm>
          <a:prstGeom prst="rect">
            <a:avLst/>
          </a:prstGeom>
          <a:noFill/>
          <a:ln w="9525">
            <a:noFill/>
            <a:miter lim="800000"/>
            <a:headEnd/>
            <a:tailEnd/>
          </a:ln>
          <a:effectLst/>
        </p:spPr>
        <p:txBody>
          <a:bodyPr wrap="none">
            <a:spAutoFit/>
          </a:bodyPr>
          <a:lstStyle/>
          <a:p>
            <a:pPr algn="ctr">
              <a:defRPr/>
            </a:pPr>
            <a:r>
              <a:rPr lang="en-US" sz="2400">
                <a:effectLst>
                  <a:outerShdw blurRad="38100" dist="38100" dir="2700000" algn="tl">
                    <a:srgbClr val="C0C0C0"/>
                  </a:outerShdw>
                </a:effectLst>
                <a:latin typeface="+mj-lt"/>
                <a:cs typeface="Times New Roman" pitchFamily="18" charset="0"/>
              </a:rPr>
              <a:t>3.6x</a:t>
            </a:r>
          </a:p>
        </p:txBody>
      </p:sp>
      <p:sp>
        <p:nvSpPr>
          <p:cNvPr id="21523" name="Line 17"/>
          <p:cNvSpPr>
            <a:spLocks noChangeShapeType="1"/>
          </p:cNvSpPr>
          <p:nvPr/>
        </p:nvSpPr>
        <p:spPr bwMode="auto">
          <a:xfrm>
            <a:off x="2814638" y="6153150"/>
            <a:ext cx="4254500" cy="0"/>
          </a:xfrm>
          <a:prstGeom prst="line">
            <a:avLst/>
          </a:prstGeom>
          <a:noFill/>
          <a:ln w="38100">
            <a:solidFill>
              <a:schemeClr val="tx1"/>
            </a:solidFill>
            <a:round/>
            <a:headEnd/>
            <a:tailEnd type="triangle" w="med" len="med"/>
          </a:ln>
        </p:spPr>
        <p:txBody>
          <a:bodyPr wrap="none" anchor="ctr"/>
          <a:lstStyle/>
          <a:p>
            <a:endParaRPr lang="en-US">
              <a:latin typeface="+mj-lt"/>
            </a:endParaRPr>
          </a:p>
        </p:txBody>
      </p:sp>
      <p:sp>
        <p:nvSpPr>
          <p:cNvPr id="21524" name="Text Box 18"/>
          <p:cNvSpPr txBox="1">
            <a:spLocks noChangeArrowheads="1"/>
          </p:cNvSpPr>
          <p:nvPr/>
        </p:nvSpPr>
        <p:spPr bwMode="auto">
          <a:xfrm>
            <a:off x="3395663" y="5688013"/>
            <a:ext cx="2868612" cy="457200"/>
          </a:xfrm>
          <a:prstGeom prst="rect">
            <a:avLst/>
          </a:prstGeom>
          <a:noFill/>
          <a:ln w="9525">
            <a:noFill/>
            <a:miter lim="800000"/>
            <a:headEnd/>
            <a:tailEnd/>
          </a:ln>
        </p:spPr>
        <p:txBody>
          <a:bodyPr wrap="none">
            <a:spAutoFit/>
          </a:bodyPr>
          <a:lstStyle/>
          <a:p>
            <a:pPr algn="ctr"/>
            <a:r>
              <a:rPr lang="en-US" sz="2400" b="1">
                <a:latin typeface="+mj-lt"/>
                <a:cs typeface="Times New Roman" pitchFamily="18" charset="0"/>
              </a:rPr>
              <a:t>Time: Moore’s law</a:t>
            </a:r>
          </a:p>
        </p:txBody>
      </p:sp>
      <p:grpSp>
        <p:nvGrpSpPr>
          <p:cNvPr id="21525" name="Group 34"/>
          <p:cNvGrpSpPr>
            <a:grpSpLocks/>
          </p:cNvGrpSpPr>
          <p:nvPr/>
        </p:nvGrpSpPr>
        <p:grpSpPr bwMode="auto">
          <a:xfrm>
            <a:off x="3016250" y="4773613"/>
            <a:ext cx="284163" cy="417512"/>
            <a:chOff x="2496" y="2725"/>
            <a:chExt cx="712" cy="739"/>
          </a:xfrm>
        </p:grpSpPr>
        <p:sp>
          <p:nvSpPr>
            <p:cNvPr id="21526" name="Rectangle 35"/>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1527" name="Freeform 36"/>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nvGrpSpPr>
            <p:cNvPr id="21528" name="Group 37"/>
            <p:cNvGrpSpPr>
              <a:grpSpLocks/>
            </p:cNvGrpSpPr>
            <p:nvPr/>
          </p:nvGrpSpPr>
          <p:grpSpPr bwMode="auto">
            <a:xfrm>
              <a:off x="3072" y="2832"/>
              <a:ext cx="136" cy="632"/>
              <a:chOff x="3072" y="2832"/>
              <a:chExt cx="136" cy="632"/>
            </a:xfrm>
          </p:grpSpPr>
          <p:sp>
            <p:nvSpPr>
              <p:cNvPr id="21529" name="Freeform 38"/>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1530" name="Freeform 39"/>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1531" name="Freeform 40"/>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nvGrpSpPr>
            <p:cNvPr id="21532" name="Group 41"/>
            <p:cNvGrpSpPr>
              <a:grpSpLocks/>
            </p:cNvGrpSpPr>
            <p:nvPr/>
          </p:nvGrpSpPr>
          <p:grpSpPr bwMode="auto">
            <a:xfrm flipH="1">
              <a:off x="2496" y="2832"/>
              <a:ext cx="136" cy="632"/>
              <a:chOff x="3072" y="2832"/>
              <a:chExt cx="136" cy="632"/>
            </a:xfrm>
          </p:grpSpPr>
          <p:sp>
            <p:nvSpPr>
              <p:cNvPr id="21533" name="Freeform 42"/>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1534" name="Freeform 43"/>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1535" name="Freeform 44"/>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grpSp>
        <p:nvGrpSpPr>
          <p:cNvPr id="21536" name="Group 57"/>
          <p:cNvGrpSpPr>
            <a:grpSpLocks/>
          </p:cNvGrpSpPr>
          <p:nvPr/>
        </p:nvGrpSpPr>
        <p:grpSpPr bwMode="auto">
          <a:xfrm>
            <a:off x="4838700" y="4708525"/>
            <a:ext cx="487363" cy="620713"/>
            <a:chOff x="2496" y="2725"/>
            <a:chExt cx="712" cy="739"/>
          </a:xfrm>
        </p:grpSpPr>
        <p:sp>
          <p:nvSpPr>
            <p:cNvPr id="21537" name="Rectangle 58"/>
            <p:cNvSpPr>
              <a:spLocks noChangeArrowheads="1"/>
            </p:cNvSpPr>
            <p:nvPr/>
          </p:nvSpPr>
          <p:spPr bwMode="auto">
            <a:xfrm>
              <a:off x="2592" y="3312"/>
              <a:ext cx="528" cy="144"/>
            </a:xfrm>
            <a:prstGeom prst="rect">
              <a:avLst/>
            </a:prstGeom>
            <a:solidFill>
              <a:schemeClr val="accent2"/>
            </a:solidFill>
            <a:ln w="6350" algn="ctr">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1538" name="Freeform 59"/>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6350">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nvGrpSpPr>
            <p:cNvPr id="21539" name="Group 60"/>
            <p:cNvGrpSpPr>
              <a:grpSpLocks/>
            </p:cNvGrpSpPr>
            <p:nvPr/>
          </p:nvGrpSpPr>
          <p:grpSpPr bwMode="auto">
            <a:xfrm>
              <a:off x="3072" y="2832"/>
              <a:ext cx="136" cy="632"/>
              <a:chOff x="3072" y="2832"/>
              <a:chExt cx="136" cy="632"/>
            </a:xfrm>
          </p:grpSpPr>
          <p:sp>
            <p:nvSpPr>
              <p:cNvPr id="21540" name="Freeform 61"/>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6350">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1541" name="Freeform 62"/>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6350">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1542" name="Freeform 63"/>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6350">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nvGrpSpPr>
            <p:cNvPr id="21543" name="Group 64"/>
            <p:cNvGrpSpPr>
              <a:grpSpLocks/>
            </p:cNvGrpSpPr>
            <p:nvPr/>
          </p:nvGrpSpPr>
          <p:grpSpPr bwMode="auto">
            <a:xfrm flipH="1">
              <a:off x="2496" y="2832"/>
              <a:ext cx="136" cy="632"/>
              <a:chOff x="3072" y="2832"/>
              <a:chExt cx="136" cy="632"/>
            </a:xfrm>
          </p:grpSpPr>
          <p:sp>
            <p:nvSpPr>
              <p:cNvPr id="21544" name="Freeform 65"/>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6350">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1545" name="Freeform 66"/>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6350">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1546" name="Freeform 67"/>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6350">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grpSp>
        <p:nvGrpSpPr>
          <p:cNvPr id="21547" name="Group 69"/>
          <p:cNvGrpSpPr>
            <a:grpSpLocks/>
          </p:cNvGrpSpPr>
          <p:nvPr/>
        </p:nvGrpSpPr>
        <p:grpSpPr bwMode="auto">
          <a:xfrm>
            <a:off x="6572250" y="4614863"/>
            <a:ext cx="762000" cy="881062"/>
            <a:chOff x="2496" y="2725"/>
            <a:chExt cx="712" cy="739"/>
          </a:xfrm>
        </p:grpSpPr>
        <p:sp>
          <p:nvSpPr>
            <p:cNvPr id="21548" name="Rectangle 70"/>
            <p:cNvSpPr>
              <a:spLocks noChangeArrowheads="1"/>
            </p:cNvSpPr>
            <p:nvPr/>
          </p:nvSpPr>
          <p:spPr bwMode="auto">
            <a:xfrm>
              <a:off x="2592" y="3312"/>
              <a:ext cx="528" cy="144"/>
            </a:xfrm>
            <a:prstGeom prst="rect">
              <a:avLst/>
            </a:prstGeom>
            <a:solidFill>
              <a:schemeClr val="accent2"/>
            </a:solidFill>
            <a:ln w="6350" algn="ctr">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1549" name="Freeform 71"/>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6350">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nvGrpSpPr>
            <p:cNvPr id="21550" name="Group 72"/>
            <p:cNvGrpSpPr>
              <a:grpSpLocks/>
            </p:cNvGrpSpPr>
            <p:nvPr/>
          </p:nvGrpSpPr>
          <p:grpSpPr bwMode="auto">
            <a:xfrm>
              <a:off x="3072" y="2832"/>
              <a:ext cx="136" cy="632"/>
              <a:chOff x="3072" y="2832"/>
              <a:chExt cx="136" cy="632"/>
            </a:xfrm>
          </p:grpSpPr>
          <p:sp>
            <p:nvSpPr>
              <p:cNvPr id="21551" name="Freeform 73"/>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6350">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1552" name="Freeform 74"/>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6350">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1553" name="Freeform 75"/>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6350">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nvGrpSpPr>
            <p:cNvPr id="21554" name="Group 76"/>
            <p:cNvGrpSpPr>
              <a:grpSpLocks/>
            </p:cNvGrpSpPr>
            <p:nvPr/>
          </p:nvGrpSpPr>
          <p:grpSpPr bwMode="auto">
            <a:xfrm flipH="1">
              <a:off x="2496" y="2832"/>
              <a:ext cx="136" cy="632"/>
              <a:chOff x="3072" y="2832"/>
              <a:chExt cx="136" cy="632"/>
            </a:xfrm>
          </p:grpSpPr>
          <p:sp>
            <p:nvSpPr>
              <p:cNvPr id="21555" name="Freeform 77"/>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6350">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1556" name="Freeform 78"/>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6350">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1557" name="Freeform 79"/>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6350">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sp>
        <p:nvSpPr>
          <p:cNvPr id="21558" name="Rectangle 23"/>
          <p:cNvSpPr>
            <a:spLocks noChangeArrowheads="1"/>
          </p:cNvSpPr>
          <p:nvPr/>
        </p:nvSpPr>
        <p:spPr bwMode="auto">
          <a:xfrm>
            <a:off x="2627313" y="4484688"/>
            <a:ext cx="1074737" cy="1073150"/>
          </a:xfrm>
          <a:prstGeom prst="rect">
            <a:avLst/>
          </a:prstGeom>
          <a:solidFill>
            <a:schemeClr val="accent4">
              <a:lumMod val="85000"/>
              <a:lumOff val="15000"/>
              <a:alpha val="50195"/>
            </a:schemeClr>
          </a:solidFill>
          <a:ln w="76200">
            <a:solidFill>
              <a:schemeClr val="tx1">
                <a:lumMod val="75000"/>
              </a:schemeClr>
            </a:solidFill>
            <a:miter lim="800000"/>
            <a:headEnd/>
            <a:tailEnd/>
          </a:ln>
        </p:spPr>
        <p:txBody>
          <a:bodyPr wrap="none" anchor="ctr"/>
          <a:lstStyle/>
          <a:p>
            <a:pPr algn="r" eaLnBrk="0" hangingPunct="0"/>
            <a:endParaRPr lang="en-US" sz="4400" b="1" dirty="0">
              <a:solidFill>
                <a:srgbClr val="0000FF"/>
              </a:solidFill>
              <a:latin typeface="+mj-lt"/>
            </a:endParaRPr>
          </a:p>
        </p:txBody>
      </p:sp>
      <p:sp>
        <p:nvSpPr>
          <p:cNvPr id="21559" name="Rectangle 56"/>
          <p:cNvSpPr>
            <a:spLocks noChangeArrowheads="1"/>
          </p:cNvSpPr>
          <p:nvPr/>
        </p:nvSpPr>
        <p:spPr bwMode="auto">
          <a:xfrm>
            <a:off x="4565650" y="4506913"/>
            <a:ext cx="1074738" cy="1073150"/>
          </a:xfrm>
          <a:prstGeom prst="rect">
            <a:avLst/>
          </a:prstGeom>
          <a:solidFill>
            <a:schemeClr val="accent4">
              <a:lumMod val="85000"/>
              <a:lumOff val="15000"/>
              <a:alpha val="50195"/>
            </a:schemeClr>
          </a:solidFill>
          <a:ln w="76200">
            <a:solidFill>
              <a:schemeClr val="tx1">
                <a:lumMod val="75000"/>
              </a:schemeClr>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1560" name="Rectangle 68"/>
          <p:cNvSpPr>
            <a:spLocks noChangeArrowheads="1"/>
          </p:cNvSpPr>
          <p:nvPr/>
        </p:nvSpPr>
        <p:spPr bwMode="auto">
          <a:xfrm>
            <a:off x="6429375" y="4529138"/>
            <a:ext cx="1074738" cy="1073150"/>
          </a:xfrm>
          <a:prstGeom prst="rect">
            <a:avLst/>
          </a:prstGeom>
          <a:solidFill>
            <a:schemeClr val="accent4">
              <a:lumMod val="85000"/>
              <a:lumOff val="15000"/>
              <a:alpha val="50195"/>
            </a:schemeClr>
          </a:solidFill>
          <a:ln w="76200">
            <a:solidFill>
              <a:schemeClr val="tx1">
                <a:lumMod val="75000"/>
              </a:schemeClr>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 name="Rectangle 3">
            <a:extLst>
              <a:ext uri="{FF2B5EF4-FFF2-40B4-BE49-F238E27FC236}">
                <a16:creationId xmlns:a16="http://schemas.microsoft.com/office/drawing/2014/main" id="{E27242FF-91EF-4A86-8D0C-24366ED34772}"/>
              </a:ext>
            </a:extLst>
          </p:cNvPr>
          <p:cNvSpPr>
            <a:spLocks noChangeArrowheads="1"/>
          </p:cNvSpPr>
          <p:nvPr/>
        </p:nvSpPr>
        <p:spPr bwMode="auto">
          <a:xfrm>
            <a:off x="4264025" y="3140856"/>
            <a:ext cx="1498600" cy="830997"/>
          </a:xfrm>
          <a:prstGeom prst="rect">
            <a:avLst/>
          </a:prstGeom>
          <a:solidFill>
            <a:schemeClr val="bg1"/>
          </a:solidFill>
          <a:ln w="9525">
            <a:solidFill>
              <a:schemeClr val="tx1"/>
            </a:solidFill>
            <a:miter lim="800000"/>
            <a:headEnd/>
            <a:tailEnd/>
          </a:ln>
        </p:spPr>
        <p:txBody>
          <a:bodyPr wrap="square" anchor="ctr">
            <a:spAutoFit/>
          </a:bodyPr>
          <a:lstStyle/>
          <a:p>
            <a:r>
              <a:rPr lang="en-US" sz="800" b="0" dirty="0">
                <a:solidFill>
                  <a:srgbClr val="569CD6"/>
                </a:solidFill>
                <a:effectLst/>
                <a:latin typeface="Consolas" panose="020B0609020204030204" pitchFamily="49" charset="0"/>
              </a:rPr>
              <a:t>public</a:t>
            </a:r>
            <a:r>
              <a:rPr lang="en-US" sz="800" b="0" dirty="0">
                <a:solidFill>
                  <a:srgbClr val="D4D4D4"/>
                </a:solidFill>
                <a:effectLst/>
                <a:latin typeface="Consolas" panose="020B0609020204030204" pitchFamily="49" charset="0"/>
              </a:rPr>
              <a:t> </a:t>
            </a:r>
            <a:r>
              <a:rPr lang="en-US" sz="800" b="0" dirty="0">
                <a:solidFill>
                  <a:srgbClr val="569CD6"/>
                </a:solidFill>
                <a:effectLst/>
                <a:latin typeface="Consolas" panose="020B0609020204030204" pitchFamily="49" charset="0"/>
              </a:rPr>
              <a:t>static</a:t>
            </a:r>
            <a:r>
              <a:rPr lang="en-US" sz="800" b="0" dirty="0">
                <a:solidFill>
                  <a:srgbClr val="D4D4D4"/>
                </a:solidFill>
                <a:effectLst/>
                <a:latin typeface="Consolas" panose="020B0609020204030204" pitchFamily="49" charset="0"/>
              </a:rPr>
              <a:t> </a:t>
            </a:r>
            <a:r>
              <a:rPr lang="en-US" sz="800" b="0" dirty="0">
                <a:solidFill>
                  <a:srgbClr val="4EC9B0"/>
                </a:solidFill>
                <a:effectLst/>
                <a:latin typeface="Consolas" panose="020B0609020204030204" pitchFamily="49" charset="0"/>
              </a:rPr>
              <a:t>void</a:t>
            </a:r>
            <a:r>
              <a:rPr lang="en-US" sz="800" b="0" dirty="0">
                <a:solidFill>
                  <a:srgbClr val="D4D4D4"/>
                </a:solidFill>
                <a:effectLst/>
                <a:latin typeface="Consolas" panose="020B0609020204030204" pitchFamily="49" charset="0"/>
              </a:rPr>
              <a:t> </a:t>
            </a:r>
            <a:r>
              <a:rPr lang="en-US" sz="800" b="0" dirty="0">
                <a:solidFill>
                  <a:srgbClr val="DCDCAA"/>
                </a:solidFill>
                <a:effectLst/>
                <a:latin typeface="Consolas" panose="020B0609020204030204" pitchFamily="49" charset="0"/>
              </a:rPr>
              <a:t>main</a:t>
            </a:r>
            <a:r>
              <a:rPr lang="en-US" sz="800" b="0" dirty="0">
                <a:solidFill>
                  <a:srgbClr val="D4D4D4"/>
                </a:solidFill>
                <a:effectLst/>
                <a:latin typeface="Consolas" panose="020B0609020204030204" pitchFamily="49" charset="0"/>
              </a:rPr>
              <a:t>() {</a:t>
            </a:r>
          </a:p>
          <a:p>
            <a:r>
              <a:rPr lang="en-US" sz="800" b="0" dirty="0">
                <a:solidFill>
                  <a:srgbClr val="D4D4D4"/>
                </a:solidFill>
                <a:effectLst/>
                <a:latin typeface="Consolas" panose="020B0609020204030204" pitchFamily="49" charset="0"/>
              </a:rPr>
              <a:t>    </a:t>
            </a:r>
            <a:r>
              <a:rPr lang="en-US" sz="800" b="0" dirty="0" err="1">
                <a:solidFill>
                  <a:srgbClr val="DCDCAA"/>
                </a:solidFill>
                <a:effectLst/>
                <a:latin typeface="Consolas" panose="020B0609020204030204" pitchFamily="49" charset="0"/>
              </a:rPr>
              <a:t>println</a:t>
            </a:r>
            <a:r>
              <a:rPr lang="en-US" sz="800" b="0" dirty="0">
                <a:solidFill>
                  <a:srgbClr val="D4D4D4"/>
                </a:solidFill>
                <a:effectLst/>
                <a:latin typeface="Consolas" panose="020B0609020204030204" pitchFamily="49" charset="0"/>
              </a:rPr>
              <a:t>(</a:t>
            </a:r>
            <a:r>
              <a:rPr lang="en-US" sz="800" b="0" dirty="0">
                <a:solidFill>
                  <a:srgbClr val="CE9178"/>
                </a:solidFill>
                <a:effectLst/>
                <a:latin typeface="Consolas" panose="020B0609020204030204" pitchFamily="49" charset="0"/>
              </a:rPr>
              <a:t>"hello world!"</a:t>
            </a:r>
            <a:r>
              <a:rPr lang="en-US" sz="800" b="0" dirty="0">
                <a:solidFill>
                  <a:srgbClr val="D4D4D4"/>
                </a:solidFill>
                <a:effectLst/>
                <a:latin typeface="Consolas" panose="020B0609020204030204" pitchFamily="49" charset="0"/>
              </a:rPr>
              <a:t>)</a:t>
            </a:r>
          </a:p>
          <a:p>
            <a:r>
              <a:rPr lang="en-US" sz="800" b="0" dirty="0">
                <a:solidFill>
                  <a:srgbClr val="D4D4D4"/>
                </a:solidFill>
                <a:effectLst/>
                <a:latin typeface="Consolas" panose="020B0609020204030204" pitchFamily="49" charset="0"/>
              </a:rPr>
              <a:t>    )</a:t>
            </a:r>
          </a:p>
          <a:p>
            <a:r>
              <a:rPr lang="en-US" sz="800" b="0" dirty="0">
                <a:solidFill>
                  <a:srgbClr val="D4D4D4"/>
                </a:solidFill>
                <a:effectLst/>
                <a:latin typeface="Consolas" panose="020B0609020204030204" pitchFamily="49" charset="0"/>
              </a:rPr>
              <a:t>}</a:t>
            </a:r>
          </a:p>
        </p:txBody>
      </p:sp>
      <p:sp>
        <p:nvSpPr>
          <p:cNvPr id="3" name="Rectangle 3">
            <a:extLst>
              <a:ext uri="{FF2B5EF4-FFF2-40B4-BE49-F238E27FC236}">
                <a16:creationId xmlns:a16="http://schemas.microsoft.com/office/drawing/2014/main" id="{8ED5C147-16DD-4434-A571-5C3F1901C622}"/>
              </a:ext>
            </a:extLst>
          </p:cNvPr>
          <p:cNvSpPr>
            <a:spLocks noChangeArrowheads="1"/>
          </p:cNvSpPr>
          <p:nvPr/>
        </p:nvSpPr>
        <p:spPr bwMode="auto">
          <a:xfrm>
            <a:off x="6040438" y="3140856"/>
            <a:ext cx="1498600" cy="830997"/>
          </a:xfrm>
          <a:prstGeom prst="rect">
            <a:avLst/>
          </a:prstGeom>
          <a:solidFill>
            <a:schemeClr val="bg1"/>
          </a:solidFill>
          <a:ln w="9525">
            <a:solidFill>
              <a:schemeClr val="tx1"/>
            </a:solidFill>
            <a:miter lim="800000"/>
            <a:headEnd/>
            <a:tailEnd/>
          </a:ln>
        </p:spPr>
        <p:txBody>
          <a:bodyPr wrap="square" anchor="ctr">
            <a:spAutoFit/>
          </a:bodyPr>
          <a:lstStyle/>
          <a:p>
            <a:r>
              <a:rPr lang="en-US" sz="800" b="0" dirty="0">
                <a:solidFill>
                  <a:srgbClr val="569CD6"/>
                </a:solidFill>
                <a:effectLst/>
                <a:latin typeface="Consolas" panose="020B0609020204030204" pitchFamily="49" charset="0"/>
              </a:rPr>
              <a:t>public</a:t>
            </a:r>
            <a:r>
              <a:rPr lang="en-US" sz="800" b="0" dirty="0">
                <a:solidFill>
                  <a:srgbClr val="D4D4D4"/>
                </a:solidFill>
                <a:effectLst/>
                <a:latin typeface="Consolas" panose="020B0609020204030204" pitchFamily="49" charset="0"/>
              </a:rPr>
              <a:t> </a:t>
            </a:r>
            <a:r>
              <a:rPr lang="en-US" sz="800" b="0" dirty="0">
                <a:solidFill>
                  <a:srgbClr val="569CD6"/>
                </a:solidFill>
                <a:effectLst/>
                <a:latin typeface="Consolas" panose="020B0609020204030204" pitchFamily="49" charset="0"/>
              </a:rPr>
              <a:t>static</a:t>
            </a:r>
            <a:r>
              <a:rPr lang="en-US" sz="800" b="0" dirty="0">
                <a:solidFill>
                  <a:srgbClr val="D4D4D4"/>
                </a:solidFill>
                <a:effectLst/>
                <a:latin typeface="Consolas" panose="020B0609020204030204" pitchFamily="49" charset="0"/>
              </a:rPr>
              <a:t> </a:t>
            </a:r>
            <a:r>
              <a:rPr lang="en-US" sz="800" b="0" dirty="0">
                <a:solidFill>
                  <a:srgbClr val="4EC9B0"/>
                </a:solidFill>
                <a:effectLst/>
                <a:latin typeface="Consolas" panose="020B0609020204030204" pitchFamily="49" charset="0"/>
              </a:rPr>
              <a:t>void</a:t>
            </a:r>
            <a:r>
              <a:rPr lang="en-US" sz="800" b="0" dirty="0">
                <a:solidFill>
                  <a:srgbClr val="D4D4D4"/>
                </a:solidFill>
                <a:effectLst/>
                <a:latin typeface="Consolas" panose="020B0609020204030204" pitchFamily="49" charset="0"/>
              </a:rPr>
              <a:t> </a:t>
            </a:r>
            <a:r>
              <a:rPr lang="en-US" sz="800" b="0" dirty="0">
                <a:solidFill>
                  <a:srgbClr val="DCDCAA"/>
                </a:solidFill>
                <a:effectLst/>
                <a:latin typeface="Consolas" panose="020B0609020204030204" pitchFamily="49" charset="0"/>
              </a:rPr>
              <a:t>main</a:t>
            </a:r>
            <a:r>
              <a:rPr lang="en-US" sz="800" b="0" dirty="0">
                <a:solidFill>
                  <a:srgbClr val="D4D4D4"/>
                </a:solidFill>
                <a:effectLst/>
                <a:latin typeface="Consolas" panose="020B0609020204030204" pitchFamily="49" charset="0"/>
              </a:rPr>
              <a:t>() {</a:t>
            </a:r>
          </a:p>
          <a:p>
            <a:r>
              <a:rPr lang="en-US" sz="800" b="0" dirty="0">
                <a:solidFill>
                  <a:srgbClr val="D4D4D4"/>
                </a:solidFill>
                <a:effectLst/>
                <a:latin typeface="Consolas" panose="020B0609020204030204" pitchFamily="49" charset="0"/>
              </a:rPr>
              <a:t>    </a:t>
            </a:r>
            <a:r>
              <a:rPr lang="en-US" sz="800" b="0" dirty="0" err="1">
                <a:solidFill>
                  <a:srgbClr val="DCDCAA"/>
                </a:solidFill>
                <a:effectLst/>
                <a:latin typeface="Consolas" panose="020B0609020204030204" pitchFamily="49" charset="0"/>
              </a:rPr>
              <a:t>println</a:t>
            </a:r>
            <a:r>
              <a:rPr lang="en-US" sz="800" b="0" dirty="0">
                <a:solidFill>
                  <a:srgbClr val="D4D4D4"/>
                </a:solidFill>
                <a:effectLst/>
                <a:latin typeface="Consolas" panose="020B0609020204030204" pitchFamily="49" charset="0"/>
              </a:rPr>
              <a:t>(</a:t>
            </a:r>
            <a:r>
              <a:rPr lang="en-US" sz="800" b="0" dirty="0">
                <a:solidFill>
                  <a:srgbClr val="CE9178"/>
                </a:solidFill>
                <a:effectLst/>
                <a:latin typeface="Consolas" panose="020B0609020204030204" pitchFamily="49" charset="0"/>
              </a:rPr>
              <a:t>"hello world!"</a:t>
            </a:r>
            <a:r>
              <a:rPr lang="en-US" sz="800" b="0" dirty="0">
                <a:solidFill>
                  <a:srgbClr val="D4D4D4"/>
                </a:solidFill>
                <a:effectLst/>
                <a:latin typeface="Consolas" panose="020B0609020204030204" pitchFamily="49" charset="0"/>
              </a:rPr>
              <a:t>)</a:t>
            </a:r>
          </a:p>
          <a:p>
            <a:r>
              <a:rPr lang="en-US" sz="800" b="0" dirty="0">
                <a:solidFill>
                  <a:srgbClr val="D4D4D4"/>
                </a:solidFill>
                <a:effectLst/>
                <a:latin typeface="Consolas" panose="020B0609020204030204" pitchFamily="49" charset="0"/>
              </a:rPr>
              <a:t>    )</a:t>
            </a:r>
          </a:p>
          <a:p>
            <a:r>
              <a:rPr lang="en-US" sz="800" b="0" dirty="0">
                <a:solidFill>
                  <a:srgbClr val="D4D4D4"/>
                </a:solidFill>
                <a:effectLst/>
                <a:latin typeface="Consolas" panose="020B0609020204030204" pitchFamily="49" charset="0"/>
              </a:rPr>
              <a:t>}</a:t>
            </a:r>
          </a:p>
        </p:txBody>
      </p:sp>
    </p:spTree>
    <p:extLst>
      <p:ext uri="{BB962C8B-B14F-4D97-AF65-F5344CB8AC3E}">
        <p14:creationId xmlns:p14="http://schemas.microsoft.com/office/powerpoint/2010/main" val="79167795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2"/>
          <p:cNvSpPr>
            <a:spLocks noGrp="1" noChangeArrowheads="1"/>
          </p:cNvSpPr>
          <p:nvPr>
            <p:ph type="title"/>
          </p:nvPr>
        </p:nvSpPr>
        <p:spPr/>
        <p:txBody>
          <a:bodyPr/>
          <a:lstStyle/>
          <a:p>
            <a:r>
              <a:rPr lang="en-US" dirty="0">
                <a:solidFill>
                  <a:srgbClr val="FFFF00"/>
                </a:solidFill>
              </a:rPr>
              <a:t>Ideal Multicore Scaling Process</a:t>
            </a:r>
          </a:p>
        </p:txBody>
      </p:sp>
      <p:sp>
        <p:nvSpPr>
          <p:cNvPr id="188" name="Footer Placeholder 1"/>
          <p:cNvSpPr>
            <a:spLocks noGrp="1"/>
          </p:cNvSpPr>
          <p:nvPr>
            <p:ph type="ftr" sz="quarter" idx="10"/>
          </p:nvPr>
        </p:nvSpPr>
        <p:spPr/>
        <p:txBody>
          <a:bodyPr/>
          <a:lstStyle/>
          <a:p>
            <a:r>
              <a:rPr lang="en-US">
                <a:latin typeface="+mj-lt"/>
              </a:rPr>
              <a:t>Art of Multiprocessor Programming</a:t>
            </a:r>
          </a:p>
        </p:txBody>
      </p:sp>
      <p:sp>
        <p:nvSpPr>
          <p:cNvPr id="23555" name="Slide Number Placeholder 4"/>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4736B351-ED42-40A7-89C1-BF96A214146E}" type="slidenum">
              <a:rPr lang="ar-SA" sz="1400">
                <a:latin typeface="+mj-lt"/>
                <a:cs typeface="Arial" pitchFamily="34" charset="0"/>
              </a:rPr>
              <a:pPr algn="r" eaLnBrk="0" hangingPunct="0"/>
              <a:t>14</a:t>
            </a:fld>
            <a:endParaRPr lang="en-US" sz="1400">
              <a:latin typeface="+mj-lt"/>
              <a:cs typeface="Arial" pitchFamily="34" charset="0"/>
            </a:endParaRPr>
          </a:p>
        </p:txBody>
      </p:sp>
      <p:sp>
        <p:nvSpPr>
          <p:cNvPr id="23557" name="Text Box 48"/>
          <p:cNvSpPr txBox="1">
            <a:spLocks noChangeArrowheads="1"/>
          </p:cNvSpPr>
          <p:nvPr/>
        </p:nvSpPr>
        <p:spPr bwMode="auto">
          <a:xfrm>
            <a:off x="1030288" y="3130550"/>
            <a:ext cx="1385887" cy="396875"/>
          </a:xfrm>
          <a:prstGeom prst="rect">
            <a:avLst/>
          </a:prstGeom>
          <a:noFill/>
          <a:ln w="9525">
            <a:noFill/>
            <a:miter lim="800000"/>
            <a:headEnd/>
            <a:tailEnd/>
          </a:ln>
        </p:spPr>
        <p:txBody>
          <a:bodyPr wrap="none">
            <a:spAutoFit/>
          </a:bodyPr>
          <a:lstStyle/>
          <a:p>
            <a:pPr algn="ctr"/>
            <a:r>
              <a:rPr lang="en-US" sz="2000" dirty="0">
                <a:solidFill>
                  <a:srgbClr val="FFFF00"/>
                </a:solidFill>
                <a:latin typeface="+mj-lt"/>
                <a:cs typeface="Arial" pitchFamily="34" charset="0"/>
              </a:rPr>
              <a:t>User code</a:t>
            </a:r>
          </a:p>
        </p:txBody>
      </p:sp>
      <p:sp>
        <p:nvSpPr>
          <p:cNvPr id="23558" name="Text Box 52"/>
          <p:cNvSpPr txBox="1">
            <a:spLocks noChangeArrowheads="1"/>
          </p:cNvSpPr>
          <p:nvPr/>
        </p:nvSpPr>
        <p:spPr bwMode="auto">
          <a:xfrm>
            <a:off x="1039813" y="4338638"/>
            <a:ext cx="1384300" cy="396875"/>
          </a:xfrm>
          <a:prstGeom prst="rect">
            <a:avLst/>
          </a:prstGeom>
          <a:noFill/>
          <a:ln w="9525">
            <a:noFill/>
            <a:miter lim="800000"/>
            <a:headEnd/>
            <a:tailEnd/>
          </a:ln>
        </p:spPr>
        <p:txBody>
          <a:bodyPr>
            <a:spAutoFit/>
          </a:bodyPr>
          <a:lstStyle/>
          <a:p>
            <a:pPr algn="ctr"/>
            <a:r>
              <a:rPr lang="en-US" sz="2000" dirty="0">
                <a:solidFill>
                  <a:srgbClr val="FFFF00"/>
                </a:solidFill>
                <a:latin typeface="+mj-lt"/>
                <a:cs typeface="Arial" pitchFamily="34" charset="0"/>
              </a:rPr>
              <a:t>Multicore</a:t>
            </a:r>
          </a:p>
        </p:txBody>
      </p:sp>
      <p:sp>
        <p:nvSpPr>
          <p:cNvPr id="563254" name="Rectangle 54"/>
          <p:cNvSpPr>
            <a:spLocks noChangeArrowheads="1"/>
          </p:cNvSpPr>
          <p:nvPr/>
        </p:nvSpPr>
        <p:spPr bwMode="auto">
          <a:xfrm>
            <a:off x="2617788" y="1706563"/>
            <a:ext cx="4935537" cy="1176338"/>
          </a:xfrm>
          <a:prstGeom prst="rect">
            <a:avLst/>
          </a:prstGeom>
          <a:solidFill>
            <a:schemeClr val="bg1">
              <a:alpha val="50000"/>
            </a:schemeClr>
          </a:solidFill>
          <a:ln w="9525">
            <a:solidFill>
              <a:schemeClr val="tx1">
                <a:lumMod val="95000"/>
              </a:schemeClr>
            </a:solidFill>
            <a:miter lim="800000"/>
            <a:headEnd/>
            <a:tailEnd/>
          </a:ln>
          <a:effectLst/>
        </p:spPr>
        <p:txBody>
          <a:bodyPr wrap="none" anchor="ctr"/>
          <a:lstStyle/>
          <a:p>
            <a:pPr algn="ctr">
              <a:defRPr/>
            </a:pPr>
            <a:endParaRPr lang="en-US" sz="2400">
              <a:effectLst>
                <a:outerShdw blurRad="38100" dist="38100" dir="2700000" algn="tl">
                  <a:srgbClr val="C0C0C0"/>
                </a:outerShdw>
              </a:effectLst>
              <a:latin typeface="+mj-lt"/>
              <a:cs typeface="Times New Roman" pitchFamily="18" charset="0"/>
            </a:endParaRPr>
          </a:p>
        </p:txBody>
      </p:sp>
      <p:sp>
        <p:nvSpPr>
          <p:cNvPr id="23561" name="Freeform 55"/>
          <p:cNvSpPr>
            <a:spLocks/>
          </p:cNvSpPr>
          <p:nvPr/>
        </p:nvSpPr>
        <p:spPr bwMode="auto">
          <a:xfrm>
            <a:off x="2605088" y="2011363"/>
            <a:ext cx="4891087" cy="871538"/>
          </a:xfrm>
          <a:custGeom>
            <a:avLst/>
            <a:gdLst>
              <a:gd name="T0" fmla="*/ 0 w 3081"/>
              <a:gd name="T1" fmla="*/ 549 h 549"/>
              <a:gd name="T2" fmla="*/ 1554 w 3081"/>
              <a:gd name="T3" fmla="*/ 430 h 549"/>
              <a:gd name="T4" fmla="*/ 3081 w 3081"/>
              <a:gd name="T5" fmla="*/ 0 h 549"/>
              <a:gd name="T6" fmla="*/ 0 60000 65536"/>
              <a:gd name="T7" fmla="*/ 0 60000 65536"/>
              <a:gd name="T8" fmla="*/ 0 60000 65536"/>
              <a:gd name="T9" fmla="*/ 0 w 3081"/>
              <a:gd name="T10" fmla="*/ 0 h 549"/>
              <a:gd name="T11" fmla="*/ 3081 w 3081"/>
              <a:gd name="T12" fmla="*/ 549 h 549"/>
            </a:gdLst>
            <a:ahLst/>
            <a:cxnLst>
              <a:cxn ang="T6">
                <a:pos x="T0" y="T1"/>
              </a:cxn>
              <a:cxn ang="T7">
                <a:pos x="T2" y="T3"/>
              </a:cxn>
              <a:cxn ang="T8">
                <a:pos x="T4" y="T5"/>
              </a:cxn>
            </a:cxnLst>
            <a:rect l="T9" t="T10" r="T11" b="T12"/>
            <a:pathLst>
              <a:path w="3081" h="549">
                <a:moveTo>
                  <a:pt x="0" y="549"/>
                </a:moveTo>
                <a:cubicBezTo>
                  <a:pt x="520" y="535"/>
                  <a:pt x="1041" y="521"/>
                  <a:pt x="1554" y="430"/>
                </a:cubicBezTo>
                <a:cubicBezTo>
                  <a:pt x="2067" y="339"/>
                  <a:pt x="2574" y="169"/>
                  <a:pt x="3081" y="0"/>
                </a:cubicBezTo>
              </a:path>
            </a:pathLst>
          </a:custGeom>
          <a:noFill/>
          <a:ln w="38100">
            <a:solidFill>
              <a:srgbClr val="FFC000"/>
            </a:solidFill>
            <a:round/>
            <a:headEnd/>
            <a:tailEnd type="triangle" w="med" len="med"/>
          </a:ln>
        </p:spPr>
        <p:txBody>
          <a:bodyPr wrap="none" anchor="ctr"/>
          <a:lstStyle/>
          <a:p>
            <a:pPr algn="r" eaLnBrk="0" hangingPunct="0"/>
            <a:endParaRPr lang="en-US" sz="4400" b="1">
              <a:solidFill>
                <a:srgbClr val="FFFF00"/>
              </a:solidFill>
              <a:latin typeface="+mj-lt"/>
            </a:endParaRPr>
          </a:p>
        </p:txBody>
      </p:sp>
      <p:sp>
        <p:nvSpPr>
          <p:cNvPr id="23562" name="Oval 56"/>
          <p:cNvSpPr>
            <a:spLocks noChangeArrowheads="1"/>
          </p:cNvSpPr>
          <p:nvPr/>
        </p:nvSpPr>
        <p:spPr bwMode="auto">
          <a:xfrm>
            <a:off x="3082925" y="2797175"/>
            <a:ext cx="88900" cy="115888"/>
          </a:xfrm>
          <a:prstGeom prst="ellipse">
            <a:avLst/>
          </a:prstGeom>
          <a:solidFill>
            <a:srgbClr val="0033CC">
              <a:alpha val="50195"/>
            </a:srgbClr>
          </a:solidFill>
          <a:ln w="9525">
            <a:solidFill>
              <a:srgbClr val="FFC000"/>
            </a:solidFill>
            <a:round/>
            <a:headEnd/>
            <a:tailEnd/>
          </a:ln>
        </p:spPr>
        <p:txBody>
          <a:bodyPr wrap="none" anchor="ctr"/>
          <a:lstStyle/>
          <a:p>
            <a:pPr algn="r" eaLnBrk="0" hangingPunct="0"/>
            <a:endParaRPr lang="en-US" sz="4400" b="1">
              <a:solidFill>
                <a:srgbClr val="FFFF00"/>
              </a:solidFill>
              <a:latin typeface="+mj-lt"/>
            </a:endParaRPr>
          </a:p>
        </p:txBody>
      </p:sp>
      <p:sp>
        <p:nvSpPr>
          <p:cNvPr id="23563" name="Oval 57"/>
          <p:cNvSpPr>
            <a:spLocks noChangeArrowheads="1"/>
          </p:cNvSpPr>
          <p:nvPr/>
        </p:nvSpPr>
        <p:spPr bwMode="auto">
          <a:xfrm>
            <a:off x="4938713" y="2635250"/>
            <a:ext cx="88900" cy="115888"/>
          </a:xfrm>
          <a:prstGeom prst="ellipse">
            <a:avLst/>
          </a:prstGeom>
          <a:solidFill>
            <a:srgbClr val="0033CC">
              <a:alpha val="50195"/>
            </a:srgbClr>
          </a:solidFill>
          <a:ln w="9525">
            <a:solidFill>
              <a:srgbClr val="FFC000"/>
            </a:solidFill>
            <a:round/>
            <a:headEnd/>
            <a:tailEnd/>
          </a:ln>
        </p:spPr>
        <p:txBody>
          <a:bodyPr wrap="none" anchor="ctr"/>
          <a:lstStyle/>
          <a:p>
            <a:pPr algn="r" eaLnBrk="0" hangingPunct="0"/>
            <a:endParaRPr lang="en-US" sz="4400" b="1">
              <a:solidFill>
                <a:srgbClr val="FFFF00"/>
              </a:solidFill>
              <a:latin typeface="+mj-lt"/>
            </a:endParaRPr>
          </a:p>
        </p:txBody>
      </p:sp>
      <p:sp>
        <p:nvSpPr>
          <p:cNvPr id="23564" name="Oval 58"/>
          <p:cNvSpPr>
            <a:spLocks noChangeArrowheads="1"/>
          </p:cNvSpPr>
          <p:nvPr/>
        </p:nvSpPr>
        <p:spPr bwMode="auto">
          <a:xfrm>
            <a:off x="7056438" y="2082800"/>
            <a:ext cx="88900" cy="115888"/>
          </a:xfrm>
          <a:prstGeom prst="ellipse">
            <a:avLst/>
          </a:prstGeom>
          <a:solidFill>
            <a:srgbClr val="0033CC">
              <a:alpha val="50195"/>
            </a:srgbClr>
          </a:solidFill>
          <a:ln w="9525">
            <a:solidFill>
              <a:srgbClr val="FFC000"/>
            </a:solidFill>
            <a:round/>
            <a:headEnd/>
            <a:tailEnd/>
          </a:ln>
        </p:spPr>
        <p:txBody>
          <a:bodyPr wrap="none" anchor="ctr"/>
          <a:lstStyle/>
          <a:p>
            <a:pPr algn="r" eaLnBrk="0" hangingPunct="0"/>
            <a:endParaRPr lang="en-US" sz="4400" b="1">
              <a:solidFill>
                <a:srgbClr val="FFFF00"/>
              </a:solidFill>
              <a:latin typeface="+mj-lt"/>
            </a:endParaRPr>
          </a:p>
        </p:txBody>
      </p:sp>
      <p:sp>
        <p:nvSpPr>
          <p:cNvPr id="23565" name="Text Box 59"/>
          <p:cNvSpPr txBox="1">
            <a:spLocks noChangeArrowheads="1"/>
          </p:cNvSpPr>
          <p:nvPr/>
        </p:nvSpPr>
        <p:spPr bwMode="auto">
          <a:xfrm>
            <a:off x="1046163" y="2270125"/>
            <a:ext cx="1212850" cy="400050"/>
          </a:xfrm>
          <a:prstGeom prst="rect">
            <a:avLst/>
          </a:prstGeom>
          <a:noFill/>
          <a:ln w="9525">
            <a:noFill/>
            <a:miter lim="800000"/>
            <a:headEnd/>
            <a:tailEnd/>
          </a:ln>
        </p:spPr>
        <p:txBody>
          <a:bodyPr wrap="none">
            <a:spAutoFit/>
          </a:bodyPr>
          <a:lstStyle/>
          <a:p>
            <a:pPr algn="ctr"/>
            <a:r>
              <a:rPr lang="en-US" sz="2000" dirty="0">
                <a:solidFill>
                  <a:srgbClr val="FFFF00"/>
                </a:solidFill>
                <a:latin typeface="+mj-lt"/>
                <a:cs typeface="Arial" pitchFamily="34" charset="0"/>
              </a:rPr>
              <a:t>Speedup</a:t>
            </a:r>
          </a:p>
        </p:txBody>
      </p:sp>
      <p:sp>
        <p:nvSpPr>
          <p:cNvPr id="563260" name="Text Box 60"/>
          <p:cNvSpPr txBox="1">
            <a:spLocks noChangeArrowheads="1"/>
          </p:cNvSpPr>
          <p:nvPr/>
        </p:nvSpPr>
        <p:spPr bwMode="auto">
          <a:xfrm>
            <a:off x="2760663" y="2354263"/>
            <a:ext cx="766762" cy="461963"/>
          </a:xfrm>
          <a:prstGeom prst="rect">
            <a:avLst/>
          </a:prstGeom>
          <a:noFill/>
          <a:ln w="9525">
            <a:noFill/>
            <a:miter lim="800000"/>
            <a:headEnd/>
            <a:tailEnd/>
          </a:ln>
          <a:effectLst/>
        </p:spPr>
        <p:txBody>
          <a:bodyPr wrap="none">
            <a:spAutoFit/>
          </a:bodyPr>
          <a:lstStyle/>
          <a:p>
            <a:pPr algn="ctr">
              <a:defRPr/>
            </a:pPr>
            <a:r>
              <a:rPr lang="en-US" sz="2400">
                <a:solidFill>
                  <a:srgbClr val="FFFF00"/>
                </a:solidFill>
                <a:effectLst>
                  <a:outerShdw blurRad="38100" dist="38100" dir="2700000" algn="tl">
                    <a:srgbClr val="C0C0C0"/>
                  </a:outerShdw>
                </a:effectLst>
                <a:latin typeface="+mj-lt"/>
                <a:cs typeface="Times New Roman" pitchFamily="18" charset="0"/>
              </a:rPr>
              <a:t>1.8x</a:t>
            </a:r>
          </a:p>
        </p:txBody>
      </p:sp>
      <p:sp>
        <p:nvSpPr>
          <p:cNvPr id="563261" name="Text Box 61"/>
          <p:cNvSpPr txBox="1">
            <a:spLocks noChangeArrowheads="1"/>
          </p:cNvSpPr>
          <p:nvPr/>
        </p:nvSpPr>
        <p:spPr bwMode="auto">
          <a:xfrm>
            <a:off x="6802438" y="1628775"/>
            <a:ext cx="509587" cy="461963"/>
          </a:xfrm>
          <a:prstGeom prst="rect">
            <a:avLst/>
          </a:prstGeom>
          <a:noFill/>
          <a:ln w="9525">
            <a:noFill/>
            <a:miter lim="800000"/>
            <a:headEnd/>
            <a:tailEnd/>
          </a:ln>
          <a:effectLst/>
        </p:spPr>
        <p:txBody>
          <a:bodyPr wrap="none">
            <a:spAutoFit/>
          </a:bodyPr>
          <a:lstStyle/>
          <a:p>
            <a:pPr algn="ctr">
              <a:defRPr/>
            </a:pPr>
            <a:r>
              <a:rPr lang="en-US" sz="2400">
                <a:effectLst>
                  <a:outerShdw blurRad="38100" dist="38100" dir="2700000" algn="tl">
                    <a:srgbClr val="C0C0C0"/>
                  </a:outerShdw>
                </a:effectLst>
                <a:latin typeface="+mj-lt"/>
                <a:cs typeface="Times New Roman" pitchFamily="18" charset="0"/>
              </a:rPr>
              <a:t>7x</a:t>
            </a:r>
          </a:p>
        </p:txBody>
      </p:sp>
      <p:sp>
        <p:nvSpPr>
          <p:cNvPr id="563262" name="Text Box 62"/>
          <p:cNvSpPr txBox="1">
            <a:spLocks noChangeArrowheads="1"/>
          </p:cNvSpPr>
          <p:nvPr/>
        </p:nvSpPr>
        <p:spPr bwMode="auto">
          <a:xfrm>
            <a:off x="4616450" y="2106613"/>
            <a:ext cx="766762" cy="461963"/>
          </a:xfrm>
          <a:prstGeom prst="rect">
            <a:avLst/>
          </a:prstGeom>
          <a:noFill/>
          <a:ln w="9525">
            <a:noFill/>
            <a:miter lim="800000"/>
            <a:headEnd/>
            <a:tailEnd/>
          </a:ln>
          <a:effectLst/>
        </p:spPr>
        <p:txBody>
          <a:bodyPr wrap="none">
            <a:spAutoFit/>
          </a:bodyPr>
          <a:lstStyle/>
          <a:p>
            <a:pPr algn="ctr">
              <a:defRPr/>
            </a:pPr>
            <a:r>
              <a:rPr lang="en-US" sz="2400">
                <a:solidFill>
                  <a:srgbClr val="FFFF00"/>
                </a:solidFill>
                <a:effectLst>
                  <a:outerShdw blurRad="38100" dist="38100" dir="2700000" algn="tl">
                    <a:srgbClr val="C0C0C0"/>
                  </a:outerShdw>
                </a:effectLst>
                <a:latin typeface="+mj-lt"/>
                <a:cs typeface="Times New Roman" pitchFamily="18" charset="0"/>
              </a:rPr>
              <a:t>3.6x</a:t>
            </a:r>
          </a:p>
        </p:txBody>
      </p:sp>
      <p:sp>
        <p:nvSpPr>
          <p:cNvPr id="563434" name="Text Box 234"/>
          <p:cNvSpPr txBox="1">
            <a:spLocks noChangeArrowheads="1"/>
          </p:cNvSpPr>
          <p:nvPr/>
        </p:nvSpPr>
        <p:spPr bwMode="auto">
          <a:xfrm>
            <a:off x="1004888" y="5483225"/>
            <a:ext cx="4619625" cy="457200"/>
          </a:xfrm>
          <a:prstGeom prst="rect">
            <a:avLst/>
          </a:prstGeom>
          <a:noFill/>
          <a:ln w="9525">
            <a:noFill/>
            <a:miter lim="800000"/>
            <a:headEnd/>
            <a:tailEnd/>
          </a:ln>
        </p:spPr>
        <p:txBody>
          <a:bodyPr wrap="none">
            <a:spAutoFit/>
          </a:bodyPr>
          <a:lstStyle/>
          <a:p>
            <a:pPr algn="ctr"/>
            <a:r>
              <a:rPr lang="en-US" sz="2400" b="1">
                <a:solidFill>
                  <a:srgbClr val="CC0000"/>
                </a:solidFill>
                <a:latin typeface="+mj-lt"/>
                <a:cs typeface="Arial" pitchFamily="34" charset="0"/>
              </a:rPr>
              <a:t>Unfortunately, not so simple…</a:t>
            </a:r>
          </a:p>
        </p:txBody>
      </p:sp>
      <p:sp>
        <p:nvSpPr>
          <p:cNvPr id="23576" name="Rectangle 244"/>
          <p:cNvSpPr>
            <a:spLocks noChangeArrowheads="1"/>
          </p:cNvSpPr>
          <p:nvPr/>
        </p:nvSpPr>
        <p:spPr bwMode="auto">
          <a:xfrm>
            <a:off x="6462713" y="3240088"/>
            <a:ext cx="219075" cy="327025"/>
          </a:xfrm>
          <a:prstGeom prst="rect">
            <a:avLst/>
          </a:prstGeom>
          <a:solidFill>
            <a:schemeClr val="bg1"/>
          </a:solidFill>
          <a:ln w="9525">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577" name="Rectangle 245"/>
          <p:cNvSpPr>
            <a:spLocks noChangeArrowheads="1"/>
          </p:cNvSpPr>
          <p:nvPr/>
        </p:nvSpPr>
        <p:spPr bwMode="auto">
          <a:xfrm>
            <a:off x="6723063" y="3240088"/>
            <a:ext cx="220662" cy="327025"/>
          </a:xfrm>
          <a:prstGeom prst="rect">
            <a:avLst/>
          </a:prstGeom>
          <a:solidFill>
            <a:schemeClr val="bg1"/>
          </a:solidFill>
          <a:ln w="9525">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578" name="Rectangle 246"/>
          <p:cNvSpPr>
            <a:spLocks noChangeArrowheads="1"/>
          </p:cNvSpPr>
          <p:nvPr/>
        </p:nvSpPr>
        <p:spPr bwMode="auto">
          <a:xfrm>
            <a:off x="6464300" y="3633788"/>
            <a:ext cx="222250" cy="325437"/>
          </a:xfrm>
          <a:prstGeom prst="rect">
            <a:avLst/>
          </a:prstGeom>
          <a:solidFill>
            <a:schemeClr val="bg1"/>
          </a:solidFill>
          <a:ln w="9525">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579" name="Rectangle 247"/>
          <p:cNvSpPr>
            <a:spLocks noChangeArrowheads="1"/>
          </p:cNvSpPr>
          <p:nvPr/>
        </p:nvSpPr>
        <p:spPr bwMode="auto">
          <a:xfrm>
            <a:off x="6726238" y="3633788"/>
            <a:ext cx="220662" cy="325437"/>
          </a:xfrm>
          <a:prstGeom prst="rect">
            <a:avLst/>
          </a:prstGeom>
          <a:solidFill>
            <a:schemeClr val="bg1"/>
          </a:solidFill>
          <a:ln w="9525">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580" name="Rectangle 250"/>
          <p:cNvSpPr>
            <a:spLocks noChangeArrowheads="1"/>
          </p:cNvSpPr>
          <p:nvPr/>
        </p:nvSpPr>
        <p:spPr bwMode="auto">
          <a:xfrm>
            <a:off x="7007225" y="3240088"/>
            <a:ext cx="219075" cy="327025"/>
          </a:xfrm>
          <a:prstGeom prst="rect">
            <a:avLst/>
          </a:prstGeom>
          <a:solidFill>
            <a:schemeClr val="bg1"/>
          </a:solidFill>
          <a:ln w="9525">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581" name="Rectangle 251"/>
          <p:cNvSpPr>
            <a:spLocks noChangeArrowheads="1"/>
          </p:cNvSpPr>
          <p:nvPr/>
        </p:nvSpPr>
        <p:spPr bwMode="auto">
          <a:xfrm>
            <a:off x="7281863" y="3240088"/>
            <a:ext cx="220662" cy="327025"/>
          </a:xfrm>
          <a:prstGeom prst="rect">
            <a:avLst/>
          </a:prstGeom>
          <a:solidFill>
            <a:schemeClr val="bg1"/>
          </a:solidFill>
          <a:ln w="9525">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582" name="Rectangle 252"/>
          <p:cNvSpPr>
            <a:spLocks noChangeArrowheads="1"/>
          </p:cNvSpPr>
          <p:nvPr/>
        </p:nvSpPr>
        <p:spPr bwMode="auto">
          <a:xfrm>
            <a:off x="7008813" y="3633788"/>
            <a:ext cx="222250" cy="325437"/>
          </a:xfrm>
          <a:prstGeom prst="rect">
            <a:avLst/>
          </a:prstGeom>
          <a:solidFill>
            <a:schemeClr val="bg1"/>
          </a:solidFill>
          <a:ln w="9525">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583" name="Rectangle 253"/>
          <p:cNvSpPr>
            <a:spLocks noChangeArrowheads="1"/>
          </p:cNvSpPr>
          <p:nvPr/>
        </p:nvSpPr>
        <p:spPr bwMode="auto">
          <a:xfrm>
            <a:off x="7285038" y="3633788"/>
            <a:ext cx="220662" cy="325437"/>
          </a:xfrm>
          <a:prstGeom prst="rect">
            <a:avLst/>
          </a:prstGeom>
          <a:solidFill>
            <a:schemeClr val="bg1"/>
          </a:solidFill>
          <a:ln w="9525">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grpSp>
        <p:nvGrpSpPr>
          <p:cNvPr id="3" name="Group 276"/>
          <p:cNvGrpSpPr>
            <a:grpSpLocks/>
          </p:cNvGrpSpPr>
          <p:nvPr/>
        </p:nvGrpSpPr>
        <p:grpSpPr bwMode="auto">
          <a:xfrm>
            <a:off x="2709863" y="4311650"/>
            <a:ext cx="227012" cy="344488"/>
            <a:chOff x="2496" y="2725"/>
            <a:chExt cx="712" cy="739"/>
          </a:xfrm>
        </p:grpSpPr>
        <p:sp>
          <p:nvSpPr>
            <p:cNvPr id="23585" name="Rectangle 277"/>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586" name="Freeform 278"/>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nvGrpSpPr>
            <p:cNvPr id="4" name="Group 279"/>
            <p:cNvGrpSpPr>
              <a:grpSpLocks/>
            </p:cNvGrpSpPr>
            <p:nvPr/>
          </p:nvGrpSpPr>
          <p:grpSpPr bwMode="auto">
            <a:xfrm>
              <a:off x="3072" y="2832"/>
              <a:ext cx="136" cy="632"/>
              <a:chOff x="3072" y="2832"/>
              <a:chExt cx="136" cy="632"/>
            </a:xfrm>
          </p:grpSpPr>
          <p:sp>
            <p:nvSpPr>
              <p:cNvPr id="23588" name="Freeform 280"/>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589" name="Freeform 281"/>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590" name="Freeform 282"/>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nvGrpSpPr>
            <p:cNvPr id="5" name="Group 283"/>
            <p:cNvGrpSpPr>
              <a:grpSpLocks/>
            </p:cNvGrpSpPr>
            <p:nvPr/>
          </p:nvGrpSpPr>
          <p:grpSpPr bwMode="auto">
            <a:xfrm flipH="1">
              <a:off x="2496" y="2832"/>
              <a:ext cx="136" cy="632"/>
              <a:chOff x="3072" y="2832"/>
              <a:chExt cx="136" cy="632"/>
            </a:xfrm>
          </p:grpSpPr>
          <p:sp>
            <p:nvSpPr>
              <p:cNvPr id="23592" name="Freeform 284"/>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593" name="Freeform 285"/>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594" name="Freeform 286"/>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grpSp>
        <p:nvGrpSpPr>
          <p:cNvPr id="6" name="Group 287"/>
          <p:cNvGrpSpPr>
            <a:grpSpLocks/>
          </p:cNvGrpSpPr>
          <p:nvPr/>
        </p:nvGrpSpPr>
        <p:grpSpPr bwMode="auto">
          <a:xfrm>
            <a:off x="3414713" y="4311650"/>
            <a:ext cx="227012" cy="344488"/>
            <a:chOff x="2496" y="2725"/>
            <a:chExt cx="712" cy="739"/>
          </a:xfrm>
        </p:grpSpPr>
        <p:sp>
          <p:nvSpPr>
            <p:cNvPr id="23596" name="Rectangle 288"/>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597" name="Freeform 289"/>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nvGrpSpPr>
            <p:cNvPr id="7" name="Group 290"/>
            <p:cNvGrpSpPr>
              <a:grpSpLocks/>
            </p:cNvGrpSpPr>
            <p:nvPr/>
          </p:nvGrpSpPr>
          <p:grpSpPr bwMode="auto">
            <a:xfrm>
              <a:off x="3072" y="2832"/>
              <a:ext cx="136" cy="632"/>
              <a:chOff x="3072" y="2832"/>
              <a:chExt cx="136" cy="632"/>
            </a:xfrm>
          </p:grpSpPr>
          <p:sp>
            <p:nvSpPr>
              <p:cNvPr id="23599" name="Freeform 291"/>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00" name="Freeform 292"/>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01" name="Freeform 293"/>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nvGrpSpPr>
            <p:cNvPr id="8" name="Group 294"/>
            <p:cNvGrpSpPr>
              <a:grpSpLocks/>
            </p:cNvGrpSpPr>
            <p:nvPr/>
          </p:nvGrpSpPr>
          <p:grpSpPr bwMode="auto">
            <a:xfrm flipH="1">
              <a:off x="2496" y="2832"/>
              <a:ext cx="136" cy="632"/>
              <a:chOff x="3072" y="2832"/>
              <a:chExt cx="136" cy="632"/>
            </a:xfrm>
          </p:grpSpPr>
          <p:sp>
            <p:nvSpPr>
              <p:cNvPr id="23603" name="Freeform 295"/>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04" name="Freeform 296"/>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05" name="Freeform 297"/>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grpSp>
        <p:nvGrpSpPr>
          <p:cNvPr id="9" name="Group 298"/>
          <p:cNvGrpSpPr>
            <a:grpSpLocks/>
          </p:cNvGrpSpPr>
          <p:nvPr/>
        </p:nvGrpSpPr>
        <p:grpSpPr bwMode="auto">
          <a:xfrm>
            <a:off x="4662488" y="4319588"/>
            <a:ext cx="227012" cy="344487"/>
            <a:chOff x="2496" y="2725"/>
            <a:chExt cx="712" cy="739"/>
          </a:xfrm>
        </p:grpSpPr>
        <p:sp>
          <p:nvSpPr>
            <p:cNvPr id="23607" name="Rectangle 299"/>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608" name="Freeform 300"/>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nvGrpSpPr>
            <p:cNvPr id="10" name="Group 301"/>
            <p:cNvGrpSpPr>
              <a:grpSpLocks/>
            </p:cNvGrpSpPr>
            <p:nvPr/>
          </p:nvGrpSpPr>
          <p:grpSpPr bwMode="auto">
            <a:xfrm>
              <a:off x="3072" y="2832"/>
              <a:ext cx="136" cy="632"/>
              <a:chOff x="3072" y="2832"/>
              <a:chExt cx="136" cy="632"/>
            </a:xfrm>
          </p:grpSpPr>
          <p:sp>
            <p:nvSpPr>
              <p:cNvPr id="23610" name="Freeform 302"/>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11" name="Freeform 303"/>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12" name="Freeform 304"/>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nvGrpSpPr>
            <p:cNvPr id="11" name="Group 305"/>
            <p:cNvGrpSpPr>
              <a:grpSpLocks/>
            </p:cNvGrpSpPr>
            <p:nvPr/>
          </p:nvGrpSpPr>
          <p:grpSpPr bwMode="auto">
            <a:xfrm flipH="1">
              <a:off x="2496" y="2832"/>
              <a:ext cx="136" cy="632"/>
              <a:chOff x="3072" y="2832"/>
              <a:chExt cx="136" cy="632"/>
            </a:xfrm>
          </p:grpSpPr>
          <p:sp>
            <p:nvSpPr>
              <p:cNvPr id="23614" name="Freeform 306"/>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15" name="Freeform 307"/>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16" name="Freeform 308"/>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grpSp>
        <p:nvGrpSpPr>
          <p:cNvPr id="12" name="Group 309"/>
          <p:cNvGrpSpPr>
            <a:grpSpLocks/>
          </p:cNvGrpSpPr>
          <p:nvPr/>
        </p:nvGrpSpPr>
        <p:grpSpPr bwMode="auto">
          <a:xfrm>
            <a:off x="5295900" y="4305300"/>
            <a:ext cx="227013" cy="344488"/>
            <a:chOff x="2496" y="2725"/>
            <a:chExt cx="712" cy="739"/>
          </a:xfrm>
        </p:grpSpPr>
        <p:sp>
          <p:nvSpPr>
            <p:cNvPr id="23618" name="Rectangle 310"/>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619" name="Freeform 311"/>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nvGrpSpPr>
            <p:cNvPr id="13" name="Group 312"/>
            <p:cNvGrpSpPr>
              <a:grpSpLocks/>
            </p:cNvGrpSpPr>
            <p:nvPr/>
          </p:nvGrpSpPr>
          <p:grpSpPr bwMode="auto">
            <a:xfrm>
              <a:off x="3072" y="2832"/>
              <a:ext cx="136" cy="632"/>
              <a:chOff x="3072" y="2832"/>
              <a:chExt cx="136" cy="632"/>
            </a:xfrm>
          </p:grpSpPr>
          <p:sp>
            <p:nvSpPr>
              <p:cNvPr id="23621" name="Freeform 313"/>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22" name="Freeform 314"/>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23" name="Freeform 315"/>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nvGrpSpPr>
            <p:cNvPr id="14" name="Group 316"/>
            <p:cNvGrpSpPr>
              <a:grpSpLocks/>
            </p:cNvGrpSpPr>
            <p:nvPr/>
          </p:nvGrpSpPr>
          <p:grpSpPr bwMode="auto">
            <a:xfrm flipH="1">
              <a:off x="2496" y="2832"/>
              <a:ext cx="136" cy="632"/>
              <a:chOff x="3072" y="2832"/>
              <a:chExt cx="136" cy="632"/>
            </a:xfrm>
          </p:grpSpPr>
          <p:sp>
            <p:nvSpPr>
              <p:cNvPr id="23625" name="Freeform 317"/>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26" name="Freeform 318"/>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27" name="Freeform 319"/>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grpSp>
        <p:nvGrpSpPr>
          <p:cNvPr id="15" name="Group 320"/>
          <p:cNvGrpSpPr>
            <a:grpSpLocks/>
          </p:cNvGrpSpPr>
          <p:nvPr/>
        </p:nvGrpSpPr>
        <p:grpSpPr bwMode="auto">
          <a:xfrm>
            <a:off x="4670425" y="4733925"/>
            <a:ext cx="227013" cy="344488"/>
            <a:chOff x="2496" y="2725"/>
            <a:chExt cx="712" cy="739"/>
          </a:xfrm>
        </p:grpSpPr>
        <p:sp>
          <p:nvSpPr>
            <p:cNvPr id="23629" name="Rectangle 321"/>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630" name="Freeform 322"/>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nvGrpSpPr>
            <p:cNvPr id="16" name="Group 323"/>
            <p:cNvGrpSpPr>
              <a:grpSpLocks/>
            </p:cNvGrpSpPr>
            <p:nvPr/>
          </p:nvGrpSpPr>
          <p:grpSpPr bwMode="auto">
            <a:xfrm>
              <a:off x="3072" y="2832"/>
              <a:ext cx="136" cy="632"/>
              <a:chOff x="3072" y="2832"/>
              <a:chExt cx="136" cy="632"/>
            </a:xfrm>
          </p:grpSpPr>
          <p:sp>
            <p:nvSpPr>
              <p:cNvPr id="23632" name="Freeform 324"/>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33" name="Freeform 325"/>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34" name="Freeform 326"/>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nvGrpSpPr>
            <p:cNvPr id="17" name="Group 327"/>
            <p:cNvGrpSpPr>
              <a:grpSpLocks/>
            </p:cNvGrpSpPr>
            <p:nvPr/>
          </p:nvGrpSpPr>
          <p:grpSpPr bwMode="auto">
            <a:xfrm flipH="1">
              <a:off x="2496" y="2832"/>
              <a:ext cx="136" cy="632"/>
              <a:chOff x="3072" y="2832"/>
              <a:chExt cx="136" cy="632"/>
            </a:xfrm>
          </p:grpSpPr>
          <p:sp>
            <p:nvSpPr>
              <p:cNvPr id="23636" name="Freeform 328"/>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37" name="Freeform 329"/>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38" name="Freeform 330"/>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grpSp>
        <p:nvGrpSpPr>
          <p:cNvPr id="18" name="Group 331"/>
          <p:cNvGrpSpPr>
            <a:grpSpLocks/>
          </p:cNvGrpSpPr>
          <p:nvPr/>
        </p:nvGrpSpPr>
        <p:grpSpPr bwMode="auto">
          <a:xfrm>
            <a:off x="5289550" y="4733925"/>
            <a:ext cx="227013" cy="344488"/>
            <a:chOff x="2496" y="2725"/>
            <a:chExt cx="712" cy="739"/>
          </a:xfrm>
        </p:grpSpPr>
        <p:sp>
          <p:nvSpPr>
            <p:cNvPr id="23640" name="Rectangle 332"/>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641" name="Freeform 333"/>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nvGrpSpPr>
            <p:cNvPr id="19" name="Group 334"/>
            <p:cNvGrpSpPr>
              <a:grpSpLocks/>
            </p:cNvGrpSpPr>
            <p:nvPr/>
          </p:nvGrpSpPr>
          <p:grpSpPr bwMode="auto">
            <a:xfrm>
              <a:off x="3072" y="2832"/>
              <a:ext cx="136" cy="632"/>
              <a:chOff x="3072" y="2832"/>
              <a:chExt cx="136" cy="632"/>
            </a:xfrm>
          </p:grpSpPr>
          <p:sp>
            <p:nvSpPr>
              <p:cNvPr id="23643" name="Freeform 335"/>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44" name="Freeform 336"/>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45" name="Freeform 337"/>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nvGrpSpPr>
            <p:cNvPr id="20" name="Group 338"/>
            <p:cNvGrpSpPr>
              <a:grpSpLocks/>
            </p:cNvGrpSpPr>
            <p:nvPr/>
          </p:nvGrpSpPr>
          <p:grpSpPr bwMode="auto">
            <a:xfrm flipH="1">
              <a:off x="2496" y="2832"/>
              <a:ext cx="136" cy="632"/>
              <a:chOff x="3072" y="2832"/>
              <a:chExt cx="136" cy="632"/>
            </a:xfrm>
          </p:grpSpPr>
          <p:sp>
            <p:nvSpPr>
              <p:cNvPr id="23647" name="Freeform 339"/>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48" name="Freeform 340"/>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49" name="Freeform 341"/>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sp>
        <p:nvSpPr>
          <p:cNvPr id="23650" name="Rectangle 50"/>
          <p:cNvSpPr>
            <a:spLocks noChangeArrowheads="1"/>
          </p:cNvSpPr>
          <p:nvPr/>
        </p:nvSpPr>
        <p:spPr bwMode="auto">
          <a:xfrm>
            <a:off x="4503738" y="4276725"/>
            <a:ext cx="1160462" cy="842963"/>
          </a:xfrm>
          <a:prstGeom prst="rect">
            <a:avLst/>
          </a:prstGeom>
          <a:solidFill>
            <a:schemeClr val="accent1">
              <a:alpha val="50195"/>
            </a:schemeClr>
          </a:solidFill>
          <a:ln w="9525">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651" name="Rectangle 49"/>
          <p:cNvSpPr>
            <a:spLocks noChangeArrowheads="1"/>
          </p:cNvSpPr>
          <p:nvPr/>
        </p:nvSpPr>
        <p:spPr bwMode="auto">
          <a:xfrm>
            <a:off x="2633663" y="4275138"/>
            <a:ext cx="1101725" cy="452437"/>
          </a:xfrm>
          <a:prstGeom prst="rect">
            <a:avLst/>
          </a:prstGeom>
          <a:solidFill>
            <a:schemeClr val="accent1">
              <a:alpha val="50195"/>
            </a:schemeClr>
          </a:solidFill>
          <a:ln w="9525">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grpSp>
        <p:nvGrpSpPr>
          <p:cNvPr id="21" name="Group 342"/>
          <p:cNvGrpSpPr>
            <a:grpSpLocks/>
          </p:cNvGrpSpPr>
          <p:nvPr/>
        </p:nvGrpSpPr>
        <p:grpSpPr bwMode="auto">
          <a:xfrm>
            <a:off x="6556375" y="4298950"/>
            <a:ext cx="227013" cy="344488"/>
            <a:chOff x="2496" y="2725"/>
            <a:chExt cx="712" cy="739"/>
          </a:xfrm>
        </p:grpSpPr>
        <p:sp>
          <p:nvSpPr>
            <p:cNvPr id="23653" name="Rectangle 343"/>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654" name="Freeform 344"/>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nvGrpSpPr>
            <p:cNvPr id="22" name="Group 345"/>
            <p:cNvGrpSpPr>
              <a:grpSpLocks/>
            </p:cNvGrpSpPr>
            <p:nvPr/>
          </p:nvGrpSpPr>
          <p:grpSpPr bwMode="auto">
            <a:xfrm>
              <a:off x="3072" y="2832"/>
              <a:ext cx="136" cy="632"/>
              <a:chOff x="3072" y="2832"/>
              <a:chExt cx="136" cy="632"/>
            </a:xfrm>
          </p:grpSpPr>
          <p:sp>
            <p:nvSpPr>
              <p:cNvPr id="23656" name="Freeform 346"/>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57" name="Freeform 347"/>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58" name="Freeform 348"/>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nvGrpSpPr>
            <p:cNvPr id="23" name="Group 349"/>
            <p:cNvGrpSpPr>
              <a:grpSpLocks/>
            </p:cNvGrpSpPr>
            <p:nvPr/>
          </p:nvGrpSpPr>
          <p:grpSpPr bwMode="auto">
            <a:xfrm flipH="1">
              <a:off x="2496" y="2832"/>
              <a:ext cx="136" cy="632"/>
              <a:chOff x="3072" y="2832"/>
              <a:chExt cx="136" cy="632"/>
            </a:xfrm>
          </p:grpSpPr>
          <p:sp>
            <p:nvSpPr>
              <p:cNvPr id="23660" name="Freeform 350"/>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61" name="Freeform 351"/>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62" name="Freeform 352"/>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grpSp>
        <p:nvGrpSpPr>
          <p:cNvPr id="24" name="Group 353"/>
          <p:cNvGrpSpPr>
            <a:grpSpLocks/>
          </p:cNvGrpSpPr>
          <p:nvPr/>
        </p:nvGrpSpPr>
        <p:grpSpPr bwMode="auto">
          <a:xfrm>
            <a:off x="7189788" y="4284663"/>
            <a:ext cx="227012" cy="344487"/>
            <a:chOff x="2496" y="2725"/>
            <a:chExt cx="712" cy="739"/>
          </a:xfrm>
        </p:grpSpPr>
        <p:sp>
          <p:nvSpPr>
            <p:cNvPr id="23664" name="Rectangle 354"/>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665" name="Freeform 355"/>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nvGrpSpPr>
            <p:cNvPr id="25" name="Group 356"/>
            <p:cNvGrpSpPr>
              <a:grpSpLocks/>
            </p:cNvGrpSpPr>
            <p:nvPr/>
          </p:nvGrpSpPr>
          <p:grpSpPr bwMode="auto">
            <a:xfrm>
              <a:off x="3072" y="2832"/>
              <a:ext cx="136" cy="632"/>
              <a:chOff x="3072" y="2832"/>
              <a:chExt cx="136" cy="632"/>
            </a:xfrm>
          </p:grpSpPr>
          <p:sp>
            <p:nvSpPr>
              <p:cNvPr id="23667" name="Freeform 357"/>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68" name="Freeform 358"/>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69" name="Freeform 359"/>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nvGrpSpPr>
            <p:cNvPr id="26" name="Group 360"/>
            <p:cNvGrpSpPr>
              <a:grpSpLocks/>
            </p:cNvGrpSpPr>
            <p:nvPr/>
          </p:nvGrpSpPr>
          <p:grpSpPr bwMode="auto">
            <a:xfrm flipH="1">
              <a:off x="2496" y="2832"/>
              <a:ext cx="136" cy="632"/>
              <a:chOff x="3072" y="2832"/>
              <a:chExt cx="136" cy="632"/>
            </a:xfrm>
          </p:grpSpPr>
          <p:sp>
            <p:nvSpPr>
              <p:cNvPr id="23671" name="Freeform 361"/>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72" name="Freeform 362"/>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73" name="Freeform 363"/>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grpSp>
        <p:nvGrpSpPr>
          <p:cNvPr id="27" name="Group 364"/>
          <p:cNvGrpSpPr>
            <a:grpSpLocks/>
          </p:cNvGrpSpPr>
          <p:nvPr/>
        </p:nvGrpSpPr>
        <p:grpSpPr bwMode="auto">
          <a:xfrm>
            <a:off x="6564313" y="4713288"/>
            <a:ext cx="227012" cy="344487"/>
            <a:chOff x="2496" y="2725"/>
            <a:chExt cx="712" cy="739"/>
          </a:xfrm>
        </p:grpSpPr>
        <p:sp>
          <p:nvSpPr>
            <p:cNvPr id="23675" name="Rectangle 365"/>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676" name="Freeform 366"/>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nvGrpSpPr>
            <p:cNvPr id="28" name="Group 367"/>
            <p:cNvGrpSpPr>
              <a:grpSpLocks/>
            </p:cNvGrpSpPr>
            <p:nvPr/>
          </p:nvGrpSpPr>
          <p:grpSpPr bwMode="auto">
            <a:xfrm>
              <a:off x="3072" y="2832"/>
              <a:ext cx="136" cy="632"/>
              <a:chOff x="3072" y="2832"/>
              <a:chExt cx="136" cy="632"/>
            </a:xfrm>
          </p:grpSpPr>
          <p:sp>
            <p:nvSpPr>
              <p:cNvPr id="23678" name="Freeform 368"/>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79" name="Freeform 369"/>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80" name="Freeform 370"/>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nvGrpSpPr>
            <p:cNvPr id="29" name="Group 371"/>
            <p:cNvGrpSpPr>
              <a:grpSpLocks/>
            </p:cNvGrpSpPr>
            <p:nvPr/>
          </p:nvGrpSpPr>
          <p:grpSpPr bwMode="auto">
            <a:xfrm flipH="1">
              <a:off x="2496" y="2832"/>
              <a:ext cx="136" cy="632"/>
              <a:chOff x="3072" y="2832"/>
              <a:chExt cx="136" cy="632"/>
            </a:xfrm>
          </p:grpSpPr>
          <p:sp>
            <p:nvSpPr>
              <p:cNvPr id="23682" name="Freeform 372"/>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83" name="Freeform 373"/>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84" name="Freeform 374"/>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grpSp>
        <p:nvGrpSpPr>
          <p:cNvPr id="30" name="Group 375"/>
          <p:cNvGrpSpPr>
            <a:grpSpLocks/>
          </p:cNvGrpSpPr>
          <p:nvPr/>
        </p:nvGrpSpPr>
        <p:grpSpPr bwMode="auto">
          <a:xfrm>
            <a:off x="7183438" y="4713288"/>
            <a:ext cx="227012" cy="344487"/>
            <a:chOff x="2496" y="2725"/>
            <a:chExt cx="712" cy="739"/>
          </a:xfrm>
        </p:grpSpPr>
        <p:sp>
          <p:nvSpPr>
            <p:cNvPr id="23686" name="Rectangle 376"/>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687" name="Freeform 377"/>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nvGrpSpPr>
            <p:cNvPr id="31" name="Group 378"/>
            <p:cNvGrpSpPr>
              <a:grpSpLocks/>
            </p:cNvGrpSpPr>
            <p:nvPr/>
          </p:nvGrpSpPr>
          <p:grpSpPr bwMode="auto">
            <a:xfrm>
              <a:off x="3072" y="2832"/>
              <a:ext cx="136" cy="632"/>
              <a:chOff x="3072" y="2832"/>
              <a:chExt cx="136" cy="632"/>
            </a:xfrm>
          </p:grpSpPr>
          <p:sp>
            <p:nvSpPr>
              <p:cNvPr id="23689" name="Freeform 379"/>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90" name="Freeform 380"/>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91" name="Freeform 381"/>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nvGrpSpPr>
            <p:cNvPr id="23552" name="Group 382"/>
            <p:cNvGrpSpPr>
              <a:grpSpLocks/>
            </p:cNvGrpSpPr>
            <p:nvPr/>
          </p:nvGrpSpPr>
          <p:grpSpPr bwMode="auto">
            <a:xfrm flipH="1">
              <a:off x="2496" y="2832"/>
              <a:ext cx="136" cy="632"/>
              <a:chOff x="3072" y="2832"/>
              <a:chExt cx="136" cy="632"/>
            </a:xfrm>
          </p:grpSpPr>
          <p:sp>
            <p:nvSpPr>
              <p:cNvPr id="23693" name="Freeform 383"/>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94" name="Freeform 384"/>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95" name="Freeform 385"/>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grpSp>
        <p:nvGrpSpPr>
          <p:cNvPr id="23553" name="Group 386"/>
          <p:cNvGrpSpPr>
            <a:grpSpLocks/>
          </p:cNvGrpSpPr>
          <p:nvPr/>
        </p:nvGrpSpPr>
        <p:grpSpPr bwMode="auto">
          <a:xfrm>
            <a:off x="6548438" y="5162550"/>
            <a:ext cx="227012" cy="344488"/>
            <a:chOff x="2496" y="2725"/>
            <a:chExt cx="712" cy="739"/>
          </a:xfrm>
        </p:grpSpPr>
        <p:sp>
          <p:nvSpPr>
            <p:cNvPr id="23697" name="Rectangle 387"/>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698" name="Freeform 388"/>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nvGrpSpPr>
            <p:cNvPr id="23554" name="Group 389"/>
            <p:cNvGrpSpPr>
              <a:grpSpLocks/>
            </p:cNvGrpSpPr>
            <p:nvPr/>
          </p:nvGrpSpPr>
          <p:grpSpPr bwMode="auto">
            <a:xfrm>
              <a:off x="3072" y="2832"/>
              <a:ext cx="136" cy="632"/>
              <a:chOff x="3072" y="2832"/>
              <a:chExt cx="136" cy="632"/>
            </a:xfrm>
          </p:grpSpPr>
          <p:sp>
            <p:nvSpPr>
              <p:cNvPr id="23700" name="Freeform 390"/>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701" name="Freeform 391"/>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702" name="Freeform 392"/>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nvGrpSpPr>
            <p:cNvPr id="23559" name="Group 393"/>
            <p:cNvGrpSpPr>
              <a:grpSpLocks/>
            </p:cNvGrpSpPr>
            <p:nvPr/>
          </p:nvGrpSpPr>
          <p:grpSpPr bwMode="auto">
            <a:xfrm flipH="1">
              <a:off x="2496" y="2832"/>
              <a:ext cx="136" cy="632"/>
              <a:chOff x="3072" y="2832"/>
              <a:chExt cx="136" cy="632"/>
            </a:xfrm>
          </p:grpSpPr>
          <p:sp>
            <p:nvSpPr>
              <p:cNvPr id="23704" name="Freeform 394"/>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705" name="Freeform 395"/>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706" name="Freeform 396"/>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grpSp>
        <p:nvGrpSpPr>
          <p:cNvPr id="23560" name="Group 397"/>
          <p:cNvGrpSpPr>
            <a:grpSpLocks/>
          </p:cNvGrpSpPr>
          <p:nvPr/>
        </p:nvGrpSpPr>
        <p:grpSpPr bwMode="auto">
          <a:xfrm>
            <a:off x="7181850" y="5148263"/>
            <a:ext cx="227013" cy="344487"/>
            <a:chOff x="2496" y="2725"/>
            <a:chExt cx="712" cy="739"/>
          </a:xfrm>
        </p:grpSpPr>
        <p:sp>
          <p:nvSpPr>
            <p:cNvPr id="23708" name="Rectangle 398"/>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709" name="Freeform 399"/>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nvGrpSpPr>
            <p:cNvPr id="23566" name="Group 400"/>
            <p:cNvGrpSpPr>
              <a:grpSpLocks/>
            </p:cNvGrpSpPr>
            <p:nvPr/>
          </p:nvGrpSpPr>
          <p:grpSpPr bwMode="auto">
            <a:xfrm>
              <a:off x="3072" y="2832"/>
              <a:ext cx="136" cy="632"/>
              <a:chOff x="3072" y="2832"/>
              <a:chExt cx="136" cy="632"/>
            </a:xfrm>
          </p:grpSpPr>
          <p:sp>
            <p:nvSpPr>
              <p:cNvPr id="23711" name="Freeform 401"/>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712" name="Freeform 402"/>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713" name="Freeform 403"/>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nvGrpSpPr>
            <p:cNvPr id="23567" name="Group 404"/>
            <p:cNvGrpSpPr>
              <a:grpSpLocks/>
            </p:cNvGrpSpPr>
            <p:nvPr/>
          </p:nvGrpSpPr>
          <p:grpSpPr bwMode="auto">
            <a:xfrm flipH="1">
              <a:off x="2496" y="2832"/>
              <a:ext cx="136" cy="632"/>
              <a:chOff x="3072" y="2832"/>
              <a:chExt cx="136" cy="632"/>
            </a:xfrm>
          </p:grpSpPr>
          <p:sp>
            <p:nvSpPr>
              <p:cNvPr id="23715" name="Freeform 405"/>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716" name="Freeform 406"/>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717" name="Freeform 407"/>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grpSp>
        <p:nvGrpSpPr>
          <p:cNvPr id="23568" name="Group 408"/>
          <p:cNvGrpSpPr>
            <a:grpSpLocks/>
          </p:cNvGrpSpPr>
          <p:nvPr/>
        </p:nvGrpSpPr>
        <p:grpSpPr bwMode="auto">
          <a:xfrm>
            <a:off x="6556375" y="5576888"/>
            <a:ext cx="227013" cy="344487"/>
            <a:chOff x="2496" y="2725"/>
            <a:chExt cx="712" cy="739"/>
          </a:xfrm>
        </p:grpSpPr>
        <p:sp>
          <p:nvSpPr>
            <p:cNvPr id="23719" name="Rectangle 409"/>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720" name="Freeform 410"/>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nvGrpSpPr>
            <p:cNvPr id="23569" name="Group 411"/>
            <p:cNvGrpSpPr>
              <a:grpSpLocks/>
            </p:cNvGrpSpPr>
            <p:nvPr/>
          </p:nvGrpSpPr>
          <p:grpSpPr bwMode="auto">
            <a:xfrm>
              <a:off x="3072" y="2832"/>
              <a:ext cx="136" cy="632"/>
              <a:chOff x="3072" y="2832"/>
              <a:chExt cx="136" cy="632"/>
            </a:xfrm>
          </p:grpSpPr>
          <p:sp>
            <p:nvSpPr>
              <p:cNvPr id="23722" name="Freeform 412"/>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723" name="Freeform 413"/>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724" name="Freeform 414"/>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nvGrpSpPr>
            <p:cNvPr id="563424" name="Group 415"/>
            <p:cNvGrpSpPr>
              <a:grpSpLocks/>
            </p:cNvGrpSpPr>
            <p:nvPr/>
          </p:nvGrpSpPr>
          <p:grpSpPr bwMode="auto">
            <a:xfrm flipH="1">
              <a:off x="2496" y="2832"/>
              <a:ext cx="136" cy="632"/>
              <a:chOff x="3072" y="2832"/>
              <a:chExt cx="136" cy="632"/>
            </a:xfrm>
          </p:grpSpPr>
          <p:sp>
            <p:nvSpPr>
              <p:cNvPr id="23726" name="Freeform 416"/>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727" name="Freeform 417"/>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728" name="Freeform 418"/>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grpSp>
        <p:nvGrpSpPr>
          <p:cNvPr id="563425" name="Group 419"/>
          <p:cNvGrpSpPr>
            <a:grpSpLocks/>
          </p:cNvGrpSpPr>
          <p:nvPr/>
        </p:nvGrpSpPr>
        <p:grpSpPr bwMode="auto">
          <a:xfrm>
            <a:off x="7175500" y="5576888"/>
            <a:ext cx="227013" cy="344487"/>
            <a:chOff x="2496" y="2725"/>
            <a:chExt cx="712" cy="739"/>
          </a:xfrm>
        </p:grpSpPr>
        <p:sp>
          <p:nvSpPr>
            <p:cNvPr id="23730" name="Rectangle 420"/>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731" name="Freeform 421"/>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nvGrpSpPr>
            <p:cNvPr id="563426" name="Group 422"/>
            <p:cNvGrpSpPr>
              <a:grpSpLocks/>
            </p:cNvGrpSpPr>
            <p:nvPr/>
          </p:nvGrpSpPr>
          <p:grpSpPr bwMode="auto">
            <a:xfrm>
              <a:off x="3072" y="2832"/>
              <a:ext cx="136" cy="632"/>
              <a:chOff x="3072" y="2832"/>
              <a:chExt cx="136" cy="632"/>
            </a:xfrm>
          </p:grpSpPr>
          <p:sp>
            <p:nvSpPr>
              <p:cNvPr id="23733" name="Freeform 423"/>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734" name="Freeform 424"/>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735" name="Freeform 425"/>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nvGrpSpPr>
            <p:cNvPr id="563427" name="Group 426"/>
            <p:cNvGrpSpPr>
              <a:grpSpLocks/>
            </p:cNvGrpSpPr>
            <p:nvPr/>
          </p:nvGrpSpPr>
          <p:grpSpPr bwMode="auto">
            <a:xfrm flipH="1">
              <a:off x="2496" y="2832"/>
              <a:ext cx="136" cy="632"/>
              <a:chOff x="3072" y="2832"/>
              <a:chExt cx="136" cy="632"/>
            </a:xfrm>
          </p:grpSpPr>
          <p:sp>
            <p:nvSpPr>
              <p:cNvPr id="23737" name="Freeform 427"/>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738" name="Freeform 428"/>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739" name="Freeform 429"/>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sp>
        <p:nvSpPr>
          <p:cNvPr id="23740" name="Rectangle 51"/>
          <p:cNvSpPr>
            <a:spLocks noChangeArrowheads="1"/>
          </p:cNvSpPr>
          <p:nvPr/>
        </p:nvSpPr>
        <p:spPr bwMode="auto">
          <a:xfrm>
            <a:off x="6418263" y="4230688"/>
            <a:ext cx="1160462" cy="1757362"/>
          </a:xfrm>
          <a:prstGeom prst="rect">
            <a:avLst/>
          </a:prstGeom>
          <a:solidFill>
            <a:schemeClr val="accent1">
              <a:alpha val="50195"/>
            </a:schemeClr>
          </a:solidFill>
          <a:ln w="9525">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32" name="Rectangle 3">
            <a:extLst>
              <a:ext uri="{FF2B5EF4-FFF2-40B4-BE49-F238E27FC236}">
                <a16:creationId xmlns:a16="http://schemas.microsoft.com/office/drawing/2014/main" id="{EF123F17-7B12-384C-67CA-860C6F2294B2}"/>
              </a:ext>
            </a:extLst>
          </p:cNvPr>
          <p:cNvSpPr>
            <a:spLocks noChangeArrowheads="1"/>
          </p:cNvSpPr>
          <p:nvPr/>
        </p:nvSpPr>
        <p:spPr bwMode="auto">
          <a:xfrm>
            <a:off x="2619607" y="3140856"/>
            <a:ext cx="463318" cy="830997"/>
          </a:xfrm>
          <a:prstGeom prst="rect">
            <a:avLst/>
          </a:prstGeom>
          <a:solidFill>
            <a:schemeClr val="bg1"/>
          </a:solidFill>
          <a:ln w="9525">
            <a:solidFill>
              <a:schemeClr val="tx1"/>
            </a:solidFill>
            <a:miter lim="800000"/>
            <a:headEnd/>
            <a:tailEnd/>
          </a:ln>
        </p:spPr>
        <p:txBody>
          <a:bodyPr wrap="square" anchor="ctr">
            <a:spAutoFit/>
          </a:bodyPr>
          <a:lstStyle/>
          <a:p>
            <a:r>
              <a:rPr lang="en-US" sz="800" b="0" dirty="0" err="1">
                <a:solidFill>
                  <a:srgbClr val="DCDCAA"/>
                </a:solidFill>
                <a:effectLst/>
                <a:latin typeface="Consolas" panose="020B0609020204030204" pitchFamily="49" charset="0"/>
              </a:rPr>
              <a:t>println</a:t>
            </a:r>
            <a:r>
              <a:rPr lang="en-US" sz="800" b="0" dirty="0">
                <a:solidFill>
                  <a:srgbClr val="D4D4D4"/>
                </a:solidFill>
                <a:effectLst/>
                <a:latin typeface="Consolas" panose="020B0609020204030204" pitchFamily="49" charset="0"/>
              </a:rPr>
              <a:t>(</a:t>
            </a:r>
            <a:r>
              <a:rPr lang="en-US" sz="800" b="0" dirty="0">
                <a:solidFill>
                  <a:srgbClr val="CE9178"/>
                </a:solidFill>
                <a:effectLst/>
                <a:latin typeface="Consolas" panose="020B0609020204030204" pitchFamily="49" charset="0"/>
              </a:rPr>
              <a:t>"hello world!"</a:t>
            </a:r>
            <a:r>
              <a:rPr lang="en-US" sz="800" b="0" dirty="0">
                <a:solidFill>
                  <a:srgbClr val="D4D4D4"/>
                </a:solidFill>
                <a:effectLst/>
                <a:latin typeface="Consolas" panose="020B0609020204030204" pitchFamily="49" charset="0"/>
              </a:rPr>
              <a:t>)</a:t>
            </a:r>
          </a:p>
          <a:p>
            <a:r>
              <a:rPr lang="en-US" sz="800" b="0" dirty="0">
                <a:solidFill>
                  <a:srgbClr val="D4D4D4"/>
                </a:solidFill>
                <a:effectLst/>
                <a:latin typeface="Consolas" panose="020B0609020204030204" pitchFamily="49" charset="0"/>
              </a:rPr>
              <a:t>    )</a:t>
            </a:r>
          </a:p>
        </p:txBody>
      </p:sp>
      <p:sp>
        <p:nvSpPr>
          <p:cNvPr id="33" name="Rectangle 3">
            <a:extLst>
              <a:ext uri="{FF2B5EF4-FFF2-40B4-BE49-F238E27FC236}">
                <a16:creationId xmlns:a16="http://schemas.microsoft.com/office/drawing/2014/main" id="{2F31FA53-434D-0D85-5907-EDC0047E9832}"/>
              </a:ext>
            </a:extLst>
          </p:cNvPr>
          <p:cNvSpPr>
            <a:spLocks noChangeArrowheads="1"/>
          </p:cNvSpPr>
          <p:nvPr/>
        </p:nvSpPr>
        <p:spPr bwMode="auto">
          <a:xfrm>
            <a:off x="3144044" y="3126948"/>
            <a:ext cx="463318" cy="830997"/>
          </a:xfrm>
          <a:prstGeom prst="rect">
            <a:avLst/>
          </a:prstGeom>
          <a:solidFill>
            <a:schemeClr val="bg1"/>
          </a:solidFill>
          <a:ln w="9525">
            <a:solidFill>
              <a:schemeClr val="tx1"/>
            </a:solidFill>
            <a:miter lim="800000"/>
            <a:headEnd/>
            <a:tailEnd/>
          </a:ln>
        </p:spPr>
        <p:txBody>
          <a:bodyPr wrap="square" anchor="ctr">
            <a:spAutoFit/>
          </a:bodyPr>
          <a:lstStyle/>
          <a:p>
            <a:r>
              <a:rPr lang="en-US" sz="800" b="0" dirty="0" err="1">
                <a:solidFill>
                  <a:srgbClr val="DCDCAA"/>
                </a:solidFill>
                <a:effectLst/>
                <a:latin typeface="Consolas" panose="020B0609020204030204" pitchFamily="49" charset="0"/>
              </a:rPr>
              <a:t>println</a:t>
            </a:r>
            <a:r>
              <a:rPr lang="en-US" sz="800" b="0" dirty="0">
                <a:solidFill>
                  <a:srgbClr val="D4D4D4"/>
                </a:solidFill>
                <a:effectLst/>
                <a:latin typeface="Consolas" panose="020B0609020204030204" pitchFamily="49" charset="0"/>
              </a:rPr>
              <a:t>(</a:t>
            </a:r>
            <a:r>
              <a:rPr lang="en-US" sz="800" b="0" dirty="0">
                <a:solidFill>
                  <a:srgbClr val="CE9178"/>
                </a:solidFill>
                <a:effectLst/>
                <a:latin typeface="Consolas" panose="020B0609020204030204" pitchFamily="49" charset="0"/>
              </a:rPr>
              <a:t>"hello world!"</a:t>
            </a:r>
            <a:r>
              <a:rPr lang="en-US" sz="800" b="0" dirty="0">
                <a:solidFill>
                  <a:srgbClr val="D4D4D4"/>
                </a:solidFill>
                <a:effectLst/>
                <a:latin typeface="Consolas" panose="020B0609020204030204" pitchFamily="49" charset="0"/>
              </a:rPr>
              <a:t>)</a:t>
            </a:r>
          </a:p>
          <a:p>
            <a:r>
              <a:rPr lang="en-US" sz="800" b="0" dirty="0">
                <a:solidFill>
                  <a:srgbClr val="D4D4D4"/>
                </a:solidFill>
                <a:effectLst/>
                <a:latin typeface="Consolas" panose="020B0609020204030204" pitchFamily="49" charset="0"/>
              </a:rPr>
              <a:t>    )</a:t>
            </a:r>
          </a:p>
        </p:txBody>
      </p:sp>
      <p:grpSp>
        <p:nvGrpSpPr>
          <p:cNvPr id="38" name="Group 37">
            <a:extLst>
              <a:ext uri="{FF2B5EF4-FFF2-40B4-BE49-F238E27FC236}">
                <a16:creationId xmlns:a16="http://schemas.microsoft.com/office/drawing/2014/main" id="{A1EE266B-BA0B-3529-AA78-60BA1973F383}"/>
              </a:ext>
            </a:extLst>
          </p:cNvPr>
          <p:cNvGrpSpPr/>
          <p:nvPr/>
        </p:nvGrpSpPr>
        <p:grpSpPr>
          <a:xfrm>
            <a:off x="4467271" y="3218335"/>
            <a:ext cx="1120683" cy="725058"/>
            <a:chOff x="4300552" y="3219064"/>
            <a:chExt cx="1120683" cy="725058"/>
          </a:xfrm>
        </p:grpSpPr>
        <p:sp>
          <p:nvSpPr>
            <p:cNvPr id="34" name="Rectangle 3">
              <a:extLst>
                <a:ext uri="{FF2B5EF4-FFF2-40B4-BE49-F238E27FC236}">
                  <a16:creationId xmlns:a16="http://schemas.microsoft.com/office/drawing/2014/main" id="{714A60A4-BFB6-88AB-C5FF-44783CD5BA0E}"/>
                </a:ext>
              </a:extLst>
            </p:cNvPr>
            <p:cNvSpPr>
              <a:spLocks noChangeArrowheads="1"/>
            </p:cNvSpPr>
            <p:nvPr/>
          </p:nvSpPr>
          <p:spPr bwMode="auto">
            <a:xfrm>
              <a:off x="4300552" y="3219064"/>
              <a:ext cx="515937" cy="338554"/>
            </a:xfrm>
            <a:prstGeom prst="rect">
              <a:avLst/>
            </a:prstGeom>
            <a:solidFill>
              <a:schemeClr val="bg1"/>
            </a:solidFill>
            <a:ln w="9525">
              <a:solidFill>
                <a:schemeClr val="tx1"/>
              </a:solidFill>
              <a:miter lim="800000"/>
              <a:headEnd/>
              <a:tailEnd/>
            </a:ln>
          </p:spPr>
          <p:txBody>
            <a:bodyPr wrap="square" anchor="ctr">
              <a:spAutoFit/>
            </a:bodyPr>
            <a:lstStyle/>
            <a:p>
              <a:r>
                <a:rPr lang="en-US" sz="800" b="0" dirty="0" err="1">
                  <a:solidFill>
                    <a:srgbClr val="DCDCAA"/>
                  </a:solidFill>
                  <a:effectLst/>
                  <a:latin typeface="Consolas" panose="020B0609020204030204" pitchFamily="49" charset="0"/>
                </a:rPr>
                <a:t>println</a:t>
              </a:r>
              <a:endParaRPr lang="en-US" sz="800" b="0" dirty="0">
                <a:solidFill>
                  <a:srgbClr val="D4D4D4"/>
                </a:solidFill>
                <a:effectLst/>
                <a:latin typeface="Consolas" panose="020B0609020204030204" pitchFamily="49" charset="0"/>
              </a:endParaRPr>
            </a:p>
          </p:txBody>
        </p:sp>
        <p:sp>
          <p:nvSpPr>
            <p:cNvPr id="35" name="Rectangle 3">
              <a:extLst>
                <a:ext uri="{FF2B5EF4-FFF2-40B4-BE49-F238E27FC236}">
                  <a16:creationId xmlns:a16="http://schemas.microsoft.com/office/drawing/2014/main" id="{12F0793C-EA56-76BC-63CF-FDFE61FAB748}"/>
                </a:ext>
              </a:extLst>
            </p:cNvPr>
            <p:cNvSpPr>
              <a:spLocks noChangeArrowheads="1"/>
            </p:cNvSpPr>
            <p:nvPr/>
          </p:nvSpPr>
          <p:spPr bwMode="auto">
            <a:xfrm>
              <a:off x="4905298" y="3219064"/>
              <a:ext cx="515937" cy="338554"/>
            </a:xfrm>
            <a:prstGeom prst="rect">
              <a:avLst/>
            </a:prstGeom>
            <a:solidFill>
              <a:schemeClr val="bg1"/>
            </a:solidFill>
            <a:ln w="9525">
              <a:solidFill>
                <a:schemeClr val="tx1"/>
              </a:solidFill>
              <a:miter lim="800000"/>
              <a:headEnd/>
              <a:tailEnd/>
            </a:ln>
          </p:spPr>
          <p:txBody>
            <a:bodyPr wrap="square" anchor="ctr">
              <a:spAutoFit/>
            </a:bodyPr>
            <a:lstStyle/>
            <a:p>
              <a:r>
                <a:rPr lang="en-US" sz="800" b="0" dirty="0" err="1">
                  <a:solidFill>
                    <a:srgbClr val="DCDCAA"/>
                  </a:solidFill>
                  <a:effectLst/>
                  <a:latin typeface="Consolas" panose="020B0609020204030204" pitchFamily="49" charset="0"/>
                </a:rPr>
                <a:t>println</a:t>
              </a:r>
              <a:endParaRPr lang="en-US" sz="800" b="0" dirty="0">
                <a:solidFill>
                  <a:srgbClr val="D4D4D4"/>
                </a:solidFill>
                <a:effectLst/>
                <a:latin typeface="Consolas" panose="020B0609020204030204" pitchFamily="49" charset="0"/>
              </a:endParaRPr>
            </a:p>
          </p:txBody>
        </p:sp>
        <p:sp>
          <p:nvSpPr>
            <p:cNvPr id="36" name="Rectangle 3">
              <a:extLst>
                <a:ext uri="{FF2B5EF4-FFF2-40B4-BE49-F238E27FC236}">
                  <a16:creationId xmlns:a16="http://schemas.microsoft.com/office/drawing/2014/main" id="{46620F22-D192-3D4F-867A-667F36DA2AFD}"/>
                </a:ext>
              </a:extLst>
            </p:cNvPr>
            <p:cNvSpPr>
              <a:spLocks noChangeArrowheads="1"/>
            </p:cNvSpPr>
            <p:nvPr/>
          </p:nvSpPr>
          <p:spPr bwMode="auto">
            <a:xfrm>
              <a:off x="4300552" y="3605568"/>
              <a:ext cx="515937" cy="338554"/>
            </a:xfrm>
            <a:prstGeom prst="rect">
              <a:avLst/>
            </a:prstGeom>
            <a:solidFill>
              <a:schemeClr val="bg1"/>
            </a:solidFill>
            <a:ln w="9525">
              <a:solidFill>
                <a:schemeClr val="tx1"/>
              </a:solidFill>
              <a:miter lim="800000"/>
              <a:headEnd/>
              <a:tailEnd/>
            </a:ln>
          </p:spPr>
          <p:txBody>
            <a:bodyPr wrap="square" anchor="ctr">
              <a:spAutoFit/>
            </a:bodyPr>
            <a:lstStyle/>
            <a:p>
              <a:r>
                <a:rPr lang="en-US" sz="800" b="0" dirty="0" err="1">
                  <a:solidFill>
                    <a:srgbClr val="DCDCAA"/>
                  </a:solidFill>
                  <a:effectLst/>
                  <a:latin typeface="Consolas" panose="020B0609020204030204" pitchFamily="49" charset="0"/>
                </a:rPr>
                <a:t>println</a:t>
              </a:r>
              <a:endParaRPr lang="en-US" sz="800" b="0" dirty="0">
                <a:solidFill>
                  <a:srgbClr val="D4D4D4"/>
                </a:solidFill>
                <a:effectLst/>
                <a:latin typeface="Consolas" panose="020B0609020204030204" pitchFamily="49" charset="0"/>
              </a:endParaRPr>
            </a:p>
          </p:txBody>
        </p:sp>
        <p:sp>
          <p:nvSpPr>
            <p:cNvPr id="37" name="Rectangle 3">
              <a:extLst>
                <a:ext uri="{FF2B5EF4-FFF2-40B4-BE49-F238E27FC236}">
                  <a16:creationId xmlns:a16="http://schemas.microsoft.com/office/drawing/2014/main" id="{5AFD5148-FA6D-8CD5-BCB1-21E56D2D7209}"/>
                </a:ext>
              </a:extLst>
            </p:cNvPr>
            <p:cNvSpPr>
              <a:spLocks noChangeArrowheads="1"/>
            </p:cNvSpPr>
            <p:nvPr/>
          </p:nvSpPr>
          <p:spPr bwMode="auto">
            <a:xfrm>
              <a:off x="4901153" y="3605568"/>
              <a:ext cx="515937" cy="338554"/>
            </a:xfrm>
            <a:prstGeom prst="rect">
              <a:avLst/>
            </a:prstGeom>
            <a:solidFill>
              <a:schemeClr val="bg1"/>
            </a:solidFill>
            <a:ln w="9525">
              <a:solidFill>
                <a:schemeClr val="tx1"/>
              </a:solidFill>
              <a:miter lim="800000"/>
              <a:headEnd/>
              <a:tailEnd/>
            </a:ln>
          </p:spPr>
          <p:txBody>
            <a:bodyPr wrap="square" anchor="ctr">
              <a:spAutoFit/>
            </a:bodyPr>
            <a:lstStyle/>
            <a:p>
              <a:r>
                <a:rPr lang="en-US" sz="800" b="0" dirty="0" err="1">
                  <a:solidFill>
                    <a:srgbClr val="DCDCAA"/>
                  </a:solidFill>
                  <a:effectLst/>
                  <a:latin typeface="Consolas" panose="020B0609020204030204" pitchFamily="49" charset="0"/>
                </a:rPr>
                <a:t>println</a:t>
              </a:r>
              <a:endParaRPr lang="en-US" sz="800" b="0" dirty="0">
                <a:solidFill>
                  <a:srgbClr val="D4D4D4"/>
                </a:solidFill>
                <a:effectLst/>
                <a:latin typeface="Consolas" panose="020B0609020204030204" pitchFamily="49" charset="0"/>
              </a:endParaRPr>
            </a:p>
          </p:txBody>
        </p:sp>
      </p:grpSp>
    </p:spTree>
    <p:extLst>
      <p:ext uri="{BB962C8B-B14F-4D97-AF65-F5344CB8AC3E}">
        <p14:creationId xmlns:p14="http://schemas.microsoft.com/office/powerpoint/2010/main" val="28908592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34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43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2"/>
          <p:cNvSpPr>
            <a:spLocks noGrp="1" noChangeArrowheads="1"/>
          </p:cNvSpPr>
          <p:nvPr>
            <p:ph type="title"/>
          </p:nvPr>
        </p:nvSpPr>
        <p:spPr/>
        <p:txBody>
          <a:bodyPr/>
          <a:lstStyle/>
          <a:p>
            <a:r>
              <a:rPr lang="en-US" dirty="0">
                <a:solidFill>
                  <a:srgbClr val="FFFF00"/>
                </a:solidFill>
              </a:rPr>
              <a:t>Actual Multicore Scaling Process</a:t>
            </a:r>
          </a:p>
        </p:txBody>
      </p:sp>
      <p:sp>
        <p:nvSpPr>
          <p:cNvPr id="188" name="Footer Placeholder 1"/>
          <p:cNvSpPr>
            <a:spLocks noGrp="1"/>
          </p:cNvSpPr>
          <p:nvPr>
            <p:ph type="ftr" sz="quarter" idx="10"/>
          </p:nvPr>
        </p:nvSpPr>
        <p:spPr/>
        <p:txBody>
          <a:bodyPr/>
          <a:lstStyle/>
          <a:p>
            <a:r>
              <a:rPr lang="en-US">
                <a:latin typeface="+mj-lt"/>
              </a:rPr>
              <a:t>Art of Multiprocessor Programming</a:t>
            </a:r>
          </a:p>
        </p:txBody>
      </p:sp>
      <p:sp>
        <p:nvSpPr>
          <p:cNvPr id="23555" name="Slide Number Placeholder 4"/>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4736B351-ED42-40A7-89C1-BF96A214146E}" type="slidenum">
              <a:rPr lang="ar-SA" sz="1400">
                <a:latin typeface="+mj-lt"/>
                <a:cs typeface="Arial" pitchFamily="34" charset="0"/>
              </a:rPr>
              <a:pPr algn="r" eaLnBrk="0" hangingPunct="0"/>
              <a:t>15</a:t>
            </a:fld>
            <a:endParaRPr lang="en-US" sz="1400">
              <a:latin typeface="+mj-lt"/>
              <a:cs typeface="Arial" pitchFamily="34" charset="0"/>
            </a:endParaRPr>
          </a:p>
        </p:txBody>
      </p:sp>
      <p:sp>
        <p:nvSpPr>
          <p:cNvPr id="23557" name="Text Box 48"/>
          <p:cNvSpPr txBox="1">
            <a:spLocks noChangeArrowheads="1"/>
          </p:cNvSpPr>
          <p:nvPr/>
        </p:nvSpPr>
        <p:spPr bwMode="auto">
          <a:xfrm>
            <a:off x="1030288" y="3130550"/>
            <a:ext cx="1385887" cy="396875"/>
          </a:xfrm>
          <a:prstGeom prst="rect">
            <a:avLst/>
          </a:prstGeom>
          <a:noFill/>
          <a:ln w="9525">
            <a:noFill/>
            <a:miter lim="800000"/>
            <a:headEnd/>
            <a:tailEnd/>
          </a:ln>
        </p:spPr>
        <p:txBody>
          <a:bodyPr wrap="none">
            <a:spAutoFit/>
          </a:bodyPr>
          <a:lstStyle/>
          <a:p>
            <a:pPr algn="ctr"/>
            <a:r>
              <a:rPr lang="en-US" sz="2000" dirty="0">
                <a:solidFill>
                  <a:srgbClr val="FFFF00"/>
                </a:solidFill>
                <a:latin typeface="+mj-lt"/>
                <a:cs typeface="Arial" pitchFamily="34" charset="0"/>
              </a:rPr>
              <a:t>User code</a:t>
            </a:r>
          </a:p>
        </p:txBody>
      </p:sp>
      <p:sp>
        <p:nvSpPr>
          <p:cNvPr id="23558" name="Text Box 52"/>
          <p:cNvSpPr txBox="1">
            <a:spLocks noChangeArrowheads="1"/>
          </p:cNvSpPr>
          <p:nvPr/>
        </p:nvSpPr>
        <p:spPr bwMode="auto">
          <a:xfrm>
            <a:off x="1039813" y="4338638"/>
            <a:ext cx="1384300" cy="396875"/>
          </a:xfrm>
          <a:prstGeom prst="rect">
            <a:avLst/>
          </a:prstGeom>
          <a:noFill/>
          <a:ln w="9525">
            <a:noFill/>
            <a:miter lim="800000"/>
            <a:headEnd/>
            <a:tailEnd/>
          </a:ln>
        </p:spPr>
        <p:txBody>
          <a:bodyPr>
            <a:spAutoFit/>
          </a:bodyPr>
          <a:lstStyle/>
          <a:p>
            <a:pPr algn="ctr"/>
            <a:r>
              <a:rPr lang="en-US" sz="2000" dirty="0">
                <a:solidFill>
                  <a:srgbClr val="FFFF00"/>
                </a:solidFill>
                <a:latin typeface="+mj-lt"/>
                <a:cs typeface="Arial" pitchFamily="34" charset="0"/>
              </a:rPr>
              <a:t>Multicore</a:t>
            </a:r>
          </a:p>
        </p:txBody>
      </p:sp>
      <p:sp>
        <p:nvSpPr>
          <p:cNvPr id="563254" name="Rectangle 54"/>
          <p:cNvSpPr>
            <a:spLocks noChangeArrowheads="1"/>
          </p:cNvSpPr>
          <p:nvPr/>
        </p:nvSpPr>
        <p:spPr bwMode="auto">
          <a:xfrm>
            <a:off x="2617788" y="1706563"/>
            <a:ext cx="4935537" cy="1176338"/>
          </a:xfrm>
          <a:prstGeom prst="rect">
            <a:avLst/>
          </a:prstGeom>
          <a:solidFill>
            <a:schemeClr val="bg1">
              <a:alpha val="50000"/>
            </a:schemeClr>
          </a:solidFill>
          <a:ln w="9525">
            <a:solidFill>
              <a:schemeClr val="tx1">
                <a:lumMod val="95000"/>
              </a:schemeClr>
            </a:solidFill>
            <a:miter lim="800000"/>
            <a:headEnd/>
            <a:tailEnd/>
          </a:ln>
          <a:effectLst/>
        </p:spPr>
        <p:txBody>
          <a:bodyPr wrap="none" anchor="ctr"/>
          <a:lstStyle/>
          <a:p>
            <a:pPr algn="ctr">
              <a:defRPr/>
            </a:pPr>
            <a:endParaRPr lang="en-US" sz="2400">
              <a:effectLst>
                <a:outerShdw blurRad="38100" dist="38100" dir="2700000" algn="tl">
                  <a:srgbClr val="C0C0C0"/>
                </a:outerShdw>
              </a:effectLst>
              <a:latin typeface="+mj-lt"/>
              <a:cs typeface="Times New Roman" pitchFamily="18" charset="0"/>
            </a:endParaRPr>
          </a:p>
        </p:txBody>
      </p:sp>
      <p:sp>
        <p:nvSpPr>
          <p:cNvPr id="23561" name="Freeform 55"/>
          <p:cNvSpPr>
            <a:spLocks/>
          </p:cNvSpPr>
          <p:nvPr/>
        </p:nvSpPr>
        <p:spPr bwMode="auto">
          <a:xfrm>
            <a:off x="2622328" y="2383393"/>
            <a:ext cx="4786535" cy="318554"/>
          </a:xfrm>
          <a:custGeom>
            <a:avLst/>
            <a:gdLst>
              <a:gd name="T0" fmla="*/ 0 w 3081"/>
              <a:gd name="T1" fmla="*/ 549 h 549"/>
              <a:gd name="T2" fmla="*/ 1554 w 3081"/>
              <a:gd name="T3" fmla="*/ 430 h 549"/>
              <a:gd name="T4" fmla="*/ 3081 w 3081"/>
              <a:gd name="T5" fmla="*/ 0 h 549"/>
              <a:gd name="T6" fmla="*/ 0 60000 65536"/>
              <a:gd name="T7" fmla="*/ 0 60000 65536"/>
              <a:gd name="T8" fmla="*/ 0 60000 65536"/>
              <a:gd name="T9" fmla="*/ 0 w 3081"/>
              <a:gd name="T10" fmla="*/ 0 h 549"/>
              <a:gd name="T11" fmla="*/ 3081 w 3081"/>
              <a:gd name="T12" fmla="*/ 549 h 549"/>
            </a:gdLst>
            <a:ahLst/>
            <a:cxnLst>
              <a:cxn ang="T6">
                <a:pos x="T0" y="T1"/>
              </a:cxn>
              <a:cxn ang="T7">
                <a:pos x="T2" y="T3"/>
              </a:cxn>
              <a:cxn ang="T8">
                <a:pos x="T4" y="T5"/>
              </a:cxn>
            </a:cxnLst>
            <a:rect l="T9" t="T10" r="T11" b="T12"/>
            <a:pathLst>
              <a:path w="3081" h="549">
                <a:moveTo>
                  <a:pt x="0" y="549"/>
                </a:moveTo>
                <a:cubicBezTo>
                  <a:pt x="520" y="535"/>
                  <a:pt x="1041" y="521"/>
                  <a:pt x="1554" y="430"/>
                </a:cubicBezTo>
                <a:cubicBezTo>
                  <a:pt x="2067" y="339"/>
                  <a:pt x="2574" y="169"/>
                  <a:pt x="3081" y="0"/>
                </a:cubicBezTo>
              </a:path>
            </a:pathLst>
          </a:custGeom>
          <a:noFill/>
          <a:ln w="38100">
            <a:solidFill>
              <a:srgbClr val="FFC000"/>
            </a:solidFill>
            <a:round/>
            <a:headEnd/>
            <a:tailEnd type="triangle" w="med" len="med"/>
          </a:ln>
        </p:spPr>
        <p:txBody>
          <a:bodyPr wrap="none" anchor="ctr"/>
          <a:lstStyle/>
          <a:p>
            <a:pPr algn="r" eaLnBrk="0" hangingPunct="0"/>
            <a:endParaRPr lang="en-US" sz="4400" b="1">
              <a:solidFill>
                <a:srgbClr val="FFFF00"/>
              </a:solidFill>
              <a:latin typeface="+mj-lt"/>
            </a:endParaRPr>
          </a:p>
        </p:txBody>
      </p:sp>
      <p:sp>
        <p:nvSpPr>
          <p:cNvPr id="23562" name="Oval 56"/>
          <p:cNvSpPr>
            <a:spLocks noChangeArrowheads="1"/>
          </p:cNvSpPr>
          <p:nvPr/>
        </p:nvSpPr>
        <p:spPr bwMode="auto">
          <a:xfrm>
            <a:off x="3082925" y="2797175"/>
            <a:ext cx="88900" cy="115888"/>
          </a:xfrm>
          <a:prstGeom prst="ellipse">
            <a:avLst/>
          </a:prstGeom>
          <a:solidFill>
            <a:srgbClr val="0033CC">
              <a:alpha val="50195"/>
            </a:srgbClr>
          </a:solidFill>
          <a:ln w="9525">
            <a:solidFill>
              <a:srgbClr val="FFC000"/>
            </a:solidFill>
            <a:round/>
            <a:headEnd/>
            <a:tailEnd/>
          </a:ln>
        </p:spPr>
        <p:txBody>
          <a:bodyPr wrap="none" anchor="ctr"/>
          <a:lstStyle/>
          <a:p>
            <a:pPr algn="r" eaLnBrk="0" hangingPunct="0"/>
            <a:endParaRPr lang="en-US" sz="4400" b="1">
              <a:solidFill>
                <a:srgbClr val="FFFF00"/>
              </a:solidFill>
              <a:latin typeface="+mj-lt"/>
            </a:endParaRPr>
          </a:p>
        </p:txBody>
      </p:sp>
      <p:sp>
        <p:nvSpPr>
          <p:cNvPr id="23565" name="Text Box 59"/>
          <p:cNvSpPr txBox="1">
            <a:spLocks noChangeArrowheads="1"/>
          </p:cNvSpPr>
          <p:nvPr/>
        </p:nvSpPr>
        <p:spPr bwMode="auto">
          <a:xfrm>
            <a:off x="1046163" y="2270125"/>
            <a:ext cx="1212850" cy="400050"/>
          </a:xfrm>
          <a:prstGeom prst="rect">
            <a:avLst/>
          </a:prstGeom>
          <a:noFill/>
          <a:ln w="9525">
            <a:noFill/>
            <a:miter lim="800000"/>
            <a:headEnd/>
            <a:tailEnd/>
          </a:ln>
        </p:spPr>
        <p:txBody>
          <a:bodyPr wrap="none">
            <a:spAutoFit/>
          </a:bodyPr>
          <a:lstStyle/>
          <a:p>
            <a:pPr algn="ctr"/>
            <a:r>
              <a:rPr lang="en-US" sz="2000" dirty="0">
                <a:solidFill>
                  <a:srgbClr val="FFFF00"/>
                </a:solidFill>
                <a:latin typeface="+mj-lt"/>
                <a:cs typeface="Arial" pitchFamily="34" charset="0"/>
              </a:rPr>
              <a:t>Speedup</a:t>
            </a:r>
          </a:p>
        </p:txBody>
      </p:sp>
      <p:sp>
        <p:nvSpPr>
          <p:cNvPr id="563260" name="Text Box 60"/>
          <p:cNvSpPr txBox="1">
            <a:spLocks noChangeArrowheads="1"/>
          </p:cNvSpPr>
          <p:nvPr/>
        </p:nvSpPr>
        <p:spPr bwMode="auto">
          <a:xfrm>
            <a:off x="2760663" y="2354263"/>
            <a:ext cx="766762" cy="461963"/>
          </a:xfrm>
          <a:prstGeom prst="rect">
            <a:avLst/>
          </a:prstGeom>
          <a:noFill/>
          <a:ln w="9525">
            <a:noFill/>
            <a:miter lim="800000"/>
            <a:headEnd/>
            <a:tailEnd/>
          </a:ln>
          <a:effectLst/>
        </p:spPr>
        <p:txBody>
          <a:bodyPr wrap="none">
            <a:spAutoFit/>
          </a:bodyPr>
          <a:lstStyle/>
          <a:p>
            <a:pPr algn="ctr">
              <a:defRPr/>
            </a:pPr>
            <a:r>
              <a:rPr lang="en-US" sz="2400">
                <a:solidFill>
                  <a:srgbClr val="FFFF00"/>
                </a:solidFill>
                <a:effectLst>
                  <a:outerShdw blurRad="38100" dist="38100" dir="2700000" algn="tl">
                    <a:srgbClr val="C0C0C0"/>
                  </a:outerShdw>
                </a:effectLst>
                <a:latin typeface="+mj-lt"/>
                <a:cs typeface="Times New Roman" pitchFamily="18" charset="0"/>
              </a:rPr>
              <a:t>1.8x</a:t>
            </a:r>
          </a:p>
        </p:txBody>
      </p:sp>
      <p:sp>
        <p:nvSpPr>
          <p:cNvPr id="563261" name="Text Box 61"/>
          <p:cNvSpPr txBox="1">
            <a:spLocks noChangeArrowheads="1"/>
          </p:cNvSpPr>
          <p:nvPr/>
        </p:nvSpPr>
        <p:spPr bwMode="auto">
          <a:xfrm>
            <a:off x="6889566" y="1912887"/>
            <a:ext cx="510076" cy="461665"/>
          </a:xfrm>
          <a:prstGeom prst="rect">
            <a:avLst/>
          </a:prstGeom>
          <a:noFill/>
          <a:ln w="9525">
            <a:noFill/>
            <a:miter lim="800000"/>
            <a:headEnd/>
            <a:tailEnd/>
          </a:ln>
          <a:effectLst/>
        </p:spPr>
        <p:txBody>
          <a:bodyPr wrap="none">
            <a:spAutoFit/>
          </a:bodyPr>
          <a:lstStyle/>
          <a:p>
            <a:pPr algn="ctr">
              <a:defRPr/>
            </a:pPr>
            <a:r>
              <a:rPr lang="en-US" sz="2400" dirty="0">
                <a:effectLst>
                  <a:outerShdw blurRad="38100" dist="38100" dir="2700000" algn="tl">
                    <a:srgbClr val="C0C0C0"/>
                  </a:outerShdw>
                </a:effectLst>
                <a:latin typeface="+mj-lt"/>
                <a:cs typeface="Times New Roman" pitchFamily="18" charset="0"/>
              </a:rPr>
              <a:t>3x</a:t>
            </a:r>
          </a:p>
        </p:txBody>
      </p:sp>
      <p:sp>
        <p:nvSpPr>
          <p:cNvPr id="563262" name="Text Box 62"/>
          <p:cNvSpPr txBox="1">
            <a:spLocks noChangeArrowheads="1"/>
          </p:cNvSpPr>
          <p:nvPr/>
        </p:nvSpPr>
        <p:spPr bwMode="auto">
          <a:xfrm>
            <a:off x="4616553" y="2106613"/>
            <a:ext cx="766557" cy="461665"/>
          </a:xfrm>
          <a:prstGeom prst="rect">
            <a:avLst/>
          </a:prstGeom>
          <a:noFill/>
          <a:ln w="9525">
            <a:noFill/>
            <a:miter lim="800000"/>
            <a:headEnd/>
            <a:tailEnd/>
          </a:ln>
          <a:effectLst/>
        </p:spPr>
        <p:txBody>
          <a:bodyPr wrap="none">
            <a:spAutoFit/>
          </a:bodyPr>
          <a:lstStyle/>
          <a:p>
            <a:pPr algn="ctr">
              <a:defRPr/>
            </a:pPr>
            <a:r>
              <a:rPr lang="en-US" sz="2400" dirty="0">
                <a:solidFill>
                  <a:srgbClr val="FFFF00"/>
                </a:solidFill>
                <a:effectLst>
                  <a:outerShdw blurRad="38100" dist="38100" dir="2700000" algn="tl">
                    <a:srgbClr val="C0C0C0"/>
                  </a:outerShdw>
                </a:effectLst>
                <a:latin typeface="+mj-lt"/>
                <a:cs typeface="Times New Roman" pitchFamily="18" charset="0"/>
              </a:rPr>
              <a:t>2.0x</a:t>
            </a:r>
          </a:p>
        </p:txBody>
      </p:sp>
      <p:sp>
        <p:nvSpPr>
          <p:cNvPr id="563434" name="Text Box 234"/>
          <p:cNvSpPr txBox="1">
            <a:spLocks noChangeArrowheads="1"/>
          </p:cNvSpPr>
          <p:nvPr/>
        </p:nvSpPr>
        <p:spPr bwMode="auto">
          <a:xfrm>
            <a:off x="1004888" y="5483225"/>
            <a:ext cx="4619625" cy="457200"/>
          </a:xfrm>
          <a:prstGeom prst="rect">
            <a:avLst/>
          </a:prstGeom>
          <a:noFill/>
          <a:ln w="9525">
            <a:noFill/>
            <a:miter lim="800000"/>
            <a:headEnd/>
            <a:tailEnd/>
          </a:ln>
        </p:spPr>
        <p:txBody>
          <a:bodyPr wrap="none">
            <a:spAutoFit/>
          </a:bodyPr>
          <a:lstStyle/>
          <a:p>
            <a:pPr algn="ctr"/>
            <a:r>
              <a:rPr lang="en-US" sz="2400" b="1">
                <a:solidFill>
                  <a:srgbClr val="CC0000"/>
                </a:solidFill>
                <a:latin typeface="+mj-lt"/>
                <a:cs typeface="Arial" pitchFamily="34" charset="0"/>
              </a:rPr>
              <a:t>Unfortunately, not so simple…</a:t>
            </a:r>
          </a:p>
        </p:txBody>
      </p:sp>
      <p:sp>
        <p:nvSpPr>
          <p:cNvPr id="23576" name="Rectangle 244"/>
          <p:cNvSpPr>
            <a:spLocks noChangeArrowheads="1"/>
          </p:cNvSpPr>
          <p:nvPr/>
        </p:nvSpPr>
        <p:spPr bwMode="auto">
          <a:xfrm>
            <a:off x="6462713" y="3240088"/>
            <a:ext cx="219075" cy="327025"/>
          </a:xfrm>
          <a:prstGeom prst="rect">
            <a:avLst/>
          </a:prstGeom>
          <a:solidFill>
            <a:schemeClr val="bg1"/>
          </a:solidFill>
          <a:ln w="9525">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577" name="Rectangle 245"/>
          <p:cNvSpPr>
            <a:spLocks noChangeArrowheads="1"/>
          </p:cNvSpPr>
          <p:nvPr/>
        </p:nvSpPr>
        <p:spPr bwMode="auto">
          <a:xfrm>
            <a:off x="6723063" y="3240088"/>
            <a:ext cx="220662" cy="327025"/>
          </a:xfrm>
          <a:prstGeom prst="rect">
            <a:avLst/>
          </a:prstGeom>
          <a:solidFill>
            <a:schemeClr val="bg1"/>
          </a:solidFill>
          <a:ln w="9525">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578" name="Rectangle 246"/>
          <p:cNvSpPr>
            <a:spLocks noChangeArrowheads="1"/>
          </p:cNvSpPr>
          <p:nvPr/>
        </p:nvSpPr>
        <p:spPr bwMode="auto">
          <a:xfrm>
            <a:off x="6464300" y="3633788"/>
            <a:ext cx="222250" cy="325437"/>
          </a:xfrm>
          <a:prstGeom prst="rect">
            <a:avLst/>
          </a:prstGeom>
          <a:solidFill>
            <a:schemeClr val="bg1"/>
          </a:solidFill>
          <a:ln w="9525">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579" name="Rectangle 247"/>
          <p:cNvSpPr>
            <a:spLocks noChangeArrowheads="1"/>
          </p:cNvSpPr>
          <p:nvPr/>
        </p:nvSpPr>
        <p:spPr bwMode="auto">
          <a:xfrm>
            <a:off x="6726238" y="3633788"/>
            <a:ext cx="220662" cy="325437"/>
          </a:xfrm>
          <a:prstGeom prst="rect">
            <a:avLst/>
          </a:prstGeom>
          <a:solidFill>
            <a:schemeClr val="bg1"/>
          </a:solidFill>
          <a:ln w="9525">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580" name="Rectangle 250"/>
          <p:cNvSpPr>
            <a:spLocks noChangeArrowheads="1"/>
          </p:cNvSpPr>
          <p:nvPr/>
        </p:nvSpPr>
        <p:spPr bwMode="auto">
          <a:xfrm>
            <a:off x="7007225" y="3240088"/>
            <a:ext cx="219075" cy="327025"/>
          </a:xfrm>
          <a:prstGeom prst="rect">
            <a:avLst/>
          </a:prstGeom>
          <a:solidFill>
            <a:schemeClr val="bg1"/>
          </a:solidFill>
          <a:ln w="9525">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581" name="Rectangle 251"/>
          <p:cNvSpPr>
            <a:spLocks noChangeArrowheads="1"/>
          </p:cNvSpPr>
          <p:nvPr/>
        </p:nvSpPr>
        <p:spPr bwMode="auto">
          <a:xfrm>
            <a:off x="7281863" y="3240088"/>
            <a:ext cx="220662" cy="327025"/>
          </a:xfrm>
          <a:prstGeom prst="rect">
            <a:avLst/>
          </a:prstGeom>
          <a:solidFill>
            <a:schemeClr val="bg1"/>
          </a:solidFill>
          <a:ln w="9525">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582" name="Rectangle 252"/>
          <p:cNvSpPr>
            <a:spLocks noChangeArrowheads="1"/>
          </p:cNvSpPr>
          <p:nvPr/>
        </p:nvSpPr>
        <p:spPr bwMode="auto">
          <a:xfrm>
            <a:off x="7008813" y="3633788"/>
            <a:ext cx="222250" cy="325437"/>
          </a:xfrm>
          <a:prstGeom prst="rect">
            <a:avLst/>
          </a:prstGeom>
          <a:solidFill>
            <a:schemeClr val="bg1"/>
          </a:solidFill>
          <a:ln w="9525">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583" name="Rectangle 253"/>
          <p:cNvSpPr>
            <a:spLocks noChangeArrowheads="1"/>
          </p:cNvSpPr>
          <p:nvPr/>
        </p:nvSpPr>
        <p:spPr bwMode="auto">
          <a:xfrm>
            <a:off x="7285038" y="3633788"/>
            <a:ext cx="220662" cy="325437"/>
          </a:xfrm>
          <a:prstGeom prst="rect">
            <a:avLst/>
          </a:prstGeom>
          <a:solidFill>
            <a:schemeClr val="bg1"/>
          </a:solidFill>
          <a:ln w="9525">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grpSp>
        <p:nvGrpSpPr>
          <p:cNvPr id="3" name="Group 276"/>
          <p:cNvGrpSpPr>
            <a:grpSpLocks/>
          </p:cNvGrpSpPr>
          <p:nvPr/>
        </p:nvGrpSpPr>
        <p:grpSpPr bwMode="auto">
          <a:xfrm>
            <a:off x="2709863" y="4311650"/>
            <a:ext cx="227012" cy="344488"/>
            <a:chOff x="2496" y="2725"/>
            <a:chExt cx="712" cy="739"/>
          </a:xfrm>
        </p:grpSpPr>
        <p:sp>
          <p:nvSpPr>
            <p:cNvPr id="23585" name="Rectangle 277"/>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586" name="Freeform 278"/>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nvGrpSpPr>
            <p:cNvPr id="4" name="Group 279"/>
            <p:cNvGrpSpPr>
              <a:grpSpLocks/>
            </p:cNvGrpSpPr>
            <p:nvPr/>
          </p:nvGrpSpPr>
          <p:grpSpPr bwMode="auto">
            <a:xfrm>
              <a:off x="3072" y="2832"/>
              <a:ext cx="136" cy="632"/>
              <a:chOff x="3072" y="2832"/>
              <a:chExt cx="136" cy="632"/>
            </a:xfrm>
          </p:grpSpPr>
          <p:sp>
            <p:nvSpPr>
              <p:cNvPr id="23588" name="Freeform 280"/>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589" name="Freeform 281"/>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590" name="Freeform 282"/>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nvGrpSpPr>
            <p:cNvPr id="5" name="Group 283"/>
            <p:cNvGrpSpPr>
              <a:grpSpLocks/>
            </p:cNvGrpSpPr>
            <p:nvPr/>
          </p:nvGrpSpPr>
          <p:grpSpPr bwMode="auto">
            <a:xfrm flipH="1">
              <a:off x="2496" y="2832"/>
              <a:ext cx="136" cy="632"/>
              <a:chOff x="3072" y="2832"/>
              <a:chExt cx="136" cy="632"/>
            </a:xfrm>
          </p:grpSpPr>
          <p:sp>
            <p:nvSpPr>
              <p:cNvPr id="23592" name="Freeform 284"/>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593" name="Freeform 285"/>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594" name="Freeform 286"/>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grpSp>
        <p:nvGrpSpPr>
          <p:cNvPr id="6" name="Group 287"/>
          <p:cNvGrpSpPr>
            <a:grpSpLocks/>
          </p:cNvGrpSpPr>
          <p:nvPr/>
        </p:nvGrpSpPr>
        <p:grpSpPr bwMode="auto">
          <a:xfrm>
            <a:off x="3414713" y="4311650"/>
            <a:ext cx="227012" cy="344488"/>
            <a:chOff x="2496" y="2725"/>
            <a:chExt cx="712" cy="739"/>
          </a:xfrm>
        </p:grpSpPr>
        <p:sp>
          <p:nvSpPr>
            <p:cNvPr id="23596" name="Rectangle 288"/>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597" name="Freeform 289"/>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nvGrpSpPr>
            <p:cNvPr id="7" name="Group 290"/>
            <p:cNvGrpSpPr>
              <a:grpSpLocks/>
            </p:cNvGrpSpPr>
            <p:nvPr/>
          </p:nvGrpSpPr>
          <p:grpSpPr bwMode="auto">
            <a:xfrm>
              <a:off x="3072" y="2832"/>
              <a:ext cx="136" cy="632"/>
              <a:chOff x="3072" y="2832"/>
              <a:chExt cx="136" cy="632"/>
            </a:xfrm>
          </p:grpSpPr>
          <p:sp>
            <p:nvSpPr>
              <p:cNvPr id="23599" name="Freeform 291"/>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00" name="Freeform 292"/>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01" name="Freeform 293"/>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nvGrpSpPr>
            <p:cNvPr id="8" name="Group 294"/>
            <p:cNvGrpSpPr>
              <a:grpSpLocks/>
            </p:cNvGrpSpPr>
            <p:nvPr/>
          </p:nvGrpSpPr>
          <p:grpSpPr bwMode="auto">
            <a:xfrm flipH="1">
              <a:off x="2496" y="2832"/>
              <a:ext cx="136" cy="632"/>
              <a:chOff x="3072" y="2832"/>
              <a:chExt cx="136" cy="632"/>
            </a:xfrm>
          </p:grpSpPr>
          <p:sp>
            <p:nvSpPr>
              <p:cNvPr id="23603" name="Freeform 295"/>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04" name="Freeform 296"/>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05" name="Freeform 297"/>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grpSp>
        <p:nvGrpSpPr>
          <p:cNvPr id="9" name="Group 298"/>
          <p:cNvGrpSpPr>
            <a:grpSpLocks/>
          </p:cNvGrpSpPr>
          <p:nvPr/>
        </p:nvGrpSpPr>
        <p:grpSpPr bwMode="auto">
          <a:xfrm>
            <a:off x="4662488" y="4319588"/>
            <a:ext cx="227012" cy="344487"/>
            <a:chOff x="2496" y="2725"/>
            <a:chExt cx="712" cy="739"/>
          </a:xfrm>
        </p:grpSpPr>
        <p:sp>
          <p:nvSpPr>
            <p:cNvPr id="23607" name="Rectangle 299"/>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608" name="Freeform 300"/>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nvGrpSpPr>
            <p:cNvPr id="10" name="Group 301"/>
            <p:cNvGrpSpPr>
              <a:grpSpLocks/>
            </p:cNvGrpSpPr>
            <p:nvPr/>
          </p:nvGrpSpPr>
          <p:grpSpPr bwMode="auto">
            <a:xfrm>
              <a:off x="3072" y="2832"/>
              <a:ext cx="136" cy="632"/>
              <a:chOff x="3072" y="2832"/>
              <a:chExt cx="136" cy="632"/>
            </a:xfrm>
          </p:grpSpPr>
          <p:sp>
            <p:nvSpPr>
              <p:cNvPr id="23610" name="Freeform 302"/>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11" name="Freeform 303"/>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12" name="Freeform 304"/>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nvGrpSpPr>
            <p:cNvPr id="11" name="Group 305"/>
            <p:cNvGrpSpPr>
              <a:grpSpLocks/>
            </p:cNvGrpSpPr>
            <p:nvPr/>
          </p:nvGrpSpPr>
          <p:grpSpPr bwMode="auto">
            <a:xfrm flipH="1">
              <a:off x="2496" y="2832"/>
              <a:ext cx="136" cy="632"/>
              <a:chOff x="3072" y="2832"/>
              <a:chExt cx="136" cy="632"/>
            </a:xfrm>
          </p:grpSpPr>
          <p:sp>
            <p:nvSpPr>
              <p:cNvPr id="23614" name="Freeform 306"/>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15" name="Freeform 307"/>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16" name="Freeform 308"/>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grpSp>
        <p:nvGrpSpPr>
          <p:cNvPr id="12" name="Group 309"/>
          <p:cNvGrpSpPr>
            <a:grpSpLocks/>
          </p:cNvGrpSpPr>
          <p:nvPr/>
        </p:nvGrpSpPr>
        <p:grpSpPr bwMode="auto">
          <a:xfrm>
            <a:off x="5295900" y="4305300"/>
            <a:ext cx="227013" cy="344488"/>
            <a:chOff x="2496" y="2725"/>
            <a:chExt cx="712" cy="739"/>
          </a:xfrm>
        </p:grpSpPr>
        <p:sp>
          <p:nvSpPr>
            <p:cNvPr id="23618" name="Rectangle 310"/>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619" name="Freeform 311"/>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nvGrpSpPr>
            <p:cNvPr id="13" name="Group 312"/>
            <p:cNvGrpSpPr>
              <a:grpSpLocks/>
            </p:cNvGrpSpPr>
            <p:nvPr/>
          </p:nvGrpSpPr>
          <p:grpSpPr bwMode="auto">
            <a:xfrm>
              <a:off x="3072" y="2832"/>
              <a:ext cx="136" cy="632"/>
              <a:chOff x="3072" y="2832"/>
              <a:chExt cx="136" cy="632"/>
            </a:xfrm>
          </p:grpSpPr>
          <p:sp>
            <p:nvSpPr>
              <p:cNvPr id="23621" name="Freeform 313"/>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22" name="Freeform 314"/>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23" name="Freeform 315"/>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nvGrpSpPr>
            <p:cNvPr id="14" name="Group 316"/>
            <p:cNvGrpSpPr>
              <a:grpSpLocks/>
            </p:cNvGrpSpPr>
            <p:nvPr/>
          </p:nvGrpSpPr>
          <p:grpSpPr bwMode="auto">
            <a:xfrm flipH="1">
              <a:off x="2496" y="2832"/>
              <a:ext cx="136" cy="632"/>
              <a:chOff x="3072" y="2832"/>
              <a:chExt cx="136" cy="632"/>
            </a:xfrm>
          </p:grpSpPr>
          <p:sp>
            <p:nvSpPr>
              <p:cNvPr id="23625" name="Freeform 317"/>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26" name="Freeform 318"/>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27" name="Freeform 319"/>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grpSp>
        <p:nvGrpSpPr>
          <p:cNvPr id="15" name="Group 320"/>
          <p:cNvGrpSpPr>
            <a:grpSpLocks/>
          </p:cNvGrpSpPr>
          <p:nvPr/>
        </p:nvGrpSpPr>
        <p:grpSpPr bwMode="auto">
          <a:xfrm>
            <a:off x="4670425" y="4733925"/>
            <a:ext cx="227013" cy="344488"/>
            <a:chOff x="2496" y="2725"/>
            <a:chExt cx="712" cy="739"/>
          </a:xfrm>
        </p:grpSpPr>
        <p:sp>
          <p:nvSpPr>
            <p:cNvPr id="23629" name="Rectangle 321"/>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630" name="Freeform 322"/>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nvGrpSpPr>
            <p:cNvPr id="16" name="Group 323"/>
            <p:cNvGrpSpPr>
              <a:grpSpLocks/>
            </p:cNvGrpSpPr>
            <p:nvPr/>
          </p:nvGrpSpPr>
          <p:grpSpPr bwMode="auto">
            <a:xfrm>
              <a:off x="3072" y="2832"/>
              <a:ext cx="136" cy="632"/>
              <a:chOff x="3072" y="2832"/>
              <a:chExt cx="136" cy="632"/>
            </a:xfrm>
          </p:grpSpPr>
          <p:sp>
            <p:nvSpPr>
              <p:cNvPr id="23632" name="Freeform 324"/>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33" name="Freeform 325"/>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34" name="Freeform 326"/>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nvGrpSpPr>
            <p:cNvPr id="17" name="Group 327"/>
            <p:cNvGrpSpPr>
              <a:grpSpLocks/>
            </p:cNvGrpSpPr>
            <p:nvPr/>
          </p:nvGrpSpPr>
          <p:grpSpPr bwMode="auto">
            <a:xfrm flipH="1">
              <a:off x="2496" y="2832"/>
              <a:ext cx="136" cy="632"/>
              <a:chOff x="3072" y="2832"/>
              <a:chExt cx="136" cy="632"/>
            </a:xfrm>
          </p:grpSpPr>
          <p:sp>
            <p:nvSpPr>
              <p:cNvPr id="23636" name="Freeform 328"/>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37" name="Freeform 329"/>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38" name="Freeform 330"/>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grpSp>
        <p:nvGrpSpPr>
          <p:cNvPr id="18" name="Group 331"/>
          <p:cNvGrpSpPr>
            <a:grpSpLocks/>
          </p:cNvGrpSpPr>
          <p:nvPr/>
        </p:nvGrpSpPr>
        <p:grpSpPr bwMode="auto">
          <a:xfrm>
            <a:off x="5289550" y="4733925"/>
            <a:ext cx="227013" cy="344488"/>
            <a:chOff x="2496" y="2725"/>
            <a:chExt cx="712" cy="739"/>
          </a:xfrm>
        </p:grpSpPr>
        <p:sp>
          <p:nvSpPr>
            <p:cNvPr id="23640" name="Rectangle 332"/>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641" name="Freeform 333"/>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nvGrpSpPr>
            <p:cNvPr id="19" name="Group 334"/>
            <p:cNvGrpSpPr>
              <a:grpSpLocks/>
            </p:cNvGrpSpPr>
            <p:nvPr/>
          </p:nvGrpSpPr>
          <p:grpSpPr bwMode="auto">
            <a:xfrm>
              <a:off x="3072" y="2832"/>
              <a:ext cx="136" cy="632"/>
              <a:chOff x="3072" y="2832"/>
              <a:chExt cx="136" cy="632"/>
            </a:xfrm>
          </p:grpSpPr>
          <p:sp>
            <p:nvSpPr>
              <p:cNvPr id="23643" name="Freeform 335"/>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44" name="Freeform 336"/>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45" name="Freeform 337"/>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nvGrpSpPr>
            <p:cNvPr id="20" name="Group 338"/>
            <p:cNvGrpSpPr>
              <a:grpSpLocks/>
            </p:cNvGrpSpPr>
            <p:nvPr/>
          </p:nvGrpSpPr>
          <p:grpSpPr bwMode="auto">
            <a:xfrm flipH="1">
              <a:off x="2496" y="2832"/>
              <a:ext cx="136" cy="632"/>
              <a:chOff x="3072" y="2832"/>
              <a:chExt cx="136" cy="632"/>
            </a:xfrm>
          </p:grpSpPr>
          <p:sp>
            <p:nvSpPr>
              <p:cNvPr id="23647" name="Freeform 339"/>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48" name="Freeform 340"/>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49" name="Freeform 341"/>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sp>
        <p:nvSpPr>
          <p:cNvPr id="23650" name="Rectangle 50"/>
          <p:cNvSpPr>
            <a:spLocks noChangeArrowheads="1"/>
          </p:cNvSpPr>
          <p:nvPr/>
        </p:nvSpPr>
        <p:spPr bwMode="auto">
          <a:xfrm>
            <a:off x="4503738" y="4276725"/>
            <a:ext cx="1160462" cy="842963"/>
          </a:xfrm>
          <a:prstGeom prst="rect">
            <a:avLst/>
          </a:prstGeom>
          <a:solidFill>
            <a:schemeClr val="accent1">
              <a:alpha val="50195"/>
            </a:schemeClr>
          </a:solidFill>
          <a:ln w="9525">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651" name="Rectangle 49"/>
          <p:cNvSpPr>
            <a:spLocks noChangeArrowheads="1"/>
          </p:cNvSpPr>
          <p:nvPr/>
        </p:nvSpPr>
        <p:spPr bwMode="auto">
          <a:xfrm>
            <a:off x="2633663" y="4275138"/>
            <a:ext cx="1101725" cy="452437"/>
          </a:xfrm>
          <a:prstGeom prst="rect">
            <a:avLst/>
          </a:prstGeom>
          <a:solidFill>
            <a:schemeClr val="accent1">
              <a:alpha val="50195"/>
            </a:schemeClr>
          </a:solidFill>
          <a:ln w="9525">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grpSp>
        <p:nvGrpSpPr>
          <p:cNvPr id="21" name="Group 342"/>
          <p:cNvGrpSpPr>
            <a:grpSpLocks/>
          </p:cNvGrpSpPr>
          <p:nvPr/>
        </p:nvGrpSpPr>
        <p:grpSpPr bwMode="auto">
          <a:xfrm>
            <a:off x="6556375" y="4298950"/>
            <a:ext cx="227013" cy="344488"/>
            <a:chOff x="2496" y="2725"/>
            <a:chExt cx="712" cy="739"/>
          </a:xfrm>
        </p:grpSpPr>
        <p:sp>
          <p:nvSpPr>
            <p:cNvPr id="23653" name="Rectangle 343"/>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654" name="Freeform 344"/>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nvGrpSpPr>
            <p:cNvPr id="22" name="Group 345"/>
            <p:cNvGrpSpPr>
              <a:grpSpLocks/>
            </p:cNvGrpSpPr>
            <p:nvPr/>
          </p:nvGrpSpPr>
          <p:grpSpPr bwMode="auto">
            <a:xfrm>
              <a:off x="3072" y="2832"/>
              <a:ext cx="136" cy="632"/>
              <a:chOff x="3072" y="2832"/>
              <a:chExt cx="136" cy="632"/>
            </a:xfrm>
          </p:grpSpPr>
          <p:sp>
            <p:nvSpPr>
              <p:cNvPr id="23656" name="Freeform 346"/>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57" name="Freeform 347"/>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58" name="Freeform 348"/>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nvGrpSpPr>
            <p:cNvPr id="23" name="Group 349"/>
            <p:cNvGrpSpPr>
              <a:grpSpLocks/>
            </p:cNvGrpSpPr>
            <p:nvPr/>
          </p:nvGrpSpPr>
          <p:grpSpPr bwMode="auto">
            <a:xfrm flipH="1">
              <a:off x="2496" y="2832"/>
              <a:ext cx="136" cy="632"/>
              <a:chOff x="3072" y="2832"/>
              <a:chExt cx="136" cy="632"/>
            </a:xfrm>
          </p:grpSpPr>
          <p:sp>
            <p:nvSpPr>
              <p:cNvPr id="23660" name="Freeform 350"/>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61" name="Freeform 351"/>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62" name="Freeform 352"/>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grpSp>
        <p:nvGrpSpPr>
          <p:cNvPr id="24" name="Group 353"/>
          <p:cNvGrpSpPr>
            <a:grpSpLocks/>
          </p:cNvGrpSpPr>
          <p:nvPr/>
        </p:nvGrpSpPr>
        <p:grpSpPr bwMode="auto">
          <a:xfrm>
            <a:off x="7189788" y="4284663"/>
            <a:ext cx="227012" cy="344487"/>
            <a:chOff x="2496" y="2725"/>
            <a:chExt cx="712" cy="739"/>
          </a:xfrm>
        </p:grpSpPr>
        <p:sp>
          <p:nvSpPr>
            <p:cNvPr id="23664" name="Rectangle 354"/>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665" name="Freeform 355"/>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nvGrpSpPr>
            <p:cNvPr id="25" name="Group 356"/>
            <p:cNvGrpSpPr>
              <a:grpSpLocks/>
            </p:cNvGrpSpPr>
            <p:nvPr/>
          </p:nvGrpSpPr>
          <p:grpSpPr bwMode="auto">
            <a:xfrm>
              <a:off x="3072" y="2832"/>
              <a:ext cx="136" cy="632"/>
              <a:chOff x="3072" y="2832"/>
              <a:chExt cx="136" cy="632"/>
            </a:xfrm>
          </p:grpSpPr>
          <p:sp>
            <p:nvSpPr>
              <p:cNvPr id="23667" name="Freeform 357"/>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68" name="Freeform 358"/>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69" name="Freeform 359"/>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nvGrpSpPr>
            <p:cNvPr id="26" name="Group 360"/>
            <p:cNvGrpSpPr>
              <a:grpSpLocks/>
            </p:cNvGrpSpPr>
            <p:nvPr/>
          </p:nvGrpSpPr>
          <p:grpSpPr bwMode="auto">
            <a:xfrm flipH="1">
              <a:off x="2496" y="2832"/>
              <a:ext cx="136" cy="632"/>
              <a:chOff x="3072" y="2832"/>
              <a:chExt cx="136" cy="632"/>
            </a:xfrm>
          </p:grpSpPr>
          <p:sp>
            <p:nvSpPr>
              <p:cNvPr id="23671" name="Freeform 361"/>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72" name="Freeform 362"/>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73" name="Freeform 363"/>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grpSp>
        <p:nvGrpSpPr>
          <p:cNvPr id="27" name="Group 364"/>
          <p:cNvGrpSpPr>
            <a:grpSpLocks/>
          </p:cNvGrpSpPr>
          <p:nvPr/>
        </p:nvGrpSpPr>
        <p:grpSpPr bwMode="auto">
          <a:xfrm>
            <a:off x="6564313" y="4713288"/>
            <a:ext cx="227012" cy="344487"/>
            <a:chOff x="2496" y="2725"/>
            <a:chExt cx="712" cy="739"/>
          </a:xfrm>
        </p:grpSpPr>
        <p:sp>
          <p:nvSpPr>
            <p:cNvPr id="23675" name="Rectangle 365"/>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676" name="Freeform 366"/>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nvGrpSpPr>
            <p:cNvPr id="28" name="Group 367"/>
            <p:cNvGrpSpPr>
              <a:grpSpLocks/>
            </p:cNvGrpSpPr>
            <p:nvPr/>
          </p:nvGrpSpPr>
          <p:grpSpPr bwMode="auto">
            <a:xfrm>
              <a:off x="3072" y="2832"/>
              <a:ext cx="136" cy="632"/>
              <a:chOff x="3072" y="2832"/>
              <a:chExt cx="136" cy="632"/>
            </a:xfrm>
          </p:grpSpPr>
          <p:sp>
            <p:nvSpPr>
              <p:cNvPr id="23678" name="Freeform 368"/>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79" name="Freeform 369"/>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80" name="Freeform 370"/>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nvGrpSpPr>
            <p:cNvPr id="29" name="Group 371"/>
            <p:cNvGrpSpPr>
              <a:grpSpLocks/>
            </p:cNvGrpSpPr>
            <p:nvPr/>
          </p:nvGrpSpPr>
          <p:grpSpPr bwMode="auto">
            <a:xfrm flipH="1">
              <a:off x="2496" y="2832"/>
              <a:ext cx="136" cy="632"/>
              <a:chOff x="3072" y="2832"/>
              <a:chExt cx="136" cy="632"/>
            </a:xfrm>
          </p:grpSpPr>
          <p:sp>
            <p:nvSpPr>
              <p:cNvPr id="23682" name="Freeform 372"/>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83" name="Freeform 373"/>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84" name="Freeform 374"/>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grpSp>
        <p:nvGrpSpPr>
          <p:cNvPr id="30" name="Group 375"/>
          <p:cNvGrpSpPr>
            <a:grpSpLocks/>
          </p:cNvGrpSpPr>
          <p:nvPr/>
        </p:nvGrpSpPr>
        <p:grpSpPr bwMode="auto">
          <a:xfrm>
            <a:off x="7183438" y="4713288"/>
            <a:ext cx="227012" cy="344487"/>
            <a:chOff x="2496" y="2725"/>
            <a:chExt cx="712" cy="739"/>
          </a:xfrm>
        </p:grpSpPr>
        <p:sp>
          <p:nvSpPr>
            <p:cNvPr id="23686" name="Rectangle 376"/>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687" name="Freeform 377"/>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nvGrpSpPr>
            <p:cNvPr id="31" name="Group 378"/>
            <p:cNvGrpSpPr>
              <a:grpSpLocks/>
            </p:cNvGrpSpPr>
            <p:nvPr/>
          </p:nvGrpSpPr>
          <p:grpSpPr bwMode="auto">
            <a:xfrm>
              <a:off x="3072" y="2832"/>
              <a:ext cx="136" cy="632"/>
              <a:chOff x="3072" y="2832"/>
              <a:chExt cx="136" cy="632"/>
            </a:xfrm>
          </p:grpSpPr>
          <p:sp>
            <p:nvSpPr>
              <p:cNvPr id="23689" name="Freeform 379"/>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90" name="Freeform 380"/>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91" name="Freeform 381"/>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nvGrpSpPr>
            <p:cNvPr id="23552" name="Group 382"/>
            <p:cNvGrpSpPr>
              <a:grpSpLocks/>
            </p:cNvGrpSpPr>
            <p:nvPr/>
          </p:nvGrpSpPr>
          <p:grpSpPr bwMode="auto">
            <a:xfrm flipH="1">
              <a:off x="2496" y="2832"/>
              <a:ext cx="136" cy="632"/>
              <a:chOff x="3072" y="2832"/>
              <a:chExt cx="136" cy="632"/>
            </a:xfrm>
          </p:grpSpPr>
          <p:sp>
            <p:nvSpPr>
              <p:cNvPr id="23693" name="Freeform 383"/>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94" name="Freeform 384"/>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95" name="Freeform 385"/>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grpSp>
        <p:nvGrpSpPr>
          <p:cNvPr id="23553" name="Group 386"/>
          <p:cNvGrpSpPr>
            <a:grpSpLocks/>
          </p:cNvGrpSpPr>
          <p:nvPr/>
        </p:nvGrpSpPr>
        <p:grpSpPr bwMode="auto">
          <a:xfrm>
            <a:off x="6548438" y="5162550"/>
            <a:ext cx="227012" cy="344488"/>
            <a:chOff x="2496" y="2725"/>
            <a:chExt cx="712" cy="739"/>
          </a:xfrm>
        </p:grpSpPr>
        <p:sp>
          <p:nvSpPr>
            <p:cNvPr id="23697" name="Rectangle 387"/>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698" name="Freeform 388"/>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nvGrpSpPr>
            <p:cNvPr id="23554" name="Group 389"/>
            <p:cNvGrpSpPr>
              <a:grpSpLocks/>
            </p:cNvGrpSpPr>
            <p:nvPr/>
          </p:nvGrpSpPr>
          <p:grpSpPr bwMode="auto">
            <a:xfrm>
              <a:off x="3072" y="2832"/>
              <a:ext cx="136" cy="632"/>
              <a:chOff x="3072" y="2832"/>
              <a:chExt cx="136" cy="632"/>
            </a:xfrm>
          </p:grpSpPr>
          <p:sp>
            <p:nvSpPr>
              <p:cNvPr id="23700" name="Freeform 390"/>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701" name="Freeform 391"/>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702" name="Freeform 392"/>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nvGrpSpPr>
            <p:cNvPr id="23559" name="Group 393"/>
            <p:cNvGrpSpPr>
              <a:grpSpLocks/>
            </p:cNvGrpSpPr>
            <p:nvPr/>
          </p:nvGrpSpPr>
          <p:grpSpPr bwMode="auto">
            <a:xfrm flipH="1">
              <a:off x="2496" y="2832"/>
              <a:ext cx="136" cy="632"/>
              <a:chOff x="3072" y="2832"/>
              <a:chExt cx="136" cy="632"/>
            </a:xfrm>
          </p:grpSpPr>
          <p:sp>
            <p:nvSpPr>
              <p:cNvPr id="23704" name="Freeform 394"/>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705" name="Freeform 395"/>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706" name="Freeform 396"/>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grpSp>
        <p:nvGrpSpPr>
          <p:cNvPr id="23560" name="Group 397"/>
          <p:cNvGrpSpPr>
            <a:grpSpLocks/>
          </p:cNvGrpSpPr>
          <p:nvPr/>
        </p:nvGrpSpPr>
        <p:grpSpPr bwMode="auto">
          <a:xfrm>
            <a:off x="7181850" y="5148263"/>
            <a:ext cx="227013" cy="344487"/>
            <a:chOff x="2496" y="2725"/>
            <a:chExt cx="712" cy="739"/>
          </a:xfrm>
        </p:grpSpPr>
        <p:sp>
          <p:nvSpPr>
            <p:cNvPr id="23708" name="Rectangle 398"/>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709" name="Freeform 399"/>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nvGrpSpPr>
            <p:cNvPr id="23566" name="Group 400"/>
            <p:cNvGrpSpPr>
              <a:grpSpLocks/>
            </p:cNvGrpSpPr>
            <p:nvPr/>
          </p:nvGrpSpPr>
          <p:grpSpPr bwMode="auto">
            <a:xfrm>
              <a:off x="3072" y="2832"/>
              <a:ext cx="136" cy="632"/>
              <a:chOff x="3072" y="2832"/>
              <a:chExt cx="136" cy="632"/>
            </a:xfrm>
          </p:grpSpPr>
          <p:sp>
            <p:nvSpPr>
              <p:cNvPr id="23711" name="Freeform 401"/>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712" name="Freeform 402"/>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713" name="Freeform 403"/>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nvGrpSpPr>
            <p:cNvPr id="23567" name="Group 404"/>
            <p:cNvGrpSpPr>
              <a:grpSpLocks/>
            </p:cNvGrpSpPr>
            <p:nvPr/>
          </p:nvGrpSpPr>
          <p:grpSpPr bwMode="auto">
            <a:xfrm flipH="1">
              <a:off x="2496" y="2832"/>
              <a:ext cx="136" cy="632"/>
              <a:chOff x="3072" y="2832"/>
              <a:chExt cx="136" cy="632"/>
            </a:xfrm>
          </p:grpSpPr>
          <p:sp>
            <p:nvSpPr>
              <p:cNvPr id="23715" name="Freeform 405"/>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716" name="Freeform 406"/>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717" name="Freeform 407"/>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grpSp>
        <p:nvGrpSpPr>
          <p:cNvPr id="23568" name="Group 408"/>
          <p:cNvGrpSpPr>
            <a:grpSpLocks/>
          </p:cNvGrpSpPr>
          <p:nvPr/>
        </p:nvGrpSpPr>
        <p:grpSpPr bwMode="auto">
          <a:xfrm>
            <a:off x="6556375" y="5576888"/>
            <a:ext cx="227013" cy="344487"/>
            <a:chOff x="2496" y="2725"/>
            <a:chExt cx="712" cy="739"/>
          </a:xfrm>
        </p:grpSpPr>
        <p:sp>
          <p:nvSpPr>
            <p:cNvPr id="23719" name="Rectangle 409"/>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720" name="Freeform 410"/>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nvGrpSpPr>
            <p:cNvPr id="23569" name="Group 411"/>
            <p:cNvGrpSpPr>
              <a:grpSpLocks/>
            </p:cNvGrpSpPr>
            <p:nvPr/>
          </p:nvGrpSpPr>
          <p:grpSpPr bwMode="auto">
            <a:xfrm>
              <a:off x="3072" y="2832"/>
              <a:ext cx="136" cy="632"/>
              <a:chOff x="3072" y="2832"/>
              <a:chExt cx="136" cy="632"/>
            </a:xfrm>
          </p:grpSpPr>
          <p:sp>
            <p:nvSpPr>
              <p:cNvPr id="23722" name="Freeform 412"/>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723" name="Freeform 413"/>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724" name="Freeform 414"/>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nvGrpSpPr>
            <p:cNvPr id="563424" name="Group 415"/>
            <p:cNvGrpSpPr>
              <a:grpSpLocks/>
            </p:cNvGrpSpPr>
            <p:nvPr/>
          </p:nvGrpSpPr>
          <p:grpSpPr bwMode="auto">
            <a:xfrm flipH="1">
              <a:off x="2496" y="2832"/>
              <a:ext cx="136" cy="632"/>
              <a:chOff x="3072" y="2832"/>
              <a:chExt cx="136" cy="632"/>
            </a:xfrm>
          </p:grpSpPr>
          <p:sp>
            <p:nvSpPr>
              <p:cNvPr id="23726" name="Freeform 416"/>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727" name="Freeform 417"/>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728" name="Freeform 418"/>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grpSp>
        <p:nvGrpSpPr>
          <p:cNvPr id="563425" name="Group 419"/>
          <p:cNvGrpSpPr>
            <a:grpSpLocks/>
          </p:cNvGrpSpPr>
          <p:nvPr/>
        </p:nvGrpSpPr>
        <p:grpSpPr bwMode="auto">
          <a:xfrm>
            <a:off x="7175500" y="5576888"/>
            <a:ext cx="227013" cy="344487"/>
            <a:chOff x="2496" y="2725"/>
            <a:chExt cx="712" cy="739"/>
          </a:xfrm>
        </p:grpSpPr>
        <p:sp>
          <p:nvSpPr>
            <p:cNvPr id="23730" name="Rectangle 420"/>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731" name="Freeform 421"/>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nvGrpSpPr>
            <p:cNvPr id="563426" name="Group 422"/>
            <p:cNvGrpSpPr>
              <a:grpSpLocks/>
            </p:cNvGrpSpPr>
            <p:nvPr/>
          </p:nvGrpSpPr>
          <p:grpSpPr bwMode="auto">
            <a:xfrm>
              <a:off x="3072" y="2832"/>
              <a:ext cx="136" cy="632"/>
              <a:chOff x="3072" y="2832"/>
              <a:chExt cx="136" cy="632"/>
            </a:xfrm>
          </p:grpSpPr>
          <p:sp>
            <p:nvSpPr>
              <p:cNvPr id="23733" name="Freeform 423"/>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734" name="Freeform 424"/>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735" name="Freeform 425"/>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nvGrpSpPr>
            <p:cNvPr id="563427" name="Group 426"/>
            <p:cNvGrpSpPr>
              <a:grpSpLocks/>
            </p:cNvGrpSpPr>
            <p:nvPr/>
          </p:nvGrpSpPr>
          <p:grpSpPr bwMode="auto">
            <a:xfrm flipH="1">
              <a:off x="2496" y="2832"/>
              <a:ext cx="136" cy="632"/>
              <a:chOff x="3072" y="2832"/>
              <a:chExt cx="136" cy="632"/>
            </a:xfrm>
          </p:grpSpPr>
          <p:sp>
            <p:nvSpPr>
              <p:cNvPr id="23737" name="Freeform 427"/>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738" name="Freeform 428"/>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739" name="Freeform 429"/>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sp>
        <p:nvSpPr>
          <p:cNvPr id="23740" name="Rectangle 51"/>
          <p:cNvSpPr>
            <a:spLocks noChangeArrowheads="1"/>
          </p:cNvSpPr>
          <p:nvPr/>
        </p:nvSpPr>
        <p:spPr bwMode="auto">
          <a:xfrm>
            <a:off x="6418263" y="4230688"/>
            <a:ext cx="1160462" cy="1757362"/>
          </a:xfrm>
          <a:prstGeom prst="rect">
            <a:avLst/>
          </a:prstGeom>
          <a:solidFill>
            <a:schemeClr val="accent1">
              <a:alpha val="50195"/>
            </a:schemeClr>
          </a:solidFill>
          <a:ln w="9525">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32" name="Rectangle 3">
            <a:extLst>
              <a:ext uri="{FF2B5EF4-FFF2-40B4-BE49-F238E27FC236}">
                <a16:creationId xmlns:a16="http://schemas.microsoft.com/office/drawing/2014/main" id="{EF123F17-7B12-384C-67CA-860C6F2294B2}"/>
              </a:ext>
            </a:extLst>
          </p:cNvPr>
          <p:cNvSpPr>
            <a:spLocks noChangeArrowheads="1"/>
          </p:cNvSpPr>
          <p:nvPr/>
        </p:nvSpPr>
        <p:spPr bwMode="auto">
          <a:xfrm>
            <a:off x="2619607" y="3140856"/>
            <a:ext cx="463318" cy="830997"/>
          </a:xfrm>
          <a:prstGeom prst="rect">
            <a:avLst/>
          </a:prstGeom>
          <a:solidFill>
            <a:schemeClr val="bg1"/>
          </a:solidFill>
          <a:ln w="9525">
            <a:solidFill>
              <a:schemeClr val="tx1"/>
            </a:solidFill>
            <a:miter lim="800000"/>
            <a:headEnd/>
            <a:tailEnd/>
          </a:ln>
        </p:spPr>
        <p:txBody>
          <a:bodyPr wrap="square" anchor="ctr">
            <a:spAutoFit/>
          </a:bodyPr>
          <a:lstStyle/>
          <a:p>
            <a:r>
              <a:rPr lang="en-US" sz="800" b="0" dirty="0" err="1">
                <a:solidFill>
                  <a:srgbClr val="DCDCAA"/>
                </a:solidFill>
                <a:effectLst/>
                <a:latin typeface="Consolas" panose="020B0609020204030204" pitchFamily="49" charset="0"/>
              </a:rPr>
              <a:t>println</a:t>
            </a:r>
            <a:r>
              <a:rPr lang="en-US" sz="800" b="0" dirty="0">
                <a:solidFill>
                  <a:srgbClr val="D4D4D4"/>
                </a:solidFill>
                <a:effectLst/>
                <a:latin typeface="Consolas" panose="020B0609020204030204" pitchFamily="49" charset="0"/>
              </a:rPr>
              <a:t>(</a:t>
            </a:r>
            <a:r>
              <a:rPr lang="en-US" sz="800" b="0" dirty="0">
                <a:solidFill>
                  <a:srgbClr val="CE9178"/>
                </a:solidFill>
                <a:effectLst/>
                <a:latin typeface="Consolas" panose="020B0609020204030204" pitchFamily="49" charset="0"/>
              </a:rPr>
              <a:t>"hello world!"</a:t>
            </a:r>
            <a:r>
              <a:rPr lang="en-US" sz="800" b="0" dirty="0">
                <a:solidFill>
                  <a:srgbClr val="D4D4D4"/>
                </a:solidFill>
                <a:effectLst/>
                <a:latin typeface="Consolas" panose="020B0609020204030204" pitchFamily="49" charset="0"/>
              </a:rPr>
              <a:t>)</a:t>
            </a:r>
          </a:p>
          <a:p>
            <a:r>
              <a:rPr lang="en-US" sz="800" b="0" dirty="0">
                <a:solidFill>
                  <a:srgbClr val="D4D4D4"/>
                </a:solidFill>
                <a:effectLst/>
                <a:latin typeface="Consolas" panose="020B0609020204030204" pitchFamily="49" charset="0"/>
              </a:rPr>
              <a:t>    )</a:t>
            </a:r>
          </a:p>
        </p:txBody>
      </p:sp>
      <p:sp>
        <p:nvSpPr>
          <p:cNvPr id="33" name="Rectangle 3">
            <a:extLst>
              <a:ext uri="{FF2B5EF4-FFF2-40B4-BE49-F238E27FC236}">
                <a16:creationId xmlns:a16="http://schemas.microsoft.com/office/drawing/2014/main" id="{2F31FA53-434D-0D85-5907-EDC0047E9832}"/>
              </a:ext>
            </a:extLst>
          </p:cNvPr>
          <p:cNvSpPr>
            <a:spLocks noChangeArrowheads="1"/>
          </p:cNvSpPr>
          <p:nvPr/>
        </p:nvSpPr>
        <p:spPr bwMode="auto">
          <a:xfrm>
            <a:off x="3144044" y="3126948"/>
            <a:ext cx="463318" cy="830997"/>
          </a:xfrm>
          <a:prstGeom prst="rect">
            <a:avLst/>
          </a:prstGeom>
          <a:solidFill>
            <a:schemeClr val="bg1"/>
          </a:solidFill>
          <a:ln w="9525">
            <a:solidFill>
              <a:schemeClr val="tx1"/>
            </a:solidFill>
            <a:miter lim="800000"/>
            <a:headEnd/>
            <a:tailEnd/>
          </a:ln>
        </p:spPr>
        <p:txBody>
          <a:bodyPr wrap="square" anchor="ctr">
            <a:spAutoFit/>
          </a:bodyPr>
          <a:lstStyle/>
          <a:p>
            <a:r>
              <a:rPr lang="en-US" sz="800" b="0" dirty="0" err="1">
                <a:solidFill>
                  <a:srgbClr val="DCDCAA"/>
                </a:solidFill>
                <a:effectLst/>
                <a:latin typeface="Consolas" panose="020B0609020204030204" pitchFamily="49" charset="0"/>
              </a:rPr>
              <a:t>println</a:t>
            </a:r>
            <a:r>
              <a:rPr lang="en-US" sz="800" b="0" dirty="0">
                <a:solidFill>
                  <a:srgbClr val="D4D4D4"/>
                </a:solidFill>
                <a:effectLst/>
                <a:latin typeface="Consolas" panose="020B0609020204030204" pitchFamily="49" charset="0"/>
              </a:rPr>
              <a:t>(</a:t>
            </a:r>
            <a:r>
              <a:rPr lang="en-US" sz="800" b="0" dirty="0">
                <a:solidFill>
                  <a:srgbClr val="CE9178"/>
                </a:solidFill>
                <a:effectLst/>
                <a:latin typeface="Consolas" panose="020B0609020204030204" pitchFamily="49" charset="0"/>
              </a:rPr>
              <a:t>"hello world!"</a:t>
            </a:r>
            <a:r>
              <a:rPr lang="en-US" sz="800" b="0" dirty="0">
                <a:solidFill>
                  <a:srgbClr val="D4D4D4"/>
                </a:solidFill>
                <a:effectLst/>
                <a:latin typeface="Consolas" panose="020B0609020204030204" pitchFamily="49" charset="0"/>
              </a:rPr>
              <a:t>)</a:t>
            </a:r>
          </a:p>
          <a:p>
            <a:r>
              <a:rPr lang="en-US" sz="800" b="0" dirty="0">
                <a:solidFill>
                  <a:srgbClr val="D4D4D4"/>
                </a:solidFill>
                <a:effectLst/>
                <a:latin typeface="Consolas" panose="020B0609020204030204" pitchFamily="49" charset="0"/>
              </a:rPr>
              <a:t>    )</a:t>
            </a:r>
          </a:p>
        </p:txBody>
      </p:sp>
      <p:grpSp>
        <p:nvGrpSpPr>
          <p:cNvPr id="38" name="Group 37">
            <a:extLst>
              <a:ext uri="{FF2B5EF4-FFF2-40B4-BE49-F238E27FC236}">
                <a16:creationId xmlns:a16="http://schemas.microsoft.com/office/drawing/2014/main" id="{A1EE266B-BA0B-3529-AA78-60BA1973F383}"/>
              </a:ext>
            </a:extLst>
          </p:cNvPr>
          <p:cNvGrpSpPr/>
          <p:nvPr/>
        </p:nvGrpSpPr>
        <p:grpSpPr>
          <a:xfrm>
            <a:off x="4467271" y="3218335"/>
            <a:ext cx="1120683" cy="725058"/>
            <a:chOff x="4300552" y="3219064"/>
            <a:chExt cx="1120683" cy="725058"/>
          </a:xfrm>
        </p:grpSpPr>
        <p:sp>
          <p:nvSpPr>
            <p:cNvPr id="34" name="Rectangle 3">
              <a:extLst>
                <a:ext uri="{FF2B5EF4-FFF2-40B4-BE49-F238E27FC236}">
                  <a16:creationId xmlns:a16="http://schemas.microsoft.com/office/drawing/2014/main" id="{714A60A4-BFB6-88AB-C5FF-44783CD5BA0E}"/>
                </a:ext>
              </a:extLst>
            </p:cNvPr>
            <p:cNvSpPr>
              <a:spLocks noChangeArrowheads="1"/>
            </p:cNvSpPr>
            <p:nvPr/>
          </p:nvSpPr>
          <p:spPr bwMode="auto">
            <a:xfrm>
              <a:off x="4300552" y="3219064"/>
              <a:ext cx="515937" cy="338554"/>
            </a:xfrm>
            <a:prstGeom prst="rect">
              <a:avLst/>
            </a:prstGeom>
            <a:solidFill>
              <a:schemeClr val="bg1"/>
            </a:solidFill>
            <a:ln w="9525">
              <a:solidFill>
                <a:schemeClr val="tx1"/>
              </a:solidFill>
              <a:miter lim="800000"/>
              <a:headEnd/>
              <a:tailEnd/>
            </a:ln>
          </p:spPr>
          <p:txBody>
            <a:bodyPr wrap="square" anchor="ctr">
              <a:spAutoFit/>
            </a:bodyPr>
            <a:lstStyle/>
            <a:p>
              <a:r>
                <a:rPr lang="en-US" sz="800" b="0" dirty="0" err="1">
                  <a:solidFill>
                    <a:srgbClr val="DCDCAA"/>
                  </a:solidFill>
                  <a:effectLst/>
                  <a:latin typeface="Consolas" panose="020B0609020204030204" pitchFamily="49" charset="0"/>
                </a:rPr>
                <a:t>println</a:t>
              </a:r>
              <a:endParaRPr lang="en-US" sz="800" b="0" dirty="0">
                <a:solidFill>
                  <a:srgbClr val="D4D4D4"/>
                </a:solidFill>
                <a:effectLst/>
                <a:latin typeface="Consolas" panose="020B0609020204030204" pitchFamily="49" charset="0"/>
              </a:endParaRPr>
            </a:p>
          </p:txBody>
        </p:sp>
        <p:sp>
          <p:nvSpPr>
            <p:cNvPr id="35" name="Rectangle 3">
              <a:extLst>
                <a:ext uri="{FF2B5EF4-FFF2-40B4-BE49-F238E27FC236}">
                  <a16:creationId xmlns:a16="http://schemas.microsoft.com/office/drawing/2014/main" id="{12F0793C-EA56-76BC-63CF-FDFE61FAB748}"/>
                </a:ext>
              </a:extLst>
            </p:cNvPr>
            <p:cNvSpPr>
              <a:spLocks noChangeArrowheads="1"/>
            </p:cNvSpPr>
            <p:nvPr/>
          </p:nvSpPr>
          <p:spPr bwMode="auto">
            <a:xfrm>
              <a:off x="4905298" y="3219064"/>
              <a:ext cx="515937" cy="338554"/>
            </a:xfrm>
            <a:prstGeom prst="rect">
              <a:avLst/>
            </a:prstGeom>
            <a:solidFill>
              <a:schemeClr val="bg1"/>
            </a:solidFill>
            <a:ln w="9525">
              <a:solidFill>
                <a:schemeClr val="tx1"/>
              </a:solidFill>
              <a:miter lim="800000"/>
              <a:headEnd/>
              <a:tailEnd/>
            </a:ln>
          </p:spPr>
          <p:txBody>
            <a:bodyPr wrap="square" anchor="ctr">
              <a:spAutoFit/>
            </a:bodyPr>
            <a:lstStyle/>
            <a:p>
              <a:r>
                <a:rPr lang="en-US" sz="800" b="0" dirty="0" err="1">
                  <a:solidFill>
                    <a:srgbClr val="DCDCAA"/>
                  </a:solidFill>
                  <a:effectLst/>
                  <a:latin typeface="Consolas" panose="020B0609020204030204" pitchFamily="49" charset="0"/>
                </a:rPr>
                <a:t>println</a:t>
              </a:r>
              <a:endParaRPr lang="en-US" sz="800" b="0" dirty="0">
                <a:solidFill>
                  <a:srgbClr val="D4D4D4"/>
                </a:solidFill>
                <a:effectLst/>
                <a:latin typeface="Consolas" panose="020B0609020204030204" pitchFamily="49" charset="0"/>
              </a:endParaRPr>
            </a:p>
          </p:txBody>
        </p:sp>
        <p:sp>
          <p:nvSpPr>
            <p:cNvPr id="36" name="Rectangle 3">
              <a:extLst>
                <a:ext uri="{FF2B5EF4-FFF2-40B4-BE49-F238E27FC236}">
                  <a16:creationId xmlns:a16="http://schemas.microsoft.com/office/drawing/2014/main" id="{46620F22-D192-3D4F-867A-667F36DA2AFD}"/>
                </a:ext>
              </a:extLst>
            </p:cNvPr>
            <p:cNvSpPr>
              <a:spLocks noChangeArrowheads="1"/>
            </p:cNvSpPr>
            <p:nvPr/>
          </p:nvSpPr>
          <p:spPr bwMode="auto">
            <a:xfrm>
              <a:off x="4300552" y="3605568"/>
              <a:ext cx="515937" cy="338554"/>
            </a:xfrm>
            <a:prstGeom prst="rect">
              <a:avLst/>
            </a:prstGeom>
            <a:solidFill>
              <a:schemeClr val="bg1"/>
            </a:solidFill>
            <a:ln w="9525">
              <a:solidFill>
                <a:schemeClr val="tx1"/>
              </a:solidFill>
              <a:miter lim="800000"/>
              <a:headEnd/>
              <a:tailEnd/>
            </a:ln>
          </p:spPr>
          <p:txBody>
            <a:bodyPr wrap="square" anchor="ctr">
              <a:spAutoFit/>
            </a:bodyPr>
            <a:lstStyle/>
            <a:p>
              <a:r>
                <a:rPr lang="en-US" sz="800" b="0" dirty="0" err="1">
                  <a:solidFill>
                    <a:srgbClr val="DCDCAA"/>
                  </a:solidFill>
                  <a:effectLst/>
                  <a:latin typeface="Consolas" panose="020B0609020204030204" pitchFamily="49" charset="0"/>
                </a:rPr>
                <a:t>println</a:t>
              </a:r>
              <a:endParaRPr lang="en-US" sz="800" b="0" dirty="0">
                <a:solidFill>
                  <a:srgbClr val="D4D4D4"/>
                </a:solidFill>
                <a:effectLst/>
                <a:latin typeface="Consolas" panose="020B0609020204030204" pitchFamily="49" charset="0"/>
              </a:endParaRPr>
            </a:p>
          </p:txBody>
        </p:sp>
        <p:sp>
          <p:nvSpPr>
            <p:cNvPr id="37" name="Rectangle 3">
              <a:extLst>
                <a:ext uri="{FF2B5EF4-FFF2-40B4-BE49-F238E27FC236}">
                  <a16:creationId xmlns:a16="http://schemas.microsoft.com/office/drawing/2014/main" id="{5AFD5148-FA6D-8CD5-BCB1-21E56D2D7209}"/>
                </a:ext>
              </a:extLst>
            </p:cNvPr>
            <p:cNvSpPr>
              <a:spLocks noChangeArrowheads="1"/>
            </p:cNvSpPr>
            <p:nvPr/>
          </p:nvSpPr>
          <p:spPr bwMode="auto">
            <a:xfrm>
              <a:off x="4901153" y="3605568"/>
              <a:ext cx="515937" cy="338554"/>
            </a:xfrm>
            <a:prstGeom prst="rect">
              <a:avLst/>
            </a:prstGeom>
            <a:solidFill>
              <a:schemeClr val="bg1"/>
            </a:solidFill>
            <a:ln w="9525">
              <a:solidFill>
                <a:schemeClr val="tx1"/>
              </a:solidFill>
              <a:miter lim="800000"/>
              <a:headEnd/>
              <a:tailEnd/>
            </a:ln>
          </p:spPr>
          <p:txBody>
            <a:bodyPr wrap="square" anchor="ctr">
              <a:spAutoFit/>
            </a:bodyPr>
            <a:lstStyle/>
            <a:p>
              <a:r>
                <a:rPr lang="en-US" sz="800" b="0" dirty="0" err="1">
                  <a:solidFill>
                    <a:srgbClr val="DCDCAA"/>
                  </a:solidFill>
                  <a:effectLst/>
                  <a:latin typeface="Consolas" panose="020B0609020204030204" pitchFamily="49" charset="0"/>
                </a:rPr>
                <a:t>println</a:t>
              </a:r>
              <a:endParaRPr lang="en-US" sz="800" b="0" dirty="0">
                <a:solidFill>
                  <a:srgbClr val="D4D4D4"/>
                </a:solidFill>
                <a:effectLst/>
                <a:latin typeface="Consolas" panose="020B0609020204030204" pitchFamily="49" charset="0"/>
              </a:endParaRPr>
            </a:p>
          </p:txBody>
        </p:sp>
      </p:grpSp>
      <p:grpSp>
        <p:nvGrpSpPr>
          <p:cNvPr id="2" name="Group 98">
            <a:extLst>
              <a:ext uri="{FF2B5EF4-FFF2-40B4-BE49-F238E27FC236}">
                <a16:creationId xmlns:a16="http://schemas.microsoft.com/office/drawing/2014/main" id="{3497F0E2-7612-C4F4-4AC2-307768E738BC}"/>
              </a:ext>
            </a:extLst>
          </p:cNvPr>
          <p:cNvGrpSpPr>
            <a:grpSpLocks/>
          </p:cNvGrpSpPr>
          <p:nvPr/>
        </p:nvGrpSpPr>
        <p:grpSpPr bwMode="auto">
          <a:xfrm>
            <a:off x="2658328" y="3318561"/>
            <a:ext cx="195263" cy="278440"/>
            <a:chOff x="4300" y="2246"/>
            <a:chExt cx="400" cy="571"/>
          </a:xfrm>
        </p:grpSpPr>
        <p:sp>
          <p:nvSpPr>
            <p:cNvPr id="39" name="Oval 99">
              <a:extLst>
                <a:ext uri="{FF2B5EF4-FFF2-40B4-BE49-F238E27FC236}">
                  <a16:creationId xmlns:a16="http://schemas.microsoft.com/office/drawing/2014/main" id="{B38AB823-9D55-6FC5-C986-6DCA545E1AA5}"/>
                </a:ext>
              </a:extLst>
            </p:cNvPr>
            <p:cNvSpPr>
              <a:spLocks noChangeArrowheads="1"/>
            </p:cNvSpPr>
            <p:nvPr/>
          </p:nvSpPr>
          <p:spPr bwMode="auto">
            <a:xfrm>
              <a:off x="4300" y="2246"/>
              <a:ext cx="400" cy="41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40" name="Oval 100">
              <a:extLst>
                <a:ext uri="{FF2B5EF4-FFF2-40B4-BE49-F238E27FC236}">
                  <a16:creationId xmlns:a16="http://schemas.microsoft.com/office/drawing/2014/main" id="{1A8C2BB2-CD34-4CAA-E7E2-32DF98A0D756}"/>
                </a:ext>
              </a:extLst>
            </p:cNvPr>
            <p:cNvSpPr>
              <a:spLocks noChangeArrowheads="1"/>
            </p:cNvSpPr>
            <p:nvPr/>
          </p:nvSpPr>
          <p:spPr bwMode="auto">
            <a:xfrm>
              <a:off x="4358" y="2302"/>
              <a:ext cx="280" cy="325"/>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41" name="Oval 101">
              <a:extLst>
                <a:ext uri="{FF2B5EF4-FFF2-40B4-BE49-F238E27FC236}">
                  <a16:creationId xmlns:a16="http://schemas.microsoft.com/office/drawing/2014/main" id="{4316F727-D267-18AB-2292-D23B34FB3420}"/>
                </a:ext>
              </a:extLst>
            </p:cNvPr>
            <p:cNvSpPr>
              <a:spLocks noChangeArrowheads="1"/>
            </p:cNvSpPr>
            <p:nvPr/>
          </p:nvSpPr>
          <p:spPr bwMode="auto">
            <a:xfrm>
              <a:off x="4303" y="2413"/>
              <a:ext cx="397" cy="40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42" name="Oval 102">
              <a:extLst>
                <a:ext uri="{FF2B5EF4-FFF2-40B4-BE49-F238E27FC236}">
                  <a16:creationId xmlns:a16="http://schemas.microsoft.com/office/drawing/2014/main" id="{FB18013E-F2D9-FD0E-96F5-BE4720DCE132}"/>
                </a:ext>
              </a:extLst>
            </p:cNvPr>
            <p:cNvSpPr>
              <a:spLocks noChangeArrowheads="1"/>
            </p:cNvSpPr>
            <p:nvPr/>
          </p:nvSpPr>
          <p:spPr bwMode="auto">
            <a:xfrm>
              <a:off x="4428" y="2496"/>
              <a:ext cx="143" cy="139"/>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43" name="AutoShape 103">
              <a:extLst>
                <a:ext uri="{FF2B5EF4-FFF2-40B4-BE49-F238E27FC236}">
                  <a16:creationId xmlns:a16="http://schemas.microsoft.com/office/drawing/2014/main" id="{1C72C79E-ED6B-88D9-259C-B5B7E0D5B09C}"/>
                </a:ext>
              </a:extLst>
            </p:cNvPr>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solidFill>
            <a:ln w="12700">
              <a:solidFill>
                <a:schemeClr val="bg1"/>
              </a:solidFill>
              <a:miter lim="800000"/>
              <a:headEnd/>
              <a:tailEnd/>
            </a:ln>
          </p:spPr>
          <p:txBody>
            <a:bodyPr wrap="none" anchor="ctr"/>
            <a:lstStyle/>
            <a:p>
              <a:endParaRPr lang="en-US">
                <a:latin typeface="+mj-lt"/>
              </a:endParaRPr>
            </a:p>
          </p:txBody>
        </p:sp>
      </p:grpSp>
      <p:grpSp>
        <p:nvGrpSpPr>
          <p:cNvPr id="44" name="Group 98">
            <a:extLst>
              <a:ext uri="{FF2B5EF4-FFF2-40B4-BE49-F238E27FC236}">
                <a16:creationId xmlns:a16="http://schemas.microsoft.com/office/drawing/2014/main" id="{7E69E1A0-B915-B0F3-B37D-3C2BEAC7D5C4}"/>
              </a:ext>
            </a:extLst>
          </p:cNvPr>
          <p:cNvGrpSpPr>
            <a:grpSpLocks/>
          </p:cNvGrpSpPr>
          <p:nvPr/>
        </p:nvGrpSpPr>
        <p:grpSpPr bwMode="auto">
          <a:xfrm>
            <a:off x="2839243" y="3579163"/>
            <a:ext cx="195263" cy="278440"/>
            <a:chOff x="4300" y="2246"/>
            <a:chExt cx="400" cy="571"/>
          </a:xfrm>
        </p:grpSpPr>
        <p:sp>
          <p:nvSpPr>
            <p:cNvPr id="45" name="Oval 99">
              <a:extLst>
                <a:ext uri="{FF2B5EF4-FFF2-40B4-BE49-F238E27FC236}">
                  <a16:creationId xmlns:a16="http://schemas.microsoft.com/office/drawing/2014/main" id="{0262C273-D8F8-268C-477F-34D8427224A7}"/>
                </a:ext>
              </a:extLst>
            </p:cNvPr>
            <p:cNvSpPr>
              <a:spLocks noChangeArrowheads="1"/>
            </p:cNvSpPr>
            <p:nvPr/>
          </p:nvSpPr>
          <p:spPr bwMode="auto">
            <a:xfrm>
              <a:off x="4300" y="2246"/>
              <a:ext cx="400" cy="41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46" name="Oval 100">
              <a:extLst>
                <a:ext uri="{FF2B5EF4-FFF2-40B4-BE49-F238E27FC236}">
                  <a16:creationId xmlns:a16="http://schemas.microsoft.com/office/drawing/2014/main" id="{A2D08CCC-756B-1620-06CA-68BEED7C9E84}"/>
                </a:ext>
              </a:extLst>
            </p:cNvPr>
            <p:cNvSpPr>
              <a:spLocks noChangeArrowheads="1"/>
            </p:cNvSpPr>
            <p:nvPr/>
          </p:nvSpPr>
          <p:spPr bwMode="auto">
            <a:xfrm>
              <a:off x="4358" y="2302"/>
              <a:ext cx="280" cy="325"/>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47" name="Oval 101">
              <a:extLst>
                <a:ext uri="{FF2B5EF4-FFF2-40B4-BE49-F238E27FC236}">
                  <a16:creationId xmlns:a16="http://schemas.microsoft.com/office/drawing/2014/main" id="{E5AE1A36-2E2C-201F-55B3-446514B3E297}"/>
                </a:ext>
              </a:extLst>
            </p:cNvPr>
            <p:cNvSpPr>
              <a:spLocks noChangeArrowheads="1"/>
            </p:cNvSpPr>
            <p:nvPr/>
          </p:nvSpPr>
          <p:spPr bwMode="auto">
            <a:xfrm>
              <a:off x="4303" y="2413"/>
              <a:ext cx="397" cy="40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48" name="Oval 102">
              <a:extLst>
                <a:ext uri="{FF2B5EF4-FFF2-40B4-BE49-F238E27FC236}">
                  <a16:creationId xmlns:a16="http://schemas.microsoft.com/office/drawing/2014/main" id="{437F5438-1358-358F-9B2B-C57A16C8CB20}"/>
                </a:ext>
              </a:extLst>
            </p:cNvPr>
            <p:cNvSpPr>
              <a:spLocks noChangeArrowheads="1"/>
            </p:cNvSpPr>
            <p:nvPr/>
          </p:nvSpPr>
          <p:spPr bwMode="auto">
            <a:xfrm>
              <a:off x="4428" y="2496"/>
              <a:ext cx="143" cy="139"/>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49" name="AutoShape 103">
              <a:extLst>
                <a:ext uri="{FF2B5EF4-FFF2-40B4-BE49-F238E27FC236}">
                  <a16:creationId xmlns:a16="http://schemas.microsoft.com/office/drawing/2014/main" id="{27050599-7272-BF4F-B77B-5704A72EA942}"/>
                </a:ext>
              </a:extLst>
            </p:cNvPr>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solidFill>
            <a:ln w="12700">
              <a:solidFill>
                <a:schemeClr val="bg1"/>
              </a:solidFill>
              <a:miter lim="800000"/>
              <a:headEnd/>
              <a:tailEnd/>
            </a:ln>
          </p:spPr>
          <p:txBody>
            <a:bodyPr wrap="none" anchor="ctr"/>
            <a:lstStyle/>
            <a:p>
              <a:endParaRPr lang="en-US">
                <a:latin typeface="+mj-lt"/>
              </a:endParaRPr>
            </a:p>
          </p:txBody>
        </p:sp>
      </p:grpSp>
      <p:grpSp>
        <p:nvGrpSpPr>
          <p:cNvPr id="50" name="Group 98">
            <a:extLst>
              <a:ext uri="{FF2B5EF4-FFF2-40B4-BE49-F238E27FC236}">
                <a16:creationId xmlns:a16="http://schemas.microsoft.com/office/drawing/2014/main" id="{B5CFE4A3-87E9-1FE2-ECA2-4882F85D0DB5}"/>
              </a:ext>
            </a:extLst>
          </p:cNvPr>
          <p:cNvGrpSpPr>
            <a:grpSpLocks/>
          </p:cNvGrpSpPr>
          <p:nvPr/>
        </p:nvGrpSpPr>
        <p:grpSpPr bwMode="auto">
          <a:xfrm>
            <a:off x="3213957" y="3314434"/>
            <a:ext cx="195263" cy="278440"/>
            <a:chOff x="4300" y="2246"/>
            <a:chExt cx="400" cy="571"/>
          </a:xfrm>
        </p:grpSpPr>
        <p:sp>
          <p:nvSpPr>
            <p:cNvPr id="51" name="Oval 99">
              <a:extLst>
                <a:ext uri="{FF2B5EF4-FFF2-40B4-BE49-F238E27FC236}">
                  <a16:creationId xmlns:a16="http://schemas.microsoft.com/office/drawing/2014/main" id="{8BE9CD7D-5755-F57B-5A0C-3292FEB30723}"/>
                </a:ext>
              </a:extLst>
            </p:cNvPr>
            <p:cNvSpPr>
              <a:spLocks noChangeArrowheads="1"/>
            </p:cNvSpPr>
            <p:nvPr/>
          </p:nvSpPr>
          <p:spPr bwMode="auto">
            <a:xfrm>
              <a:off x="4300" y="2246"/>
              <a:ext cx="400" cy="41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52" name="Oval 100">
              <a:extLst>
                <a:ext uri="{FF2B5EF4-FFF2-40B4-BE49-F238E27FC236}">
                  <a16:creationId xmlns:a16="http://schemas.microsoft.com/office/drawing/2014/main" id="{60B0EECD-ECF0-2B86-20A9-30D208ED3235}"/>
                </a:ext>
              </a:extLst>
            </p:cNvPr>
            <p:cNvSpPr>
              <a:spLocks noChangeArrowheads="1"/>
            </p:cNvSpPr>
            <p:nvPr/>
          </p:nvSpPr>
          <p:spPr bwMode="auto">
            <a:xfrm>
              <a:off x="4358" y="2302"/>
              <a:ext cx="280" cy="325"/>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53" name="Oval 101">
              <a:extLst>
                <a:ext uri="{FF2B5EF4-FFF2-40B4-BE49-F238E27FC236}">
                  <a16:creationId xmlns:a16="http://schemas.microsoft.com/office/drawing/2014/main" id="{635AA23B-5C18-6563-FA77-E5586B4D8DE6}"/>
                </a:ext>
              </a:extLst>
            </p:cNvPr>
            <p:cNvSpPr>
              <a:spLocks noChangeArrowheads="1"/>
            </p:cNvSpPr>
            <p:nvPr/>
          </p:nvSpPr>
          <p:spPr bwMode="auto">
            <a:xfrm>
              <a:off x="4303" y="2413"/>
              <a:ext cx="397" cy="40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54" name="Oval 102">
              <a:extLst>
                <a:ext uri="{FF2B5EF4-FFF2-40B4-BE49-F238E27FC236}">
                  <a16:creationId xmlns:a16="http://schemas.microsoft.com/office/drawing/2014/main" id="{75304EB3-4424-330B-B7B9-A11EFB46460E}"/>
                </a:ext>
              </a:extLst>
            </p:cNvPr>
            <p:cNvSpPr>
              <a:spLocks noChangeArrowheads="1"/>
            </p:cNvSpPr>
            <p:nvPr/>
          </p:nvSpPr>
          <p:spPr bwMode="auto">
            <a:xfrm>
              <a:off x="4428" y="2496"/>
              <a:ext cx="143" cy="139"/>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55" name="AutoShape 103">
              <a:extLst>
                <a:ext uri="{FF2B5EF4-FFF2-40B4-BE49-F238E27FC236}">
                  <a16:creationId xmlns:a16="http://schemas.microsoft.com/office/drawing/2014/main" id="{6F0D3FD3-D954-B994-2402-4B2D4342DC1F}"/>
                </a:ext>
              </a:extLst>
            </p:cNvPr>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solidFill>
            <a:ln w="12700">
              <a:solidFill>
                <a:schemeClr val="bg1"/>
              </a:solidFill>
              <a:miter lim="800000"/>
              <a:headEnd/>
              <a:tailEnd/>
            </a:ln>
          </p:spPr>
          <p:txBody>
            <a:bodyPr wrap="none" anchor="ctr"/>
            <a:lstStyle/>
            <a:p>
              <a:endParaRPr lang="en-US">
                <a:latin typeface="+mj-lt"/>
              </a:endParaRPr>
            </a:p>
          </p:txBody>
        </p:sp>
      </p:grpSp>
      <p:grpSp>
        <p:nvGrpSpPr>
          <p:cNvPr id="56" name="Group 259">
            <a:extLst>
              <a:ext uri="{FF2B5EF4-FFF2-40B4-BE49-F238E27FC236}">
                <a16:creationId xmlns:a16="http://schemas.microsoft.com/office/drawing/2014/main" id="{15ED571F-C710-0B45-6528-F8798D0D75AF}"/>
              </a:ext>
            </a:extLst>
          </p:cNvPr>
          <p:cNvGrpSpPr>
            <a:grpSpLocks/>
          </p:cNvGrpSpPr>
          <p:nvPr/>
        </p:nvGrpSpPr>
        <p:grpSpPr bwMode="auto">
          <a:xfrm>
            <a:off x="4616450" y="3121807"/>
            <a:ext cx="119063" cy="200025"/>
            <a:chOff x="2160" y="1548"/>
            <a:chExt cx="309" cy="441"/>
          </a:xfrm>
        </p:grpSpPr>
        <p:sp>
          <p:nvSpPr>
            <p:cNvPr id="57" name="Freeform 260">
              <a:extLst>
                <a:ext uri="{FF2B5EF4-FFF2-40B4-BE49-F238E27FC236}">
                  <a16:creationId xmlns:a16="http://schemas.microsoft.com/office/drawing/2014/main" id="{07B3FD11-6C41-0A3B-2D34-024E42C1CF05}"/>
                </a:ext>
              </a:extLst>
            </p:cNvPr>
            <p:cNvSpPr>
              <a:spLocks/>
            </p:cNvSpPr>
            <p:nvPr/>
          </p:nvSpPr>
          <p:spPr bwMode="auto">
            <a:xfrm>
              <a:off x="2160" y="1548"/>
              <a:ext cx="141" cy="428"/>
            </a:xfrm>
            <a:custGeom>
              <a:avLst/>
              <a:gdLst>
                <a:gd name="T0" fmla="*/ 117 w 141"/>
                <a:gd name="T1" fmla="*/ 419 h 428"/>
                <a:gd name="T2" fmla="*/ 113 w 141"/>
                <a:gd name="T3" fmla="*/ 402 h 428"/>
                <a:gd name="T4" fmla="*/ 97 w 141"/>
                <a:gd name="T5" fmla="*/ 386 h 428"/>
                <a:gd name="T6" fmla="*/ 82 w 141"/>
                <a:gd name="T7" fmla="*/ 365 h 428"/>
                <a:gd name="T8" fmla="*/ 70 w 141"/>
                <a:gd name="T9" fmla="*/ 349 h 428"/>
                <a:gd name="T10" fmla="*/ 58 w 141"/>
                <a:gd name="T11" fmla="*/ 337 h 428"/>
                <a:gd name="T12" fmla="*/ 47 w 141"/>
                <a:gd name="T13" fmla="*/ 324 h 428"/>
                <a:gd name="T14" fmla="*/ 35 w 141"/>
                <a:gd name="T15" fmla="*/ 308 h 428"/>
                <a:gd name="T16" fmla="*/ 23 w 141"/>
                <a:gd name="T17" fmla="*/ 296 h 428"/>
                <a:gd name="T18" fmla="*/ 16 w 141"/>
                <a:gd name="T19" fmla="*/ 279 h 428"/>
                <a:gd name="T20" fmla="*/ 12 w 141"/>
                <a:gd name="T21" fmla="*/ 263 h 428"/>
                <a:gd name="T22" fmla="*/ 4 w 141"/>
                <a:gd name="T23" fmla="*/ 246 h 428"/>
                <a:gd name="T24" fmla="*/ 0 w 141"/>
                <a:gd name="T25" fmla="*/ 230 h 428"/>
                <a:gd name="T26" fmla="*/ 4 w 141"/>
                <a:gd name="T27" fmla="*/ 214 h 428"/>
                <a:gd name="T28" fmla="*/ 8 w 141"/>
                <a:gd name="T29" fmla="*/ 197 h 428"/>
                <a:gd name="T30" fmla="*/ 16 w 141"/>
                <a:gd name="T31" fmla="*/ 177 h 428"/>
                <a:gd name="T32" fmla="*/ 19 w 141"/>
                <a:gd name="T33" fmla="*/ 160 h 428"/>
                <a:gd name="T34" fmla="*/ 23 w 141"/>
                <a:gd name="T35" fmla="*/ 135 h 428"/>
                <a:gd name="T36" fmla="*/ 27 w 141"/>
                <a:gd name="T37" fmla="*/ 115 h 428"/>
                <a:gd name="T38" fmla="*/ 35 w 141"/>
                <a:gd name="T39" fmla="*/ 99 h 428"/>
                <a:gd name="T40" fmla="*/ 39 w 141"/>
                <a:gd name="T41" fmla="*/ 82 h 428"/>
                <a:gd name="T42" fmla="*/ 43 w 141"/>
                <a:gd name="T43" fmla="*/ 66 h 428"/>
                <a:gd name="T44" fmla="*/ 47 w 141"/>
                <a:gd name="T45" fmla="*/ 49 h 428"/>
                <a:gd name="T46" fmla="*/ 51 w 141"/>
                <a:gd name="T47" fmla="*/ 33 h 428"/>
                <a:gd name="T48" fmla="*/ 58 w 141"/>
                <a:gd name="T49" fmla="*/ 16 h 428"/>
                <a:gd name="T50" fmla="*/ 62 w 141"/>
                <a:gd name="T51" fmla="*/ 0 h 428"/>
                <a:gd name="T52" fmla="*/ 66 w 141"/>
                <a:gd name="T53" fmla="*/ 16 h 428"/>
                <a:gd name="T54" fmla="*/ 66 w 141"/>
                <a:gd name="T55" fmla="*/ 33 h 428"/>
                <a:gd name="T56" fmla="*/ 66 w 141"/>
                <a:gd name="T57" fmla="*/ 49 h 428"/>
                <a:gd name="T58" fmla="*/ 70 w 141"/>
                <a:gd name="T59" fmla="*/ 66 h 428"/>
                <a:gd name="T60" fmla="*/ 78 w 141"/>
                <a:gd name="T61" fmla="*/ 82 h 428"/>
                <a:gd name="T62" fmla="*/ 86 w 141"/>
                <a:gd name="T63" fmla="*/ 99 h 428"/>
                <a:gd name="T64" fmla="*/ 97 w 141"/>
                <a:gd name="T65" fmla="*/ 115 h 428"/>
                <a:gd name="T66" fmla="*/ 109 w 141"/>
                <a:gd name="T67" fmla="*/ 131 h 428"/>
                <a:gd name="T68" fmla="*/ 117 w 141"/>
                <a:gd name="T69" fmla="*/ 148 h 428"/>
                <a:gd name="T70" fmla="*/ 124 w 141"/>
                <a:gd name="T71" fmla="*/ 164 h 428"/>
                <a:gd name="T72" fmla="*/ 132 w 141"/>
                <a:gd name="T73" fmla="*/ 181 h 428"/>
                <a:gd name="T74" fmla="*/ 136 w 141"/>
                <a:gd name="T75" fmla="*/ 197 h 428"/>
                <a:gd name="T76" fmla="*/ 140 w 141"/>
                <a:gd name="T77" fmla="*/ 214 h 428"/>
                <a:gd name="T78" fmla="*/ 140 w 141"/>
                <a:gd name="T79" fmla="*/ 230 h 428"/>
                <a:gd name="T80" fmla="*/ 140 w 141"/>
                <a:gd name="T81" fmla="*/ 246 h 428"/>
                <a:gd name="T82" fmla="*/ 140 w 141"/>
                <a:gd name="T83" fmla="*/ 263 h 428"/>
                <a:gd name="T84" fmla="*/ 140 w 141"/>
                <a:gd name="T85" fmla="*/ 279 h 428"/>
                <a:gd name="T86" fmla="*/ 136 w 141"/>
                <a:gd name="T87" fmla="*/ 296 h 428"/>
                <a:gd name="T88" fmla="*/ 136 w 141"/>
                <a:gd name="T89" fmla="*/ 312 h 428"/>
                <a:gd name="T90" fmla="*/ 136 w 141"/>
                <a:gd name="T91" fmla="*/ 328 h 428"/>
                <a:gd name="T92" fmla="*/ 132 w 141"/>
                <a:gd name="T93" fmla="*/ 345 h 428"/>
                <a:gd name="T94" fmla="*/ 128 w 141"/>
                <a:gd name="T95" fmla="*/ 361 h 428"/>
                <a:gd name="T96" fmla="*/ 128 w 141"/>
                <a:gd name="T97" fmla="*/ 378 h 428"/>
                <a:gd name="T98" fmla="*/ 124 w 141"/>
                <a:gd name="T99" fmla="*/ 394 h 428"/>
                <a:gd name="T100" fmla="*/ 117 w 141"/>
                <a:gd name="T101" fmla="*/ 411 h 42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1"/>
                <a:gd name="T154" fmla="*/ 0 h 428"/>
                <a:gd name="T155" fmla="*/ 141 w 141"/>
                <a:gd name="T156" fmla="*/ 428 h 42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1" h="428">
                  <a:moveTo>
                    <a:pt x="117" y="427"/>
                  </a:moveTo>
                  <a:lnTo>
                    <a:pt x="117" y="419"/>
                  </a:lnTo>
                  <a:lnTo>
                    <a:pt x="117" y="411"/>
                  </a:lnTo>
                  <a:lnTo>
                    <a:pt x="113" y="402"/>
                  </a:lnTo>
                  <a:lnTo>
                    <a:pt x="105" y="390"/>
                  </a:lnTo>
                  <a:lnTo>
                    <a:pt x="97" y="386"/>
                  </a:lnTo>
                  <a:lnTo>
                    <a:pt x="89" y="378"/>
                  </a:lnTo>
                  <a:lnTo>
                    <a:pt x="82" y="365"/>
                  </a:lnTo>
                  <a:lnTo>
                    <a:pt x="74" y="357"/>
                  </a:lnTo>
                  <a:lnTo>
                    <a:pt x="70" y="349"/>
                  </a:lnTo>
                  <a:lnTo>
                    <a:pt x="62" y="345"/>
                  </a:lnTo>
                  <a:lnTo>
                    <a:pt x="58" y="337"/>
                  </a:lnTo>
                  <a:lnTo>
                    <a:pt x="54" y="328"/>
                  </a:lnTo>
                  <a:lnTo>
                    <a:pt x="47" y="324"/>
                  </a:lnTo>
                  <a:lnTo>
                    <a:pt x="39" y="316"/>
                  </a:lnTo>
                  <a:lnTo>
                    <a:pt x="35" y="308"/>
                  </a:lnTo>
                  <a:lnTo>
                    <a:pt x="27" y="304"/>
                  </a:lnTo>
                  <a:lnTo>
                    <a:pt x="23" y="296"/>
                  </a:lnTo>
                  <a:lnTo>
                    <a:pt x="19" y="287"/>
                  </a:lnTo>
                  <a:lnTo>
                    <a:pt x="16" y="279"/>
                  </a:lnTo>
                  <a:lnTo>
                    <a:pt x="12" y="271"/>
                  </a:lnTo>
                  <a:lnTo>
                    <a:pt x="12" y="263"/>
                  </a:lnTo>
                  <a:lnTo>
                    <a:pt x="8" y="255"/>
                  </a:lnTo>
                  <a:lnTo>
                    <a:pt x="4" y="246"/>
                  </a:lnTo>
                  <a:lnTo>
                    <a:pt x="4" y="238"/>
                  </a:lnTo>
                  <a:lnTo>
                    <a:pt x="0" y="230"/>
                  </a:lnTo>
                  <a:lnTo>
                    <a:pt x="0" y="222"/>
                  </a:lnTo>
                  <a:lnTo>
                    <a:pt x="4" y="214"/>
                  </a:lnTo>
                  <a:lnTo>
                    <a:pt x="8" y="205"/>
                  </a:lnTo>
                  <a:lnTo>
                    <a:pt x="8" y="197"/>
                  </a:lnTo>
                  <a:lnTo>
                    <a:pt x="12" y="185"/>
                  </a:lnTo>
                  <a:lnTo>
                    <a:pt x="16" y="177"/>
                  </a:lnTo>
                  <a:lnTo>
                    <a:pt x="16" y="168"/>
                  </a:lnTo>
                  <a:lnTo>
                    <a:pt x="19" y="160"/>
                  </a:lnTo>
                  <a:lnTo>
                    <a:pt x="19" y="148"/>
                  </a:lnTo>
                  <a:lnTo>
                    <a:pt x="23" y="135"/>
                  </a:lnTo>
                  <a:lnTo>
                    <a:pt x="27" y="127"/>
                  </a:lnTo>
                  <a:lnTo>
                    <a:pt x="27" y="115"/>
                  </a:lnTo>
                  <a:lnTo>
                    <a:pt x="31" y="107"/>
                  </a:lnTo>
                  <a:lnTo>
                    <a:pt x="35" y="99"/>
                  </a:lnTo>
                  <a:lnTo>
                    <a:pt x="39" y="90"/>
                  </a:lnTo>
                  <a:lnTo>
                    <a:pt x="39" y="82"/>
                  </a:lnTo>
                  <a:lnTo>
                    <a:pt x="43" y="74"/>
                  </a:lnTo>
                  <a:lnTo>
                    <a:pt x="43" y="66"/>
                  </a:lnTo>
                  <a:lnTo>
                    <a:pt x="47" y="57"/>
                  </a:lnTo>
                  <a:lnTo>
                    <a:pt x="47" y="49"/>
                  </a:lnTo>
                  <a:lnTo>
                    <a:pt x="51" y="41"/>
                  </a:lnTo>
                  <a:lnTo>
                    <a:pt x="51" y="33"/>
                  </a:lnTo>
                  <a:lnTo>
                    <a:pt x="54" y="25"/>
                  </a:lnTo>
                  <a:lnTo>
                    <a:pt x="58" y="16"/>
                  </a:lnTo>
                  <a:lnTo>
                    <a:pt x="62" y="8"/>
                  </a:lnTo>
                  <a:lnTo>
                    <a:pt x="62" y="0"/>
                  </a:lnTo>
                  <a:lnTo>
                    <a:pt x="66" y="8"/>
                  </a:lnTo>
                  <a:lnTo>
                    <a:pt x="66" y="16"/>
                  </a:lnTo>
                  <a:lnTo>
                    <a:pt x="66" y="25"/>
                  </a:lnTo>
                  <a:lnTo>
                    <a:pt x="66" y="33"/>
                  </a:lnTo>
                  <a:lnTo>
                    <a:pt x="66" y="41"/>
                  </a:lnTo>
                  <a:lnTo>
                    <a:pt x="66" y="49"/>
                  </a:lnTo>
                  <a:lnTo>
                    <a:pt x="66" y="57"/>
                  </a:lnTo>
                  <a:lnTo>
                    <a:pt x="70" y="66"/>
                  </a:lnTo>
                  <a:lnTo>
                    <a:pt x="74" y="74"/>
                  </a:lnTo>
                  <a:lnTo>
                    <a:pt x="78" y="82"/>
                  </a:lnTo>
                  <a:lnTo>
                    <a:pt x="82" y="90"/>
                  </a:lnTo>
                  <a:lnTo>
                    <a:pt x="86" y="99"/>
                  </a:lnTo>
                  <a:lnTo>
                    <a:pt x="89" y="107"/>
                  </a:lnTo>
                  <a:lnTo>
                    <a:pt x="97" y="115"/>
                  </a:lnTo>
                  <a:lnTo>
                    <a:pt x="101" y="123"/>
                  </a:lnTo>
                  <a:lnTo>
                    <a:pt x="109" y="131"/>
                  </a:lnTo>
                  <a:lnTo>
                    <a:pt x="113" y="140"/>
                  </a:lnTo>
                  <a:lnTo>
                    <a:pt x="117" y="148"/>
                  </a:lnTo>
                  <a:lnTo>
                    <a:pt x="121" y="156"/>
                  </a:lnTo>
                  <a:lnTo>
                    <a:pt x="124" y="164"/>
                  </a:lnTo>
                  <a:lnTo>
                    <a:pt x="128" y="172"/>
                  </a:lnTo>
                  <a:lnTo>
                    <a:pt x="132" y="181"/>
                  </a:lnTo>
                  <a:lnTo>
                    <a:pt x="136" y="189"/>
                  </a:lnTo>
                  <a:lnTo>
                    <a:pt x="136" y="197"/>
                  </a:lnTo>
                  <a:lnTo>
                    <a:pt x="140" y="205"/>
                  </a:lnTo>
                  <a:lnTo>
                    <a:pt x="140" y="214"/>
                  </a:lnTo>
                  <a:lnTo>
                    <a:pt x="140" y="222"/>
                  </a:lnTo>
                  <a:lnTo>
                    <a:pt x="140" y="230"/>
                  </a:lnTo>
                  <a:lnTo>
                    <a:pt x="140" y="238"/>
                  </a:lnTo>
                  <a:lnTo>
                    <a:pt x="140" y="246"/>
                  </a:lnTo>
                  <a:lnTo>
                    <a:pt x="140" y="255"/>
                  </a:lnTo>
                  <a:lnTo>
                    <a:pt x="140" y="263"/>
                  </a:lnTo>
                  <a:lnTo>
                    <a:pt x="140" y="271"/>
                  </a:lnTo>
                  <a:lnTo>
                    <a:pt x="140" y="279"/>
                  </a:lnTo>
                  <a:lnTo>
                    <a:pt x="140" y="287"/>
                  </a:lnTo>
                  <a:lnTo>
                    <a:pt x="136" y="296"/>
                  </a:lnTo>
                  <a:lnTo>
                    <a:pt x="136" y="304"/>
                  </a:lnTo>
                  <a:lnTo>
                    <a:pt x="136" y="312"/>
                  </a:lnTo>
                  <a:lnTo>
                    <a:pt x="136" y="320"/>
                  </a:lnTo>
                  <a:lnTo>
                    <a:pt x="136" y="328"/>
                  </a:lnTo>
                  <a:lnTo>
                    <a:pt x="136" y="337"/>
                  </a:lnTo>
                  <a:lnTo>
                    <a:pt x="132" y="345"/>
                  </a:lnTo>
                  <a:lnTo>
                    <a:pt x="132" y="353"/>
                  </a:lnTo>
                  <a:lnTo>
                    <a:pt x="128" y="361"/>
                  </a:lnTo>
                  <a:lnTo>
                    <a:pt x="128" y="370"/>
                  </a:lnTo>
                  <a:lnTo>
                    <a:pt x="128" y="378"/>
                  </a:lnTo>
                  <a:lnTo>
                    <a:pt x="128" y="386"/>
                  </a:lnTo>
                  <a:lnTo>
                    <a:pt x="124" y="394"/>
                  </a:lnTo>
                  <a:lnTo>
                    <a:pt x="121" y="402"/>
                  </a:lnTo>
                  <a:lnTo>
                    <a:pt x="117" y="411"/>
                  </a:lnTo>
                  <a:lnTo>
                    <a:pt x="117" y="419"/>
                  </a:lnTo>
                </a:path>
              </a:pathLst>
            </a:custGeom>
            <a:solidFill>
              <a:srgbClr val="FF6600"/>
            </a:solidFill>
            <a:ln w="25400" cap="rnd">
              <a:solidFill>
                <a:srgbClr val="F35B1B"/>
              </a:solidFill>
              <a:round/>
              <a:headEnd/>
              <a:tailEnd/>
            </a:ln>
          </p:spPr>
          <p:txBody>
            <a:bodyPr/>
            <a:lstStyle/>
            <a:p>
              <a:pPr algn="r" eaLnBrk="0" hangingPunct="0"/>
              <a:endParaRPr lang="en-US" sz="4400" b="1">
                <a:solidFill>
                  <a:srgbClr val="0000FF"/>
                </a:solidFill>
                <a:latin typeface="+mj-lt"/>
              </a:endParaRPr>
            </a:p>
          </p:txBody>
        </p:sp>
        <p:sp>
          <p:nvSpPr>
            <p:cNvPr id="58" name="Freeform 261">
              <a:extLst>
                <a:ext uri="{FF2B5EF4-FFF2-40B4-BE49-F238E27FC236}">
                  <a16:creationId xmlns:a16="http://schemas.microsoft.com/office/drawing/2014/main" id="{04F77BB0-3A84-012D-0EDF-CC05B1F8A69B}"/>
                </a:ext>
              </a:extLst>
            </p:cNvPr>
            <p:cNvSpPr>
              <a:spLocks/>
            </p:cNvSpPr>
            <p:nvPr/>
          </p:nvSpPr>
          <p:spPr bwMode="auto">
            <a:xfrm>
              <a:off x="2266" y="1693"/>
              <a:ext cx="145" cy="292"/>
            </a:xfrm>
            <a:custGeom>
              <a:avLst/>
              <a:gdLst>
                <a:gd name="T0" fmla="*/ 24 w 145"/>
                <a:gd name="T1" fmla="*/ 285 h 292"/>
                <a:gd name="T2" fmla="*/ 28 w 145"/>
                <a:gd name="T3" fmla="*/ 274 h 292"/>
                <a:gd name="T4" fmla="*/ 44 w 145"/>
                <a:gd name="T5" fmla="*/ 263 h 292"/>
                <a:gd name="T6" fmla="*/ 60 w 145"/>
                <a:gd name="T7" fmla="*/ 249 h 292"/>
                <a:gd name="T8" fmla="*/ 72 w 145"/>
                <a:gd name="T9" fmla="*/ 238 h 292"/>
                <a:gd name="T10" fmla="*/ 84 w 145"/>
                <a:gd name="T11" fmla="*/ 229 h 292"/>
                <a:gd name="T12" fmla="*/ 96 w 145"/>
                <a:gd name="T13" fmla="*/ 221 h 292"/>
                <a:gd name="T14" fmla="*/ 108 w 145"/>
                <a:gd name="T15" fmla="*/ 210 h 292"/>
                <a:gd name="T16" fmla="*/ 120 w 145"/>
                <a:gd name="T17" fmla="*/ 201 h 292"/>
                <a:gd name="T18" fmla="*/ 128 w 145"/>
                <a:gd name="T19" fmla="*/ 190 h 292"/>
                <a:gd name="T20" fmla="*/ 132 w 145"/>
                <a:gd name="T21" fmla="*/ 179 h 292"/>
                <a:gd name="T22" fmla="*/ 140 w 145"/>
                <a:gd name="T23" fmla="*/ 168 h 292"/>
                <a:gd name="T24" fmla="*/ 144 w 145"/>
                <a:gd name="T25" fmla="*/ 157 h 292"/>
                <a:gd name="T26" fmla="*/ 140 w 145"/>
                <a:gd name="T27" fmla="*/ 146 h 292"/>
                <a:gd name="T28" fmla="*/ 136 w 145"/>
                <a:gd name="T29" fmla="*/ 134 h 292"/>
                <a:gd name="T30" fmla="*/ 128 w 145"/>
                <a:gd name="T31" fmla="*/ 120 h 292"/>
                <a:gd name="T32" fmla="*/ 124 w 145"/>
                <a:gd name="T33" fmla="*/ 109 h 292"/>
                <a:gd name="T34" fmla="*/ 120 w 145"/>
                <a:gd name="T35" fmla="*/ 92 h 292"/>
                <a:gd name="T36" fmla="*/ 116 w 145"/>
                <a:gd name="T37" fmla="*/ 78 h 292"/>
                <a:gd name="T38" fmla="*/ 108 w 145"/>
                <a:gd name="T39" fmla="*/ 67 h 292"/>
                <a:gd name="T40" fmla="*/ 104 w 145"/>
                <a:gd name="T41" fmla="*/ 56 h 292"/>
                <a:gd name="T42" fmla="*/ 100 w 145"/>
                <a:gd name="T43" fmla="*/ 45 h 292"/>
                <a:gd name="T44" fmla="*/ 96 w 145"/>
                <a:gd name="T45" fmla="*/ 34 h 292"/>
                <a:gd name="T46" fmla="*/ 92 w 145"/>
                <a:gd name="T47" fmla="*/ 22 h 292"/>
                <a:gd name="T48" fmla="*/ 84 w 145"/>
                <a:gd name="T49" fmla="*/ 11 h 292"/>
                <a:gd name="T50" fmla="*/ 80 w 145"/>
                <a:gd name="T51" fmla="*/ 0 h 292"/>
                <a:gd name="T52" fmla="*/ 76 w 145"/>
                <a:gd name="T53" fmla="*/ 11 h 292"/>
                <a:gd name="T54" fmla="*/ 76 w 145"/>
                <a:gd name="T55" fmla="*/ 22 h 292"/>
                <a:gd name="T56" fmla="*/ 76 w 145"/>
                <a:gd name="T57" fmla="*/ 34 h 292"/>
                <a:gd name="T58" fmla="*/ 72 w 145"/>
                <a:gd name="T59" fmla="*/ 45 h 292"/>
                <a:gd name="T60" fmla="*/ 64 w 145"/>
                <a:gd name="T61" fmla="*/ 56 h 292"/>
                <a:gd name="T62" fmla="*/ 56 w 145"/>
                <a:gd name="T63" fmla="*/ 67 h 292"/>
                <a:gd name="T64" fmla="*/ 44 w 145"/>
                <a:gd name="T65" fmla="*/ 78 h 292"/>
                <a:gd name="T66" fmla="*/ 32 w 145"/>
                <a:gd name="T67" fmla="*/ 90 h 292"/>
                <a:gd name="T68" fmla="*/ 24 w 145"/>
                <a:gd name="T69" fmla="*/ 101 h 292"/>
                <a:gd name="T70" fmla="*/ 16 w 145"/>
                <a:gd name="T71" fmla="*/ 112 h 292"/>
                <a:gd name="T72" fmla="*/ 8 w 145"/>
                <a:gd name="T73" fmla="*/ 123 h 292"/>
                <a:gd name="T74" fmla="*/ 4 w 145"/>
                <a:gd name="T75" fmla="*/ 134 h 292"/>
                <a:gd name="T76" fmla="*/ 0 w 145"/>
                <a:gd name="T77" fmla="*/ 146 h 292"/>
                <a:gd name="T78" fmla="*/ 0 w 145"/>
                <a:gd name="T79" fmla="*/ 157 h 292"/>
                <a:gd name="T80" fmla="*/ 0 w 145"/>
                <a:gd name="T81" fmla="*/ 168 h 292"/>
                <a:gd name="T82" fmla="*/ 0 w 145"/>
                <a:gd name="T83" fmla="*/ 179 h 292"/>
                <a:gd name="T84" fmla="*/ 0 w 145"/>
                <a:gd name="T85" fmla="*/ 190 h 292"/>
                <a:gd name="T86" fmla="*/ 4 w 145"/>
                <a:gd name="T87" fmla="*/ 201 h 292"/>
                <a:gd name="T88" fmla="*/ 4 w 145"/>
                <a:gd name="T89" fmla="*/ 213 h 292"/>
                <a:gd name="T90" fmla="*/ 4 w 145"/>
                <a:gd name="T91" fmla="*/ 224 h 292"/>
                <a:gd name="T92" fmla="*/ 8 w 145"/>
                <a:gd name="T93" fmla="*/ 235 h 292"/>
                <a:gd name="T94" fmla="*/ 12 w 145"/>
                <a:gd name="T95" fmla="*/ 246 h 292"/>
                <a:gd name="T96" fmla="*/ 12 w 145"/>
                <a:gd name="T97" fmla="*/ 257 h 292"/>
                <a:gd name="T98" fmla="*/ 16 w 145"/>
                <a:gd name="T99" fmla="*/ 269 h 292"/>
                <a:gd name="T100" fmla="*/ 24 w 145"/>
                <a:gd name="T101" fmla="*/ 280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5"/>
                <a:gd name="T154" fmla="*/ 0 h 292"/>
                <a:gd name="T155" fmla="*/ 145 w 145"/>
                <a:gd name="T156" fmla="*/ 292 h 29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5" h="292">
                  <a:moveTo>
                    <a:pt x="24" y="291"/>
                  </a:moveTo>
                  <a:lnTo>
                    <a:pt x="24" y="285"/>
                  </a:lnTo>
                  <a:lnTo>
                    <a:pt x="24" y="280"/>
                  </a:lnTo>
                  <a:lnTo>
                    <a:pt x="28" y="274"/>
                  </a:lnTo>
                  <a:lnTo>
                    <a:pt x="36" y="266"/>
                  </a:lnTo>
                  <a:lnTo>
                    <a:pt x="44" y="263"/>
                  </a:lnTo>
                  <a:lnTo>
                    <a:pt x="52" y="257"/>
                  </a:lnTo>
                  <a:lnTo>
                    <a:pt x="60" y="249"/>
                  </a:lnTo>
                  <a:lnTo>
                    <a:pt x="68" y="243"/>
                  </a:lnTo>
                  <a:lnTo>
                    <a:pt x="72" y="238"/>
                  </a:lnTo>
                  <a:lnTo>
                    <a:pt x="80" y="235"/>
                  </a:lnTo>
                  <a:lnTo>
                    <a:pt x="84" y="229"/>
                  </a:lnTo>
                  <a:lnTo>
                    <a:pt x="88" y="224"/>
                  </a:lnTo>
                  <a:lnTo>
                    <a:pt x="96" y="221"/>
                  </a:lnTo>
                  <a:lnTo>
                    <a:pt x="104" y="215"/>
                  </a:lnTo>
                  <a:lnTo>
                    <a:pt x="108" y="210"/>
                  </a:lnTo>
                  <a:lnTo>
                    <a:pt x="116" y="207"/>
                  </a:lnTo>
                  <a:lnTo>
                    <a:pt x="120" y="201"/>
                  </a:lnTo>
                  <a:lnTo>
                    <a:pt x="124" y="196"/>
                  </a:lnTo>
                  <a:lnTo>
                    <a:pt x="128" y="190"/>
                  </a:lnTo>
                  <a:lnTo>
                    <a:pt x="132" y="185"/>
                  </a:lnTo>
                  <a:lnTo>
                    <a:pt x="132" y="179"/>
                  </a:lnTo>
                  <a:lnTo>
                    <a:pt x="136" y="173"/>
                  </a:lnTo>
                  <a:lnTo>
                    <a:pt x="140" y="168"/>
                  </a:lnTo>
                  <a:lnTo>
                    <a:pt x="140" y="162"/>
                  </a:lnTo>
                  <a:lnTo>
                    <a:pt x="144" y="157"/>
                  </a:lnTo>
                  <a:lnTo>
                    <a:pt x="144" y="151"/>
                  </a:lnTo>
                  <a:lnTo>
                    <a:pt x="140" y="146"/>
                  </a:lnTo>
                  <a:lnTo>
                    <a:pt x="136" y="140"/>
                  </a:lnTo>
                  <a:lnTo>
                    <a:pt x="136" y="134"/>
                  </a:lnTo>
                  <a:lnTo>
                    <a:pt x="132" y="126"/>
                  </a:lnTo>
                  <a:lnTo>
                    <a:pt x="128" y="120"/>
                  </a:lnTo>
                  <a:lnTo>
                    <a:pt x="128" y="115"/>
                  </a:lnTo>
                  <a:lnTo>
                    <a:pt x="124" y="109"/>
                  </a:lnTo>
                  <a:lnTo>
                    <a:pt x="124" y="101"/>
                  </a:lnTo>
                  <a:lnTo>
                    <a:pt x="120" y="92"/>
                  </a:lnTo>
                  <a:lnTo>
                    <a:pt x="116" y="87"/>
                  </a:lnTo>
                  <a:lnTo>
                    <a:pt x="116" y="78"/>
                  </a:lnTo>
                  <a:lnTo>
                    <a:pt x="112" y="73"/>
                  </a:lnTo>
                  <a:lnTo>
                    <a:pt x="108" y="67"/>
                  </a:lnTo>
                  <a:lnTo>
                    <a:pt x="104" y="62"/>
                  </a:lnTo>
                  <a:lnTo>
                    <a:pt x="104" y="56"/>
                  </a:lnTo>
                  <a:lnTo>
                    <a:pt x="100" y="50"/>
                  </a:lnTo>
                  <a:lnTo>
                    <a:pt x="100" y="45"/>
                  </a:lnTo>
                  <a:lnTo>
                    <a:pt x="96" y="39"/>
                  </a:lnTo>
                  <a:lnTo>
                    <a:pt x="96" y="34"/>
                  </a:lnTo>
                  <a:lnTo>
                    <a:pt x="92" y="28"/>
                  </a:lnTo>
                  <a:lnTo>
                    <a:pt x="92" y="22"/>
                  </a:lnTo>
                  <a:lnTo>
                    <a:pt x="88" y="17"/>
                  </a:lnTo>
                  <a:lnTo>
                    <a:pt x="84" y="11"/>
                  </a:lnTo>
                  <a:lnTo>
                    <a:pt x="80" y="6"/>
                  </a:lnTo>
                  <a:lnTo>
                    <a:pt x="80" y="0"/>
                  </a:lnTo>
                  <a:lnTo>
                    <a:pt x="76" y="6"/>
                  </a:lnTo>
                  <a:lnTo>
                    <a:pt x="76" y="11"/>
                  </a:lnTo>
                  <a:lnTo>
                    <a:pt x="76" y="17"/>
                  </a:lnTo>
                  <a:lnTo>
                    <a:pt x="76" y="22"/>
                  </a:lnTo>
                  <a:lnTo>
                    <a:pt x="76" y="28"/>
                  </a:lnTo>
                  <a:lnTo>
                    <a:pt x="76" y="34"/>
                  </a:lnTo>
                  <a:lnTo>
                    <a:pt x="76" y="39"/>
                  </a:lnTo>
                  <a:lnTo>
                    <a:pt x="72" y="45"/>
                  </a:lnTo>
                  <a:lnTo>
                    <a:pt x="68" y="50"/>
                  </a:lnTo>
                  <a:lnTo>
                    <a:pt x="64" y="56"/>
                  </a:lnTo>
                  <a:lnTo>
                    <a:pt x="60" y="62"/>
                  </a:lnTo>
                  <a:lnTo>
                    <a:pt x="56" y="67"/>
                  </a:lnTo>
                  <a:lnTo>
                    <a:pt x="52" y="73"/>
                  </a:lnTo>
                  <a:lnTo>
                    <a:pt x="44" y="78"/>
                  </a:lnTo>
                  <a:lnTo>
                    <a:pt x="40" y="84"/>
                  </a:lnTo>
                  <a:lnTo>
                    <a:pt x="32" y="90"/>
                  </a:lnTo>
                  <a:lnTo>
                    <a:pt x="28" y="95"/>
                  </a:lnTo>
                  <a:lnTo>
                    <a:pt x="24" y="101"/>
                  </a:lnTo>
                  <a:lnTo>
                    <a:pt x="20" y="106"/>
                  </a:lnTo>
                  <a:lnTo>
                    <a:pt x="16" y="112"/>
                  </a:lnTo>
                  <a:lnTo>
                    <a:pt x="12" y="118"/>
                  </a:lnTo>
                  <a:lnTo>
                    <a:pt x="8" y="123"/>
                  </a:lnTo>
                  <a:lnTo>
                    <a:pt x="4" y="129"/>
                  </a:lnTo>
                  <a:lnTo>
                    <a:pt x="4" y="134"/>
                  </a:lnTo>
                  <a:lnTo>
                    <a:pt x="0" y="140"/>
                  </a:lnTo>
                  <a:lnTo>
                    <a:pt x="0" y="146"/>
                  </a:lnTo>
                  <a:lnTo>
                    <a:pt x="0" y="151"/>
                  </a:lnTo>
                  <a:lnTo>
                    <a:pt x="0" y="157"/>
                  </a:lnTo>
                  <a:lnTo>
                    <a:pt x="0" y="162"/>
                  </a:lnTo>
                  <a:lnTo>
                    <a:pt x="0" y="168"/>
                  </a:lnTo>
                  <a:lnTo>
                    <a:pt x="0" y="173"/>
                  </a:lnTo>
                  <a:lnTo>
                    <a:pt x="0" y="179"/>
                  </a:lnTo>
                  <a:lnTo>
                    <a:pt x="0" y="185"/>
                  </a:lnTo>
                  <a:lnTo>
                    <a:pt x="0" y="190"/>
                  </a:lnTo>
                  <a:lnTo>
                    <a:pt x="0" y="196"/>
                  </a:lnTo>
                  <a:lnTo>
                    <a:pt x="4" y="201"/>
                  </a:lnTo>
                  <a:lnTo>
                    <a:pt x="4" y="207"/>
                  </a:lnTo>
                  <a:lnTo>
                    <a:pt x="4" y="213"/>
                  </a:lnTo>
                  <a:lnTo>
                    <a:pt x="4" y="218"/>
                  </a:lnTo>
                  <a:lnTo>
                    <a:pt x="4" y="224"/>
                  </a:lnTo>
                  <a:lnTo>
                    <a:pt x="4" y="229"/>
                  </a:lnTo>
                  <a:lnTo>
                    <a:pt x="8" y="235"/>
                  </a:lnTo>
                  <a:lnTo>
                    <a:pt x="8" y="241"/>
                  </a:lnTo>
                  <a:lnTo>
                    <a:pt x="12" y="246"/>
                  </a:lnTo>
                  <a:lnTo>
                    <a:pt x="12" y="252"/>
                  </a:lnTo>
                  <a:lnTo>
                    <a:pt x="12" y="257"/>
                  </a:lnTo>
                  <a:lnTo>
                    <a:pt x="12" y="263"/>
                  </a:lnTo>
                  <a:lnTo>
                    <a:pt x="16" y="269"/>
                  </a:lnTo>
                  <a:lnTo>
                    <a:pt x="20" y="274"/>
                  </a:lnTo>
                  <a:lnTo>
                    <a:pt x="24" y="280"/>
                  </a:lnTo>
                  <a:lnTo>
                    <a:pt x="24" y="285"/>
                  </a:lnTo>
                </a:path>
              </a:pathLst>
            </a:custGeom>
            <a:solidFill>
              <a:srgbClr val="FF5008"/>
            </a:solidFill>
            <a:ln w="25400" cap="rnd">
              <a:solidFill>
                <a:srgbClr val="FE9B03"/>
              </a:solidFill>
              <a:round/>
              <a:headEnd/>
              <a:tailEnd/>
            </a:ln>
          </p:spPr>
          <p:txBody>
            <a:bodyPr/>
            <a:lstStyle/>
            <a:p>
              <a:pPr algn="r" eaLnBrk="0" hangingPunct="0"/>
              <a:endParaRPr lang="en-US" sz="4400" b="1">
                <a:solidFill>
                  <a:srgbClr val="0000FF"/>
                </a:solidFill>
                <a:latin typeface="+mj-lt"/>
              </a:endParaRPr>
            </a:p>
          </p:txBody>
        </p:sp>
        <p:sp>
          <p:nvSpPr>
            <p:cNvPr id="59" name="Freeform 262">
              <a:extLst>
                <a:ext uri="{FF2B5EF4-FFF2-40B4-BE49-F238E27FC236}">
                  <a16:creationId xmlns:a16="http://schemas.microsoft.com/office/drawing/2014/main" id="{360710F2-122E-8B4D-4EB2-F8F760D93085}"/>
                </a:ext>
              </a:extLst>
            </p:cNvPr>
            <p:cNvSpPr>
              <a:spLocks/>
            </p:cNvSpPr>
            <p:nvPr/>
          </p:nvSpPr>
          <p:spPr bwMode="auto">
            <a:xfrm>
              <a:off x="2201" y="1586"/>
              <a:ext cx="232" cy="313"/>
            </a:xfrm>
            <a:custGeom>
              <a:avLst/>
              <a:gdLst>
                <a:gd name="T0" fmla="*/ 94 w 232"/>
                <a:gd name="T1" fmla="*/ 306 h 313"/>
                <a:gd name="T2" fmla="*/ 98 w 232"/>
                <a:gd name="T3" fmla="*/ 294 h 313"/>
                <a:gd name="T4" fmla="*/ 117 w 232"/>
                <a:gd name="T5" fmla="*/ 282 h 313"/>
                <a:gd name="T6" fmla="*/ 135 w 232"/>
                <a:gd name="T7" fmla="*/ 267 h 313"/>
                <a:gd name="T8" fmla="*/ 149 w 232"/>
                <a:gd name="T9" fmla="*/ 255 h 313"/>
                <a:gd name="T10" fmla="*/ 162 w 232"/>
                <a:gd name="T11" fmla="*/ 246 h 313"/>
                <a:gd name="T12" fmla="*/ 177 w 232"/>
                <a:gd name="T13" fmla="*/ 237 h 313"/>
                <a:gd name="T14" fmla="*/ 190 w 232"/>
                <a:gd name="T15" fmla="*/ 225 h 313"/>
                <a:gd name="T16" fmla="*/ 203 w 232"/>
                <a:gd name="T17" fmla="*/ 216 h 313"/>
                <a:gd name="T18" fmla="*/ 213 w 232"/>
                <a:gd name="T19" fmla="*/ 204 h 313"/>
                <a:gd name="T20" fmla="*/ 218 w 232"/>
                <a:gd name="T21" fmla="*/ 192 h 313"/>
                <a:gd name="T22" fmla="*/ 226 w 232"/>
                <a:gd name="T23" fmla="*/ 180 h 313"/>
                <a:gd name="T24" fmla="*/ 231 w 232"/>
                <a:gd name="T25" fmla="*/ 168 h 313"/>
                <a:gd name="T26" fmla="*/ 226 w 232"/>
                <a:gd name="T27" fmla="*/ 156 h 313"/>
                <a:gd name="T28" fmla="*/ 221 w 232"/>
                <a:gd name="T29" fmla="*/ 144 h 313"/>
                <a:gd name="T30" fmla="*/ 213 w 232"/>
                <a:gd name="T31" fmla="*/ 129 h 313"/>
                <a:gd name="T32" fmla="*/ 208 w 232"/>
                <a:gd name="T33" fmla="*/ 118 h 313"/>
                <a:gd name="T34" fmla="*/ 203 w 232"/>
                <a:gd name="T35" fmla="*/ 99 h 313"/>
                <a:gd name="T36" fmla="*/ 200 w 232"/>
                <a:gd name="T37" fmla="*/ 84 h 313"/>
                <a:gd name="T38" fmla="*/ 190 w 232"/>
                <a:gd name="T39" fmla="*/ 72 h 313"/>
                <a:gd name="T40" fmla="*/ 185 w 232"/>
                <a:gd name="T41" fmla="*/ 60 h 313"/>
                <a:gd name="T42" fmla="*/ 180 w 232"/>
                <a:gd name="T43" fmla="*/ 48 h 313"/>
                <a:gd name="T44" fmla="*/ 181 w 232"/>
                <a:gd name="T45" fmla="*/ 100 h 313"/>
                <a:gd name="T46" fmla="*/ 172 w 232"/>
                <a:gd name="T47" fmla="*/ 24 h 313"/>
                <a:gd name="T48" fmla="*/ 162 w 232"/>
                <a:gd name="T49" fmla="*/ 12 h 313"/>
                <a:gd name="T50" fmla="*/ 158 w 232"/>
                <a:gd name="T51" fmla="*/ 0 h 313"/>
                <a:gd name="T52" fmla="*/ 154 w 232"/>
                <a:gd name="T53" fmla="*/ 12 h 313"/>
                <a:gd name="T54" fmla="*/ 154 w 232"/>
                <a:gd name="T55" fmla="*/ 24 h 313"/>
                <a:gd name="T56" fmla="*/ 154 w 232"/>
                <a:gd name="T57" fmla="*/ 36 h 313"/>
                <a:gd name="T58" fmla="*/ 149 w 232"/>
                <a:gd name="T59" fmla="*/ 48 h 313"/>
                <a:gd name="T60" fmla="*/ 139 w 232"/>
                <a:gd name="T61" fmla="*/ 60 h 313"/>
                <a:gd name="T62" fmla="*/ 131 w 232"/>
                <a:gd name="T63" fmla="*/ 72 h 313"/>
                <a:gd name="T64" fmla="*/ 117 w 232"/>
                <a:gd name="T65" fmla="*/ 84 h 313"/>
                <a:gd name="T66" fmla="*/ 103 w 232"/>
                <a:gd name="T67" fmla="*/ 96 h 313"/>
                <a:gd name="T68" fmla="*/ 94 w 232"/>
                <a:gd name="T69" fmla="*/ 108 h 313"/>
                <a:gd name="T70" fmla="*/ 85 w 232"/>
                <a:gd name="T71" fmla="*/ 120 h 313"/>
                <a:gd name="T72" fmla="*/ 76 w 232"/>
                <a:gd name="T73" fmla="*/ 132 h 313"/>
                <a:gd name="T74" fmla="*/ 71 w 232"/>
                <a:gd name="T75" fmla="*/ 144 h 313"/>
                <a:gd name="T76" fmla="*/ 67 w 232"/>
                <a:gd name="T77" fmla="*/ 156 h 313"/>
                <a:gd name="T78" fmla="*/ 67 w 232"/>
                <a:gd name="T79" fmla="*/ 168 h 313"/>
                <a:gd name="T80" fmla="*/ 67 w 232"/>
                <a:gd name="T81" fmla="*/ 180 h 313"/>
                <a:gd name="T82" fmla="*/ 67 w 232"/>
                <a:gd name="T83" fmla="*/ 192 h 313"/>
                <a:gd name="T84" fmla="*/ 67 w 232"/>
                <a:gd name="T85" fmla="*/ 204 h 313"/>
                <a:gd name="T86" fmla="*/ 71 w 232"/>
                <a:gd name="T87" fmla="*/ 216 h 313"/>
                <a:gd name="T88" fmla="*/ 71 w 232"/>
                <a:gd name="T89" fmla="*/ 228 h 313"/>
                <a:gd name="T90" fmla="*/ 71 w 232"/>
                <a:gd name="T91" fmla="*/ 240 h 313"/>
                <a:gd name="T92" fmla="*/ 76 w 232"/>
                <a:gd name="T93" fmla="*/ 252 h 313"/>
                <a:gd name="T94" fmla="*/ 80 w 232"/>
                <a:gd name="T95" fmla="*/ 264 h 313"/>
                <a:gd name="T96" fmla="*/ 80 w 232"/>
                <a:gd name="T97" fmla="*/ 276 h 313"/>
                <a:gd name="T98" fmla="*/ 85 w 232"/>
                <a:gd name="T99" fmla="*/ 288 h 313"/>
                <a:gd name="T100" fmla="*/ 94 w 232"/>
                <a:gd name="T101" fmla="*/ 300 h 31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32"/>
                <a:gd name="T154" fmla="*/ 0 h 313"/>
                <a:gd name="T155" fmla="*/ 232 w 232"/>
                <a:gd name="T156" fmla="*/ 313 h 31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32" h="313">
                  <a:moveTo>
                    <a:pt x="94" y="312"/>
                  </a:moveTo>
                  <a:lnTo>
                    <a:pt x="94" y="306"/>
                  </a:lnTo>
                  <a:lnTo>
                    <a:pt x="94" y="300"/>
                  </a:lnTo>
                  <a:lnTo>
                    <a:pt x="98" y="294"/>
                  </a:lnTo>
                  <a:lnTo>
                    <a:pt x="108" y="285"/>
                  </a:lnTo>
                  <a:lnTo>
                    <a:pt x="117" y="282"/>
                  </a:lnTo>
                  <a:lnTo>
                    <a:pt x="0" y="276"/>
                  </a:lnTo>
                  <a:lnTo>
                    <a:pt x="135" y="267"/>
                  </a:lnTo>
                  <a:lnTo>
                    <a:pt x="144" y="261"/>
                  </a:lnTo>
                  <a:lnTo>
                    <a:pt x="149" y="255"/>
                  </a:lnTo>
                  <a:lnTo>
                    <a:pt x="158" y="252"/>
                  </a:lnTo>
                  <a:lnTo>
                    <a:pt x="162" y="246"/>
                  </a:lnTo>
                  <a:lnTo>
                    <a:pt x="167" y="240"/>
                  </a:lnTo>
                  <a:lnTo>
                    <a:pt x="177" y="237"/>
                  </a:lnTo>
                  <a:lnTo>
                    <a:pt x="185" y="231"/>
                  </a:lnTo>
                  <a:lnTo>
                    <a:pt x="190" y="225"/>
                  </a:lnTo>
                  <a:lnTo>
                    <a:pt x="200" y="222"/>
                  </a:lnTo>
                  <a:lnTo>
                    <a:pt x="203" y="216"/>
                  </a:lnTo>
                  <a:lnTo>
                    <a:pt x="208" y="210"/>
                  </a:lnTo>
                  <a:lnTo>
                    <a:pt x="213" y="204"/>
                  </a:lnTo>
                  <a:lnTo>
                    <a:pt x="218" y="198"/>
                  </a:lnTo>
                  <a:lnTo>
                    <a:pt x="218" y="192"/>
                  </a:lnTo>
                  <a:lnTo>
                    <a:pt x="221" y="186"/>
                  </a:lnTo>
                  <a:lnTo>
                    <a:pt x="226" y="180"/>
                  </a:lnTo>
                  <a:lnTo>
                    <a:pt x="226" y="174"/>
                  </a:lnTo>
                  <a:lnTo>
                    <a:pt x="231" y="168"/>
                  </a:lnTo>
                  <a:lnTo>
                    <a:pt x="231" y="162"/>
                  </a:lnTo>
                  <a:lnTo>
                    <a:pt x="226" y="156"/>
                  </a:lnTo>
                  <a:lnTo>
                    <a:pt x="221" y="150"/>
                  </a:lnTo>
                  <a:lnTo>
                    <a:pt x="221" y="144"/>
                  </a:lnTo>
                  <a:lnTo>
                    <a:pt x="218" y="135"/>
                  </a:lnTo>
                  <a:lnTo>
                    <a:pt x="213" y="129"/>
                  </a:lnTo>
                  <a:lnTo>
                    <a:pt x="213" y="123"/>
                  </a:lnTo>
                  <a:lnTo>
                    <a:pt x="208" y="118"/>
                  </a:lnTo>
                  <a:lnTo>
                    <a:pt x="208" y="108"/>
                  </a:lnTo>
                  <a:lnTo>
                    <a:pt x="203" y="99"/>
                  </a:lnTo>
                  <a:lnTo>
                    <a:pt x="200" y="93"/>
                  </a:lnTo>
                  <a:lnTo>
                    <a:pt x="200" y="84"/>
                  </a:lnTo>
                  <a:lnTo>
                    <a:pt x="195" y="78"/>
                  </a:lnTo>
                  <a:lnTo>
                    <a:pt x="190" y="72"/>
                  </a:lnTo>
                  <a:lnTo>
                    <a:pt x="185" y="66"/>
                  </a:lnTo>
                  <a:lnTo>
                    <a:pt x="185" y="60"/>
                  </a:lnTo>
                  <a:lnTo>
                    <a:pt x="180" y="54"/>
                  </a:lnTo>
                  <a:lnTo>
                    <a:pt x="180" y="48"/>
                  </a:lnTo>
                  <a:lnTo>
                    <a:pt x="177" y="42"/>
                  </a:lnTo>
                  <a:lnTo>
                    <a:pt x="181" y="100"/>
                  </a:lnTo>
                  <a:lnTo>
                    <a:pt x="172" y="30"/>
                  </a:lnTo>
                  <a:lnTo>
                    <a:pt x="172" y="24"/>
                  </a:lnTo>
                  <a:lnTo>
                    <a:pt x="167" y="18"/>
                  </a:lnTo>
                  <a:lnTo>
                    <a:pt x="162" y="12"/>
                  </a:lnTo>
                  <a:lnTo>
                    <a:pt x="158" y="6"/>
                  </a:lnTo>
                  <a:lnTo>
                    <a:pt x="158" y="0"/>
                  </a:lnTo>
                  <a:lnTo>
                    <a:pt x="100" y="122"/>
                  </a:lnTo>
                  <a:lnTo>
                    <a:pt x="154" y="12"/>
                  </a:lnTo>
                  <a:lnTo>
                    <a:pt x="154" y="18"/>
                  </a:lnTo>
                  <a:lnTo>
                    <a:pt x="154" y="24"/>
                  </a:lnTo>
                  <a:lnTo>
                    <a:pt x="154" y="30"/>
                  </a:lnTo>
                  <a:lnTo>
                    <a:pt x="154" y="36"/>
                  </a:lnTo>
                  <a:lnTo>
                    <a:pt x="154" y="42"/>
                  </a:lnTo>
                  <a:lnTo>
                    <a:pt x="149" y="48"/>
                  </a:lnTo>
                  <a:lnTo>
                    <a:pt x="144" y="54"/>
                  </a:lnTo>
                  <a:lnTo>
                    <a:pt x="139" y="60"/>
                  </a:lnTo>
                  <a:lnTo>
                    <a:pt x="135" y="66"/>
                  </a:lnTo>
                  <a:lnTo>
                    <a:pt x="131" y="72"/>
                  </a:lnTo>
                  <a:lnTo>
                    <a:pt x="126" y="78"/>
                  </a:lnTo>
                  <a:lnTo>
                    <a:pt x="117" y="84"/>
                  </a:lnTo>
                  <a:lnTo>
                    <a:pt x="112" y="90"/>
                  </a:lnTo>
                  <a:lnTo>
                    <a:pt x="103" y="96"/>
                  </a:lnTo>
                  <a:lnTo>
                    <a:pt x="98" y="102"/>
                  </a:lnTo>
                  <a:lnTo>
                    <a:pt x="94" y="108"/>
                  </a:lnTo>
                  <a:lnTo>
                    <a:pt x="89" y="114"/>
                  </a:lnTo>
                  <a:lnTo>
                    <a:pt x="85" y="120"/>
                  </a:lnTo>
                  <a:lnTo>
                    <a:pt x="80" y="126"/>
                  </a:lnTo>
                  <a:lnTo>
                    <a:pt x="76" y="132"/>
                  </a:lnTo>
                  <a:lnTo>
                    <a:pt x="71" y="138"/>
                  </a:lnTo>
                  <a:lnTo>
                    <a:pt x="71" y="144"/>
                  </a:lnTo>
                  <a:lnTo>
                    <a:pt x="67" y="150"/>
                  </a:lnTo>
                  <a:lnTo>
                    <a:pt x="67" y="156"/>
                  </a:lnTo>
                  <a:lnTo>
                    <a:pt x="67" y="162"/>
                  </a:lnTo>
                  <a:lnTo>
                    <a:pt x="67" y="168"/>
                  </a:lnTo>
                  <a:lnTo>
                    <a:pt x="67" y="174"/>
                  </a:lnTo>
                  <a:lnTo>
                    <a:pt x="67" y="180"/>
                  </a:lnTo>
                  <a:lnTo>
                    <a:pt x="67" y="186"/>
                  </a:lnTo>
                  <a:lnTo>
                    <a:pt x="67" y="192"/>
                  </a:lnTo>
                  <a:lnTo>
                    <a:pt x="67" y="198"/>
                  </a:lnTo>
                  <a:lnTo>
                    <a:pt x="67" y="204"/>
                  </a:lnTo>
                  <a:lnTo>
                    <a:pt x="67" y="210"/>
                  </a:lnTo>
                  <a:lnTo>
                    <a:pt x="71" y="216"/>
                  </a:lnTo>
                  <a:lnTo>
                    <a:pt x="71" y="222"/>
                  </a:lnTo>
                  <a:lnTo>
                    <a:pt x="71" y="228"/>
                  </a:lnTo>
                  <a:lnTo>
                    <a:pt x="71" y="234"/>
                  </a:lnTo>
                  <a:lnTo>
                    <a:pt x="71" y="240"/>
                  </a:lnTo>
                  <a:lnTo>
                    <a:pt x="71" y="246"/>
                  </a:lnTo>
                  <a:lnTo>
                    <a:pt x="76" y="252"/>
                  </a:lnTo>
                  <a:lnTo>
                    <a:pt x="76" y="258"/>
                  </a:lnTo>
                  <a:lnTo>
                    <a:pt x="80" y="264"/>
                  </a:lnTo>
                  <a:lnTo>
                    <a:pt x="80" y="270"/>
                  </a:lnTo>
                  <a:lnTo>
                    <a:pt x="80" y="276"/>
                  </a:lnTo>
                  <a:lnTo>
                    <a:pt x="80" y="282"/>
                  </a:lnTo>
                  <a:lnTo>
                    <a:pt x="85" y="288"/>
                  </a:lnTo>
                  <a:lnTo>
                    <a:pt x="89" y="294"/>
                  </a:lnTo>
                  <a:lnTo>
                    <a:pt x="94" y="300"/>
                  </a:lnTo>
                  <a:lnTo>
                    <a:pt x="94" y="306"/>
                  </a:lnTo>
                </a:path>
              </a:pathLst>
            </a:custGeom>
            <a:solidFill>
              <a:srgbClr val="FF6600"/>
            </a:solidFill>
            <a:ln w="25400" cap="rnd">
              <a:solidFill>
                <a:srgbClr val="FAFD00"/>
              </a:solidFill>
              <a:round/>
              <a:headEnd/>
              <a:tailEnd/>
            </a:ln>
          </p:spPr>
          <p:txBody>
            <a:bodyPr/>
            <a:lstStyle/>
            <a:p>
              <a:pPr algn="r" eaLnBrk="0" hangingPunct="0"/>
              <a:endParaRPr lang="en-US" sz="4400" b="1">
                <a:solidFill>
                  <a:srgbClr val="0000FF"/>
                </a:solidFill>
                <a:latin typeface="+mj-lt"/>
              </a:endParaRPr>
            </a:p>
          </p:txBody>
        </p:sp>
        <p:sp>
          <p:nvSpPr>
            <p:cNvPr id="60" name="Freeform 263">
              <a:extLst>
                <a:ext uri="{FF2B5EF4-FFF2-40B4-BE49-F238E27FC236}">
                  <a16:creationId xmlns:a16="http://schemas.microsoft.com/office/drawing/2014/main" id="{1EE39A40-5714-9DB6-EB8C-20B6AE58E8EF}"/>
                </a:ext>
              </a:extLst>
            </p:cNvPr>
            <p:cNvSpPr>
              <a:spLocks/>
            </p:cNvSpPr>
            <p:nvPr/>
          </p:nvSpPr>
          <p:spPr bwMode="auto">
            <a:xfrm>
              <a:off x="2280" y="1681"/>
              <a:ext cx="189" cy="291"/>
            </a:xfrm>
            <a:custGeom>
              <a:avLst/>
              <a:gdLst>
                <a:gd name="T0" fmla="*/ 31 w 189"/>
                <a:gd name="T1" fmla="*/ 284 h 291"/>
                <a:gd name="T2" fmla="*/ 37 w 189"/>
                <a:gd name="T3" fmla="*/ 273 h 291"/>
                <a:gd name="T4" fmla="*/ 57 w 189"/>
                <a:gd name="T5" fmla="*/ 262 h 291"/>
                <a:gd name="T6" fmla="*/ 78 w 189"/>
                <a:gd name="T7" fmla="*/ 248 h 291"/>
                <a:gd name="T8" fmla="*/ 94 w 189"/>
                <a:gd name="T9" fmla="*/ 237 h 291"/>
                <a:gd name="T10" fmla="*/ 110 w 189"/>
                <a:gd name="T11" fmla="*/ 229 h 291"/>
                <a:gd name="T12" fmla="*/ 125 w 189"/>
                <a:gd name="T13" fmla="*/ 220 h 291"/>
                <a:gd name="T14" fmla="*/ 141 w 189"/>
                <a:gd name="T15" fmla="*/ 209 h 291"/>
                <a:gd name="T16" fmla="*/ 157 w 189"/>
                <a:gd name="T17" fmla="*/ 201 h 291"/>
                <a:gd name="T18" fmla="*/ 167 w 189"/>
                <a:gd name="T19" fmla="*/ 190 h 291"/>
                <a:gd name="T20" fmla="*/ 172 w 189"/>
                <a:gd name="T21" fmla="*/ 178 h 291"/>
                <a:gd name="T22" fmla="*/ 183 w 189"/>
                <a:gd name="T23" fmla="*/ 167 h 291"/>
                <a:gd name="T24" fmla="*/ 188 w 189"/>
                <a:gd name="T25" fmla="*/ 156 h 291"/>
                <a:gd name="T26" fmla="*/ 183 w 189"/>
                <a:gd name="T27" fmla="*/ 145 h 291"/>
                <a:gd name="T28" fmla="*/ 178 w 189"/>
                <a:gd name="T29" fmla="*/ 134 h 291"/>
                <a:gd name="T30" fmla="*/ 167 w 189"/>
                <a:gd name="T31" fmla="*/ 120 h 291"/>
                <a:gd name="T32" fmla="*/ 162 w 189"/>
                <a:gd name="T33" fmla="*/ 109 h 291"/>
                <a:gd name="T34" fmla="*/ 157 w 189"/>
                <a:gd name="T35" fmla="*/ 92 h 291"/>
                <a:gd name="T36" fmla="*/ 151 w 189"/>
                <a:gd name="T37" fmla="*/ 78 h 291"/>
                <a:gd name="T38" fmla="*/ 141 w 189"/>
                <a:gd name="T39" fmla="*/ 67 h 291"/>
                <a:gd name="T40" fmla="*/ 136 w 189"/>
                <a:gd name="T41" fmla="*/ 56 h 291"/>
                <a:gd name="T42" fmla="*/ 131 w 189"/>
                <a:gd name="T43" fmla="*/ 45 h 291"/>
                <a:gd name="T44" fmla="*/ 125 w 189"/>
                <a:gd name="T45" fmla="*/ 33 h 291"/>
                <a:gd name="T46" fmla="*/ 120 w 189"/>
                <a:gd name="T47" fmla="*/ 22 h 291"/>
                <a:gd name="T48" fmla="*/ 110 w 189"/>
                <a:gd name="T49" fmla="*/ 11 h 291"/>
                <a:gd name="T50" fmla="*/ 104 w 189"/>
                <a:gd name="T51" fmla="*/ 0 h 291"/>
                <a:gd name="T52" fmla="*/ 99 w 189"/>
                <a:gd name="T53" fmla="*/ 11 h 291"/>
                <a:gd name="T54" fmla="*/ 99 w 189"/>
                <a:gd name="T55" fmla="*/ 22 h 291"/>
                <a:gd name="T56" fmla="*/ 99 w 189"/>
                <a:gd name="T57" fmla="*/ 33 h 291"/>
                <a:gd name="T58" fmla="*/ 94 w 189"/>
                <a:gd name="T59" fmla="*/ 45 h 291"/>
                <a:gd name="T60" fmla="*/ 84 w 189"/>
                <a:gd name="T61" fmla="*/ 56 h 291"/>
                <a:gd name="T62" fmla="*/ 73 w 189"/>
                <a:gd name="T63" fmla="*/ 67 h 291"/>
                <a:gd name="T64" fmla="*/ 57 w 189"/>
                <a:gd name="T65" fmla="*/ 78 h 291"/>
                <a:gd name="T66" fmla="*/ 42 w 189"/>
                <a:gd name="T67" fmla="*/ 89 h 291"/>
                <a:gd name="T68" fmla="*/ 31 w 189"/>
                <a:gd name="T69" fmla="*/ 100 h 291"/>
                <a:gd name="T70" fmla="*/ 21 w 189"/>
                <a:gd name="T71" fmla="*/ 112 h 291"/>
                <a:gd name="T72" fmla="*/ 10 w 189"/>
                <a:gd name="T73" fmla="*/ 123 h 291"/>
                <a:gd name="T74" fmla="*/ 5 w 189"/>
                <a:gd name="T75" fmla="*/ 134 h 291"/>
                <a:gd name="T76" fmla="*/ 0 w 189"/>
                <a:gd name="T77" fmla="*/ 145 h 291"/>
                <a:gd name="T78" fmla="*/ 0 w 189"/>
                <a:gd name="T79" fmla="*/ 156 h 291"/>
                <a:gd name="T80" fmla="*/ 0 w 189"/>
                <a:gd name="T81" fmla="*/ 167 h 291"/>
                <a:gd name="T82" fmla="*/ 0 w 189"/>
                <a:gd name="T83" fmla="*/ 178 h 291"/>
                <a:gd name="T84" fmla="*/ 0 w 189"/>
                <a:gd name="T85" fmla="*/ 190 h 291"/>
                <a:gd name="T86" fmla="*/ 5 w 189"/>
                <a:gd name="T87" fmla="*/ 201 h 291"/>
                <a:gd name="T88" fmla="*/ 5 w 189"/>
                <a:gd name="T89" fmla="*/ 212 h 291"/>
                <a:gd name="T90" fmla="*/ 5 w 189"/>
                <a:gd name="T91" fmla="*/ 223 h 291"/>
                <a:gd name="T92" fmla="*/ 10 w 189"/>
                <a:gd name="T93" fmla="*/ 234 h 291"/>
                <a:gd name="T94" fmla="*/ 16 w 189"/>
                <a:gd name="T95" fmla="*/ 245 h 291"/>
                <a:gd name="T96" fmla="*/ 16 w 189"/>
                <a:gd name="T97" fmla="*/ 257 h 291"/>
                <a:gd name="T98" fmla="*/ 21 w 189"/>
                <a:gd name="T99" fmla="*/ 268 h 291"/>
                <a:gd name="T100" fmla="*/ 31 w 189"/>
                <a:gd name="T101" fmla="*/ 279 h 29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9"/>
                <a:gd name="T154" fmla="*/ 0 h 291"/>
                <a:gd name="T155" fmla="*/ 189 w 189"/>
                <a:gd name="T156" fmla="*/ 291 h 29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9" h="291">
                  <a:moveTo>
                    <a:pt x="31" y="290"/>
                  </a:moveTo>
                  <a:lnTo>
                    <a:pt x="31" y="284"/>
                  </a:lnTo>
                  <a:lnTo>
                    <a:pt x="31" y="279"/>
                  </a:lnTo>
                  <a:lnTo>
                    <a:pt x="37" y="273"/>
                  </a:lnTo>
                  <a:lnTo>
                    <a:pt x="47" y="265"/>
                  </a:lnTo>
                  <a:lnTo>
                    <a:pt x="57" y="262"/>
                  </a:lnTo>
                  <a:lnTo>
                    <a:pt x="68" y="257"/>
                  </a:lnTo>
                  <a:lnTo>
                    <a:pt x="78" y="248"/>
                  </a:lnTo>
                  <a:lnTo>
                    <a:pt x="89" y="243"/>
                  </a:lnTo>
                  <a:lnTo>
                    <a:pt x="94" y="237"/>
                  </a:lnTo>
                  <a:lnTo>
                    <a:pt x="104" y="234"/>
                  </a:lnTo>
                  <a:lnTo>
                    <a:pt x="110" y="229"/>
                  </a:lnTo>
                  <a:lnTo>
                    <a:pt x="115" y="223"/>
                  </a:lnTo>
                  <a:lnTo>
                    <a:pt x="125" y="220"/>
                  </a:lnTo>
                  <a:lnTo>
                    <a:pt x="136" y="215"/>
                  </a:lnTo>
                  <a:lnTo>
                    <a:pt x="141" y="209"/>
                  </a:lnTo>
                  <a:lnTo>
                    <a:pt x="151" y="206"/>
                  </a:lnTo>
                  <a:lnTo>
                    <a:pt x="157" y="201"/>
                  </a:lnTo>
                  <a:lnTo>
                    <a:pt x="162" y="195"/>
                  </a:lnTo>
                  <a:lnTo>
                    <a:pt x="167" y="190"/>
                  </a:lnTo>
                  <a:lnTo>
                    <a:pt x="172" y="184"/>
                  </a:lnTo>
                  <a:lnTo>
                    <a:pt x="172" y="178"/>
                  </a:lnTo>
                  <a:lnTo>
                    <a:pt x="178" y="173"/>
                  </a:lnTo>
                  <a:lnTo>
                    <a:pt x="183" y="167"/>
                  </a:lnTo>
                  <a:lnTo>
                    <a:pt x="183" y="162"/>
                  </a:lnTo>
                  <a:lnTo>
                    <a:pt x="188" y="156"/>
                  </a:lnTo>
                  <a:lnTo>
                    <a:pt x="188" y="151"/>
                  </a:lnTo>
                  <a:lnTo>
                    <a:pt x="183" y="145"/>
                  </a:lnTo>
                  <a:lnTo>
                    <a:pt x="178" y="139"/>
                  </a:lnTo>
                  <a:lnTo>
                    <a:pt x="178" y="134"/>
                  </a:lnTo>
                  <a:lnTo>
                    <a:pt x="172" y="125"/>
                  </a:lnTo>
                  <a:lnTo>
                    <a:pt x="167" y="120"/>
                  </a:lnTo>
                  <a:lnTo>
                    <a:pt x="167" y="114"/>
                  </a:lnTo>
                  <a:lnTo>
                    <a:pt x="162" y="109"/>
                  </a:lnTo>
                  <a:lnTo>
                    <a:pt x="162" y="100"/>
                  </a:lnTo>
                  <a:lnTo>
                    <a:pt x="157" y="92"/>
                  </a:lnTo>
                  <a:lnTo>
                    <a:pt x="151" y="86"/>
                  </a:lnTo>
                  <a:lnTo>
                    <a:pt x="151" y="78"/>
                  </a:lnTo>
                  <a:lnTo>
                    <a:pt x="146" y="73"/>
                  </a:lnTo>
                  <a:lnTo>
                    <a:pt x="141" y="67"/>
                  </a:lnTo>
                  <a:lnTo>
                    <a:pt x="136" y="61"/>
                  </a:lnTo>
                  <a:lnTo>
                    <a:pt x="136" y="56"/>
                  </a:lnTo>
                  <a:lnTo>
                    <a:pt x="131" y="50"/>
                  </a:lnTo>
                  <a:lnTo>
                    <a:pt x="131" y="45"/>
                  </a:lnTo>
                  <a:lnTo>
                    <a:pt x="125" y="39"/>
                  </a:lnTo>
                  <a:lnTo>
                    <a:pt x="125" y="33"/>
                  </a:lnTo>
                  <a:lnTo>
                    <a:pt x="120" y="28"/>
                  </a:lnTo>
                  <a:lnTo>
                    <a:pt x="120" y="22"/>
                  </a:lnTo>
                  <a:lnTo>
                    <a:pt x="115" y="17"/>
                  </a:lnTo>
                  <a:lnTo>
                    <a:pt x="110" y="11"/>
                  </a:lnTo>
                  <a:lnTo>
                    <a:pt x="104" y="6"/>
                  </a:lnTo>
                  <a:lnTo>
                    <a:pt x="104" y="0"/>
                  </a:lnTo>
                  <a:lnTo>
                    <a:pt x="99" y="6"/>
                  </a:lnTo>
                  <a:lnTo>
                    <a:pt x="99" y="11"/>
                  </a:lnTo>
                  <a:lnTo>
                    <a:pt x="99" y="17"/>
                  </a:lnTo>
                  <a:lnTo>
                    <a:pt x="99" y="22"/>
                  </a:lnTo>
                  <a:lnTo>
                    <a:pt x="99" y="28"/>
                  </a:lnTo>
                  <a:lnTo>
                    <a:pt x="99" y="33"/>
                  </a:lnTo>
                  <a:lnTo>
                    <a:pt x="99" y="39"/>
                  </a:lnTo>
                  <a:lnTo>
                    <a:pt x="94" y="45"/>
                  </a:lnTo>
                  <a:lnTo>
                    <a:pt x="89" y="50"/>
                  </a:lnTo>
                  <a:lnTo>
                    <a:pt x="84" y="56"/>
                  </a:lnTo>
                  <a:lnTo>
                    <a:pt x="78" y="61"/>
                  </a:lnTo>
                  <a:lnTo>
                    <a:pt x="73" y="67"/>
                  </a:lnTo>
                  <a:lnTo>
                    <a:pt x="68" y="73"/>
                  </a:lnTo>
                  <a:lnTo>
                    <a:pt x="57" y="78"/>
                  </a:lnTo>
                  <a:lnTo>
                    <a:pt x="52" y="84"/>
                  </a:lnTo>
                  <a:lnTo>
                    <a:pt x="42" y="89"/>
                  </a:lnTo>
                  <a:lnTo>
                    <a:pt x="37" y="95"/>
                  </a:lnTo>
                  <a:lnTo>
                    <a:pt x="31" y="100"/>
                  </a:lnTo>
                  <a:lnTo>
                    <a:pt x="26" y="106"/>
                  </a:lnTo>
                  <a:lnTo>
                    <a:pt x="21" y="112"/>
                  </a:lnTo>
                  <a:lnTo>
                    <a:pt x="16" y="117"/>
                  </a:lnTo>
                  <a:lnTo>
                    <a:pt x="10" y="123"/>
                  </a:lnTo>
                  <a:lnTo>
                    <a:pt x="5" y="128"/>
                  </a:lnTo>
                  <a:lnTo>
                    <a:pt x="5" y="134"/>
                  </a:lnTo>
                  <a:lnTo>
                    <a:pt x="0" y="139"/>
                  </a:lnTo>
                  <a:lnTo>
                    <a:pt x="0" y="145"/>
                  </a:lnTo>
                  <a:lnTo>
                    <a:pt x="0" y="151"/>
                  </a:lnTo>
                  <a:lnTo>
                    <a:pt x="0" y="156"/>
                  </a:lnTo>
                  <a:lnTo>
                    <a:pt x="0" y="162"/>
                  </a:lnTo>
                  <a:lnTo>
                    <a:pt x="0" y="167"/>
                  </a:lnTo>
                  <a:lnTo>
                    <a:pt x="0" y="173"/>
                  </a:lnTo>
                  <a:lnTo>
                    <a:pt x="0" y="178"/>
                  </a:lnTo>
                  <a:lnTo>
                    <a:pt x="0" y="184"/>
                  </a:lnTo>
                  <a:lnTo>
                    <a:pt x="0" y="190"/>
                  </a:lnTo>
                  <a:lnTo>
                    <a:pt x="0" y="195"/>
                  </a:lnTo>
                  <a:lnTo>
                    <a:pt x="5" y="201"/>
                  </a:lnTo>
                  <a:lnTo>
                    <a:pt x="5" y="206"/>
                  </a:lnTo>
                  <a:lnTo>
                    <a:pt x="5" y="212"/>
                  </a:lnTo>
                  <a:lnTo>
                    <a:pt x="5" y="218"/>
                  </a:lnTo>
                  <a:lnTo>
                    <a:pt x="5" y="223"/>
                  </a:lnTo>
                  <a:lnTo>
                    <a:pt x="5" y="229"/>
                  </a:lnTo>
                  <a:lnTo>
                    <a:pt x="10" y="234"/>
                  </a:lnTo>
                  <a:lnTo>
                    <a:pt x="10" y="240"/>
                  </a:lnTo>
                  <a:lnTo>
                    <a:pt x="16" y="245"/>
                  </a:lnTo>
                  <a:lnTo>
                    <a:pt x="16" y="251"/>
                  </a:lnTo>
                  <a:lnTo>
                    <a:pt x="16" y="257"/>
                  </a:lnTo>
                  <a:lnTo>
                    <a:pt x="16" y="262"/>
                  </a:lnTo>
                  <a:lnTo>
                    <a:pt x="21" y="268"/>
                  </a:lnTo>
                  <a:lnTo>
                    <a:pt x="26" y="273"/>
                  </a:lnTo>
                  <a:lnTo>
                    <a:pt x="31" y="279"/>
                  </a:lnTo>
                  <a:lnTo>
                    <a:pt x="31" y="284"/>
                  </a:lnTo>
                </a:path>
              </a:pathLst>
            </a:custGeom>
            <a:solidFill>
              <a:srgbClr val="FF5008"/>
            </a:solidFill>
            <a:ln w="25400" cap="rnd">
              <a:solidFill>
                <a:srgbClr val="FE9B03"/>
              </a:solidFill>
              <a:round/>
              <a:headEnd/>
              <a:tailEnd/>
            </a:ln>
          </p:spPr>
          <p:txBody>
            <a:bodyPr/>
            <a:lstStyle/>
            <a:p>
              <a:pPr algn="r" eaLnBrk="0" hangingPunct="0"/>
              <a:endParaRPr lang="en-US" sz="4400" b="1">
                <a:solidFill>
                  <a:srgbClr val="0000FF"/>
                </a:solidFill>
                <a:latin typeface="+mj-lt"/>
              </a:endParaRPr>
            </a:p>
          </p:txBody>
        </p:sp>
        <p:sp>
          <p:nvSpPr>
            <p:cNvPr id="61" name="Freeform 264">
              <a:extLst>
                <a:ext uri="{FF2B5EF4-FFF2-40B4-BE49-F238E27FC236}">
                  <a16:creationId xmlns:a16="http://schemas.microsoft.com/office/drawing/2014/main" id="{15B228D7-2E21-C989-74F2-0AD93AC2B06C}"/>
                </a:ext>
              </a:extLst>
            </p:cNvPr>
            <p:cNvSpPr>
              <a:spLocks/>
            </p:cNvSpPr>
            <p:nvPr/>
          </p:nvSpPr>
          <p:spPr bwMode="auto">
            <a:xfrm>
              <a:off x="2174" y="1633"/>
              <a:ext cx="170" cy="356"/>
            </a:xfrm>
            <a:custGeom>
              <a:avLst/>
              <a:gdLst>
                <a:gd name="T0" fmla="*/ 141 w 170"/>
                <a:gd name="T1" fmla="*/ 348 h 356"/>
                <a:gd name="T2" fmla="*/ 136 w 170"/>
                <a:gd name="T3" fmla="*/ 335 h 356"/>
                <a:gd name="T4" fmla="*/ 117 w 170"/>
                <a:gd name="T5" fmla="*/ 321 h 356"/>
                <a:gd name="T6" fmla="*/ 99 w 170"/>
                <a:gd name="T7" fmla="*/ 304 h 356"/>
                <a:gd name="T8" fmla="*/ 85 w 170"/>
                <a:gd name="T9" fmla="*/ 290 h 356"/>
                <a:gd name="T10" fmla="*/ 70 w 170"/>
                <a:gd name="T11" fmla="*/ 280 h 356"/>
                <a:gd name="T12" fmla="*/ 56 w 170"/>
                <a:gd name="T13" fmla="*/ 270 h 356"/>
                <a:gd name="T14" fmla="*/ 42 w 170"/>
                <a:gd name="T15" fmla="*/ 256 h 356"/>
                <a:gd name="T16" fmla="*/ 28 w 170"/>
                <a:gd name="T17" fmla="*/ 246 h 356"/>
                <a:gd name="T18" fmla="*/ 19 w 170"/>
                <a:gd name="T19" fmla="*/ 232 h 356"/>
                <a:gd name="T20" fmla="*/ 14 w 170"/>
                <a:gd name="T21" fmla="*/ 218 h 356"/>
                <a:gd name="T22" fmla="*/ 5 w 170"/>
                <a:gd name="T23" fmla="*/ 205 h 356"/>
                <a:gd name="T24" fmla="*/ 0 w 170"/>
                <a:gd name="T25" fmla="*/ 191 h 356"/>
                <a:gd name="T26" fmla="*/ 5 w 170"/>
                <a:gd name="T27" fmla="*/ 178 h 356"/>
                <a:gd name="T28" fmla="*/ 9 w 170"/>
                <a:gd name="T29" fmla="*/ 164 h 356"/>
                <a:gd name="T30" fmla="*/ 19 w 170"/>
                <a:gd name="T31" fmla="*/ 147 h 356"/>
                <a:gd name="T32" fmla="*/ 23 w 170"/>
                <a:gd name="T33" fmla="*/ 133 h 356"/>
                <a:gd name="T34" fmla="*/ 28 w 170"/>
                <a:gd name="T35" fmla="*/ 113 h 356"/>
                <a:gd name="T36" fmla="*/ 33 w 170"/>
                <a:gd name="T37" fmla="*/ 96 h 356"/>
                <a:gd name="T38" fmla="*/ 42 w 170"/>
                <a:gd name="T39" fmla="*/ 82 h 356"/>
                <a:gd name="T40" fmla="*/ 47 w 170"/>
                <a:gd name="T41" fmla="*/ 68 h 356"/>
                <a:gd name="T42" fmla="*/ 52 w 170"/>
                <a:gd name="T43" fmla="*/ 55 h 356"/>
                <a:gd name="T44" fmla="*/ 56 w 170"/>
                <a:gd name="T45" fmla="*/ 41 h 356"/>
                <a:gd name="T46" fmla="*/ 61 w 170"/>
                <a:gd name="T47" fmla="*/ 27 h 356"/>
                <a:gd name="T48" fmla="*/ 70 w 170"/>
                <a:gd name="T49" fmla="*/ 14 h 356"/>
                <a:gd name="T50" fmla="*/ 75 w 170"/>
                <a:gd name="T51" fmla="*/ 0 h 356"/>
                <a:gd name="T52" fmla="*/ 80 w 170"/>
                <a:gd name="T53" fmla="*/ 14 h 356"/>
                <a:gd name="T54" fmla="*/ 80 w 170"/>
                <a:gd name="T55" fmla="*/ 27 h 356"/>
                <a:gd name="T56" fmla="*/ 80 w 170"/>
                <a:gd name="T57" fmla="*/ 41 h 356"/>
                <a:gd name="T58" fmla="*/ 85 w 170"/>
                <a:gd name="T59" fmla="*/ 55 h 356"/>
                <a:gd name="T60" fmla="*/ 94 w 170"/>
                <a:gd name="T61" fmla="*/ 68 h 356"/>
                <a:gd name="T62" fmla="*/ 103 w 170"/>
                <a:gd name="T63" fmla="*/ 82 h 356"/>
                <a:gd name="T64" fmla="*/ 117 w 170"/>
                <a:gd name="T65" fmla="*/ 96 h 356"/>
                <a:gd name="T66" fmla="*/ 131 w 170"/>
                <a:gd name="T67" fmla="*/ 109 h 356"/>
                <a:gd name="T68" fmla="*/ 141 w 170"/>
                <a:gd name="T69" fmla="*/ 123 h 356"/>
                <a:gd name="T70" fmla="*/ 150 w 170"/>
                <a:gd name="T71" fmla="*/ 137 h 356"/>
                <a:gd name="T72" fmla="*/ 160 w 170"/>
                <a:gd name="T73" fmla="*/ 150 h 356"/>
                <a:gd name="T74" fmla="*/ 164 w 170"/>
                <a:gd name="T75" fmla="*/ 164 h 356"/>
                <a:gd name="T76" fmla="*/ 169 w 170"/>
                <a:gd name="T77" fmla="*/ 178 h 356"/>
                <a:gd name="T78" fmla="*/ 169 w 170"/>
                <a:gd name="T79" fmla="*/ 191 h 356"/>
                <a:gd name="T80" fmla="*/ 169 w 170"/>
                <a:gd name="T81" fmla="*/ 205 h 356"/>
                <a:gd name="T82" fmla="*/ 169 w 170"/>
                <a:gd name="T83" fmla="*/ 218 h 356"/>
                <a:gd name="T84" fmla="*/ 169 w 170"/>
                <a:gd name="T85" fmla="*/ 232 h 356"/>
                <a:gd name="T86" fmla="*/ 164 w 170"/>
                <a:gd name="T87" fmla="*/ 246 h 356"/>
                <a:gd name="T88" fmla="*/ 164 w 170"/>
                <a:gd name="T89" fmla="*/ 259 h 356"/>
                <a:gd name="T90" fmla="*/ 164 w 170"/>
                <a:gd name="T91" fmla="*/ 273 h 356"/>
                <a:gd name="T92" fmla="*/ 160 w 170"/>
                <a:gd name="T93" fmla="*/ 287 h 356"/>
                <a:gd name="T94" fmla="*/ 155 w 170"/>
                <a:gd name="T95" fmla="*/ 300 h 356"/>
                <a:gd name="T96" fmla="*/ 155 w 170"/>
                <a:gd name="T97" fmla="*/ 314 h 356"/>
                <a:gd name="T98" fmla="*/ 150 w 170"/>
                <a:gd name="T99" fmla="*/ 328 h 356"/>
                <a:gd name="T100" fmla="*/ 141 w 170"/>
                <a:gd name="T101" fmla="*/ 341 h 35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70"/>
                <a:gd name="T154" fmla="*/ 0 h 356"/>
                <a:gd name="T155" fmla="*/ 170 w 170"/>
                <a:gd name="T156" fmla="*/ 356 h 35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70" h="356">
                  <a:moveTo>
                    <a:pt x="141" y="355"/>
                  </a:moveTo>
                  <a:lnTo>
                    <a:pt x="141" y="348"/>
                  </a:lnTo>
                  <a:lnTo>
                    <a:pt x="141" y="341"/>
                  </a:lnTo>
                  <a:lnTo>
                    <a:pt x="136" y="335"/>
                  </a:lnTo>
                  <a:lnTo>
                    <a:pt x="127" y="324"/>
                  </a:lnTo>
                  <a:lnTo>
                    <a:pt x="117" y="321"/>
                  </a:lnTo>
                  <a:lnTo>
                    <a:pt x="108" y="314"/>
                  </a:lnTo>
                  <a:lnTo>
                    <a:pt x="99" y="304"/>
                  </a:lnTo>
                  <a:lnTo>
                    <a:pt x="89" y="297"/>
                  </a:lnTo>
                  <a:lnTo>
                    <a:pt x="85" y="290"/>
                  </a:lnTo>
                  <a:lnTo>
                    <a:pt x="75" y="287"/>
                  </a:lnTo>
                  <a:lnTo>
                    <a:pt x="70" y="280"/>
                  </a:lnTo>
                  <a:lnTo>
                    <a:pt x="66" y="273"/>
                  </a:lnTo>
                  <a:lnTo>
                    <a:pt x="56" y="270"/>
                  </a:lnTo>
                  <a:lnTo>
                    <a:pt x="47" y="263"/>
                  </a:lnTo>
                  <a:lnTo>
                    <a:pt x="42" y="256"/>
                  </a:lnTo>
                  <a:lnTo>
                    <a:pt x="33" y="253"/>
                  </a:lnTo>
                  <a:lnTo>
                    <a:pt x="28" y="246"/>
                  </a:lnTo>
                  <a:lnTo>
                    <a:pt x="23" y="239"/>
                  </a:lnTo>
                  <a:lnTo>
                    <a:pt x="19" y="232"/>
                  </a:lnTo>
                  <a:lnTo>
                    <a:pt x="14" y="225"/>
                  </a:lnTo>
                  <a:lnTo>
                    <a:pt x="14" y="218"/>
                  </a:lnTo>
                  <a:lnTo>
                    <a:pt x="9" y="212"/>
                  </a:lnTo>
                  <a:lnTo>
                    <a:pt x="5" y="205"/>
                  </a:lnTo>
                  <a:lnTo>
                    <a:pt x="5" y="198"/>
                  </a:lnTo>
                  <a:lnTo>
                    <a:pt x="0" y="191"/>
                  </a:lnTo>
                  <a:lnTo>
                    <a:pt x="0" y="184"/>
                  </a:lnTo>
                  <a:lnTo>
                    <a:pt x="5" y="178"/>
                  </a:lnTo>
                  <a:lnTo>
                    <a:pt x="9" y="171"/>
                  </a:lnTo>
                  <a:lnTo>
                    <a:pt x="9" y="164"/>
                  </a:lnTo>
                  <a:lnTo>
                    <a:pt x="14" y="154"/>
                  </a:lnTo>
                  <a:lnTo>
                    <a:pt x="19" y="147"/>
                  </a:lnTo>
                  <a:lnTo>
                    <a:pt x="19" y="140"/>
                  </a:lnTo>
                  <a:lnTo>
                    <a:pt x="23" y="133"/>
                  </a:lnTo>
                  <a:lnTo>
                    <a:pt x="23" y="123"/>
                  </a:lnTo>
                  <a:lnTo>
                    <a:pt x="28" y="113"/>
                  </a:lnTo>
                  <a:lnTo>
                    <a:pt x="33" y="106"/>
                  </a:lnTo>
                  <a:lnTo>
                    <a:pt x="33" y="96"/>
                  </a:lnTo>
                  <a:lnTo>
                    <a:pt x="38" y="89"/>
                  </a:lnTo>
                  <a:lnTo>
                    <a:pt x="42" y="82"/>
                  </a:lnTo>
                  <a:lnTo>
                    <a:pt x="47" y="75"/>
                  </a:lnTo>
                  <a:lnTo>
                    <a:pt x="47" y="68"/>
                  </a:lnTo>
                  <a:lnTo>
                    <a:pt x="52" y="61"/>
                  </a:lnTo>
                  <a:lnTo>
                    <a:pt x="52" y="55"/>
                  </a:lnTo>
                  <a:lnTo>
                    <a:pt x="56" y="48"/>
                  </a:lnTo>
                  <a:lnTo>
                    <a:pt x="56" y="41"/>
                  </a:lnTo>
                  <a:lnTo>
                    <a:pt x="61" y="34"/>
                  </a:lnTo>
                  <a:lnTo>
                    <a:pt x="61" y="27"/>
                  </a:lnTo>
                  <a:lnTo>
                    <a:pt x="66" y="20"/>
                  </a:lnTo>
                  <a:lnTo>
                    <a:pt x="70" y="14"/>
                  </a:lnTo>
                  <a:lnTo>
                    <a:pt x="75" y="7"/>
                  </a:lnTo>
                  <a:lnTo>
                    <a:pt x="75" y="0"/>
                  </a:lnTo>
                  <a:lnTo>
                    <a:pt x="80" y="7"/>
                  </a:lnTo>
                  <a:lnTo>
                    <a:pt x="80" y="14"/>
                  </a:lnTo>
                  <a:lnTo>
                    <a:pt x="80" y="20"/>
                  </a:lnTo>
                  <a:lnTo>
                    <a:pt x="80" y="27"/>
                  </a:lnTo>
                  <a:lnTo>
                    <a:pt x="80" y="34"/>
                  </a:lnTo>
                  <a:lnTo>
                    <a:pt x="80" y="41"/>
                  </a:lnTo>
                  <a:lnTo>
                    <a:pt x="80" y="48"/>
                  </a:lnTo>
                  <a:lnTo>
                    <a:pt x="85" y="55"/>
                  </a:lnTo>
                  <a:lnTo>
                    <a:pt x="89" y="61"/>
                  </a:lnTo>
                  <a:lnTo>
                    <a:pt x="94" y="68"/>
                  </a:lnTo>
                  <a:lnTo>
                    <a:pt x="99" y="75"/>
                  </a:lnTo>
                  <a:lnTo>
                    <a:pt x="103" y="82"/>
                  </a:lnTo>
                  <a:lnTo>
                    <a:pt x="108" y="89"/>
                  </a:lnTo>
                  <a:lnTo>
                    <a:pt x="117" y="96"/>
                  </a:lnTo>
                  <a:lnTo>
                    <a:pt x="122" y="102"/>
                  </a:lnTo>
                  <a:lnTo>
                    <a:pt x="131" y="109"/>
                  </a:lnTo>
                  <a:lnTo>
                    <a:pt x="136" y="116"/>
                  </a:lnTo>
                  <a:lnTo>
                    <a:pt x="141" y="123"/>
                  </a:lnTo>
                  <a:lnTo>
                    <a:pt x="146" y="130"/>
                  </a:lnTo>
                  <a:lnTo>
                    <a:pt x="150" y="137"/>
                  </a:lnTo>
                  <a:lnTo>
                    <a:pt x="155" y="143"/>
                  </a:lnTo>
                  <a:lnTo>
                    <a:pt x="160" y="150"/>
                  </a:lnTo>
                  <a:lnTo>
                    <a:pt x="164" y="157"/>
                  </a:lnTo>
                  <a:lnTo>
                    <a:pt x="164" y="164"/>
                  </a:lnTo>
                  <a:lnTo>
                    <a:pt x="169" y="171"/>
                  </a:lnTo>
                  <a:lnTo>
                    <a:pt x="169" y="178"/>
                  </a:lnTo>
                  <a:lnTo>
                    <a:pt x="169" y="184"/>
                  </a:lnTo>
                  <a:lnTo>
                    <a:pt x="169" y="191"/>
                  </a:lnTo>
                  <a:lnTo>
                    <a:pt x="169" y="198"/>
                  </a:lnTo>
                  <a:lnTo>
                    <a:pt x="169" y="205"/>
                  </a:lnTo>
                  <a:lnTo>
                    <a:pt x="169" y="212"/>
                  </a:lnTo>
                  <a:lnTo>
                    <a:pt x="169" y="218"/>
                  </a:lnTo>
                  <a:lnTo>
                    <a:pt x="169" y="225"/>
                  </a:lnTo>
                  <a:lnTo>
                    <a:pt x="169" y="232"/>
                  </a:lnTo>
                  <a:lnTo>
                    <a:pt x="169" y="239"/>
                  </a:lnTo>
                  <a:lnTo>
                    <a:pt x="164" y="246"/>
                  </a:lnTo>
                  <a:lnTo>
                    <a:pt x="164" y="253"/>
                  </a:lnTo>
                  <a:lnTo>
                    <a:pt x="164" y="259"/>
                  </a:lnTo>
                  <a:lnTo>
                    <a:pt x="164" y="266"/>
                  </a:lnTo>
                  <a:lnTo>
                    <a:pt x="164" y="273"/>
                  </a:lnTo>
                  <a:lnTo>
                    <a:pt x="164" y="280"/>
                  </a:lnTo>
                  <a:lnTo>
                    <a:pt x="160" y="287"/>
                  </a:lnTo>
                  <a:lnTo>
                    <a:pt x="160" y="294"/>
                  </a:lnTo>
                  <a:lnTo>
                    <a:pt x="155" y="300"/>
                  </a:lnTo>
                  <a:lnTo>
                    <a:pt x="155" y="307"/>
                  </a:lnTo>
                  <a:lnTo>
                    <a:pt x="155" y="314"/>
                  </a:lnTo>
                  <a:lnTo>
                    <a:pt x="155" y="321"/>
                  </a:lnTo>
                  <a:lnTo>
                    <a:pt x="150" y="328"/>
                  </a:lnTo>
                  <a:lnTo>
                    <a:pt x="146" y="335"/>
                  </a:lnTo>
                  <a:lnTo>
                    <a:pt x="141" y="341"/>
                  </a:lnTo>
                  <a:lnTo>
                    <a:pt x="141" y="348"/>
                  </a:lnTo>
                </a:path>
              </a:pathLst>
            </a:custGeom>
            <a:solidFill>
              <a:srgbClr val="FFFF00"/>
            </a:solidFill>
            <a:ln w="25400" cap="rnd">
              <a:solidFill>
                <a:srgbClr val="EF9100"/>
              </a:solidFill>
              <a:round/>
              <a:headEnd/>
              <a:tailEnd/>
            </a:ln>
          </p:spPr>
          <p:txBody>
            <a:bodyPr/>
            <a:lstStyle/>
            <a:p>
              <a:pPr algn="r" eaLnBrk="0" hangingPunct="0"/>
              <a:endParaRPr lang="en-US" sz="4400" b="1">
                <a:solidFill>
                  <a:srgbClr val="0000FF"/>
                </a:solidFill>
                <a:latin typeface="+mj-lt"/>
              </a:endParaRPr>
            </a:p>
          </p:txBody>
        </p:sp>
        <p:sp>
          <p:nvSpPr>
            <p:cNvPr id="62" name="Freeform 265">
              <a:extLst>
                <a:ext uri="{FF2B5EF4-FFF2-40B4-BE49-F238E27FC236}">
                  <a16:creationId xmlns:a16="http://schemas.microsoft.com/office/drawing/2014/main" id="{013B41BD-D7DB-C32D-1FA9-E859CD3BFCCE}"/>
                </a:ext>
              </a:extLst>
            </p:cNvPr>
            <p:cNvSpPr>
              <a:spLocks/>
            </p:cNvSpPr>
            <p:nvPr/>
          </p:nvSpPr>
          <p:spPr bwMode="auto">
            <a:xfrm>
              <a:off x="2251" y="1590"/>
              <a:ext cx="112" cy="386"/>
            </a:xfrm>
            <a:custGeom>
              <a:avLst/>
              <a:gdLst>
                <a:gd name="T0" fmla="*/ 19 w 112"/>
                <a:gd name="T1" fmla="*/ 378 h 386"/>
                <a:gd name="T2" fmla="*/ 22 w 112"/>
                <a:gd name="T3" fmla="*/ 363 h 386"/>
                <a:gd name="T4" fmla="*/ 34 w 112"/>
                <a:gd name="T5" fmla="*/ 348 h 386"/>
                <a:gd name="T6" fmla="*/ 46 w 112"/>
                <a:gd name="T7" fmla="*/ 329 h 386"/>
                <a:gd name="T8" fmla="*/ 56 w 112"/>
                <a:gd name="T9" fmla="*/ 315 h 386"/>
                <a:gd name="T10" fmla="*/ 65 w 112"/>
                <a:gd name="T11" fmla="*/ 304 h 386"/>
                <a:gd name="T12" fmla="*/ 74 w 112"/>
                <a:gd name="T13" fmla="*/ 292 h 386"/>
                <a:gd name="T14" fmla="*/ 83 w 112"/>
                <a:gd name="T15" fmla="*/ 278 h 386"/>
                <a:gd name="T16" fmla="*/ 93 w 112"/>
                <a:gd name="T17" fmla="*/ 267 h 386"/>
                <a:gd name="T18" fmla="*/ 99 w 112"/>
                <a:gd name="T19" fmla="*/ 252 h 386"/>
                <a:gd name="T20" fmla="*/ 102 w 112"/>
                <a:gd name="T21" fmla="*/ 237 h 386"/>
                <a:gd name="T22" fmla="*/ 108 w 112"/>
                <a:gd name="T23" fmla="*/ 222 h 386"/>
                <a:gd name="T24" fmla="*/ 111 w 112"/>
                <a:gd name="T25" fmla="*/ 207 h 386"/>
                <a:gd name="T26" fmla="*/ 108 w 112"/>
                <a:gd name="T27" fmla="*/ 193 h 386"/>
                <a:gd name="T28" fmla="*/ 105 w 112"/>
                <a:gd name="T29" fmla="*/ 178 h 386"/>
                <a:gd name="T30" fmla="*/ 99 w 112"/>
                <a:gd name="T31" fmla="*/ 159 h 386"/>
                <a:gd name="T32" fmla="*/ 96 w 112"/>
                <a:gd name="T33" fmla="*/ 144 h 386"/>
                <a:gd name="T34" fmla="*/ 93 w 112"/>
                <a:gd name="T35" fmla="*/ 122 h 386"/>
                <a:gd name="T36" fmla="*/ 89 w 112"/>
                <a:gd name="T37" fmla="*/ 104 h 386"/>
                <a:gd name="T38" fmla="*/ 83 w 112"/>
                <a:gd name="T39" fmla="*/ 89 h 386"/>
                <a:gd name="T40" fmla="*/ 80 w 112"/>
                <a:gd name="T41" fmla="*/ 74 h 386"/>
                <a:gd name="T42" fmla="*/ 77 w 112"/>
                <a:gd name="T43" fmla="*/ 59 h 386"/>
                <a:gd name="T44" fmla="*/ 74 w 112"/>
                <a:gd name="T45" fmla="*/ 44 h 386"/>
                <a:gd name="T46" fmla="*/ 71 w 112"/>
                <a:gd name="T47" fmla="*/ 30 h 386"/>
                <a:gd name="T48" fmla="*/ 65 w 112"/>
                <a:gd name="T49" fmla="*/ 15 h 386"/>
                <a:gd name="T50" fmla="*/ 62 w 112"/>
                <a:gd name="T51" fmla="*/ 0 h 386"/>
                <a:gd name="T52" fmla="*/ 59 w 112"/>
                <a:gd name="T53" fmla="*/ 15 h 386"/>
                <a:gd name="T54" fmla="*/ 59 w 112"/>
                <a:gd name="T55" fmla="*/ 30 h 386"/>
                <a:gd name="T56" fmla="*/ 59 w 112"/>
                <a:gd name="T57" fmla="*/ 44 h 386"/>
                <a:gd name="T58" fmla="*/ 56 w 112"/>
                <a:gd name="T59" fmla="*/ 59 h 386"/>
                <a:gd name="T60" fmla="*/ 49 w 112"/>
                <a:gd name="T61" fmla="*/ 74 h 386"/>
                <a:gd name="T62" fmla="*/ 43 w 112"/>
                <a:gd name="T63" fmla="*/ 89 h 386"/>
                <a:gd name="T64" fmla="*/ 34 w 112"/>
                <a:gd name="T65" fmla="*/ 104 h 386"/>
                <a:gd name="T66" fmla="*/ 25 w 112"/>
                <a:gd name="T67" fmla="*/ 118 h 386"/>
                <a:gd name="T68" fmla="*/ 19 w 112"/>
                <a:gd name="T69" fmla="*/ 133 h 386"/>
                <a:gd name="T70" fmla="*/ 12 w 112"/>
                <a:gd name="T71" fmla="*/ 148 h 386"/>
                <a:gd name="T72" fmla="*/ 6 w 112"/>
                <a:gd name="T73" fmla="*/ 163 h 386"/>
                <a:gd name="T74" fmla="*/ 3 w 112"/>
                <a:gd name="T75" fmla="*/ 178 h 386"/>
                <a:gd name="T76" fmla="*/ 0 w 112"/>
                <a:gd name="T77" fmla="*/ 193 h 386"/>
                <a:gd name="T78" fmla="*/ 0 w 112"/>
                <a:gd name="T79" fmla="*/ 207 h 386"/>
                <a:gd name="T80" fmla="*/ 0 w 112"/>
                <a:gd name="T81" fmla="*/ 222 h 386"/>
                <a:gd name="T82" fmla="*/ 0 w 112"/>
                <a:gd name="T83" fmla="*/ 237 h 386"/>
                <a:gd name="T84" fmla="*/ 0 w 112"/>
                <a:gd name="T85" fmla="*/ 252 h 386"/>
                <a:gd name="T86" fmla="*/ 3 w 112"/>
                <a:gd name="T87" fmla="*/ 267 h 386"/>
                <a:gd name="T88" fmla="*/ 3 w 112"/>
                <a:gd name="T89" fmla="*/ 281 h 386"/>
                <a:gd name="T90" fmla="*/ 3 w 112"/>
                <a:gd name="T91" fmla="*/ 296 h 386"/>
                <a:gd name="T92" fmla="*/ 6 w 112"/>
                <a:gd name="T93" fmla="*/ 311 h 386"/>
                <a:gd name="T94" fmla="*/ 9 w 112"/>
                <a:gd name="T95" fmla="*/ 326 h 386"/>
                <a:gd name="T96" fmla="*/ 9 w 112"/>
                <a:gd name="T97" fmla="*/ 341 h 386"/>
                <a:gd name="T98" fmla="*/ 12 w 112"/>
                <a:gd name="T99" fmla="*/ 355 h 386"/>
                <a:gd name="T100" fmla="*/ 19 w 112"/>
                <a:gd name="T101" fmla="*/ 370 h 38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12"/>
                <a:gd name="T154" fmla="*/ 0 h 386"/>
                <a:gd name="T155" fmla="*/ 112 w 112"/>
                <a:gd name="T156" fmla="*/ 386 h 38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12" h="386">
                  <a:moveTo>
                    <a:pt x="19" y="385"/>
                  </a:moveTo>
                  <a:lnTo>
                    <a:pt x="19" y="378"/>
                  </a:lnTo>
                  <a:lnTo>
                    <a:pt x="19" y="370"/>
                  </a:lnTo>
                  <a:lnTo>
                    <a:pt x="22" y="363"/>
                  </a:lnTo>
                  <a:lnTo>
                    <a:pt x="28" y="352"/>
                  </a:lnTo>
                  <a:lnTo>
                    <a:pt x="34" y="348"/>
                  </a:lnTo>
                  <a:lnTo>
                    <a:pt x="40" y="341"/>
                  </a:lnTo>
                  <a:lnTo>
                    <a:pt x="46" y="329"/>
                  </a:lnTo>
                  <a:lnTo>
                    <a:pt x="52" y="322"/>
                  </a:lnTo>
                  <a:lnTo>
                    <a:pt x="56" y="315"/>
                  </a:lnTo>
                  <a:lnTo>
                    <a:pt x="62" y="311"/>
                  </a:lnTo>
                  <a:lnTo>
                    <a:pt x="65" y="304"/>
                  </a:lnTo>
                  <a:lnTo>
                    <a:pt x="68" y="296"/>
                  </a:lnTo>
                  <a:lnTo>
                    <a:pt x="74" y="292"/>
                  </a:lnTo>
                  <a:lnTo>
                    <a:pt x="80" y="285"/>
                  </a:lnTo>
                  <a:lnTo>
                    <a:pt x="83" y="278"/>
                  </a:lnTo>
                  <a:lnTo>
                    <a:pt x="89" y="274"/>
                  </a:lnTo>
                  <a:lnTo>
                    <a:pt x="93" y="267"/>
                  </a:lnTo>
                  <a:lnTo>
                    <a:pt x="96" y="259"/>
                  </a:lnTo>
                  <a:lnTo>
                    <a:pt x="99" y="252"/>
                  </a:lnTo>
                  <a:lnTo>
                    <a:pt x="102" y="244"/>
                  </a:lnTo>
                  <a:lnTo>
                    <a:pt x="102" y="237"/>
                  </a:lnTo>
                  <a:lnTo>
                    <a:pt x="105" y="230"/>
                  </a:lnTo>
                  <a:lnTo>
                    <a:pt x="108" y="222"/>
                  </a:lnTo>
                  <a:lnTo>
                    <a:pt x="108" y="215"/>
                  </a:lnTo>
                  <a:lnTo>
                    <a:pt x="111" y="207"/>
                  </a:lnTo>
                  <a:lnTo>
                    <a:pt x="111" y="200"/>
                  </a:lnTo>
                  <a:lnTo>
                    <a:pt x="108" y="193"/>
                  </a:lnTo>
                  <a:lnTo>
                    <a:pt x="105" y="185"/>
                  </a:lnTo>
                  <a:lnTo>
                    <a:pt x="105" y="178"/>
                  </a:lnTo>
                  <a:lnTo>
                    <a:pt x="102" y="167"/>
                  </a:lnTo>
                  <a:lnTo>
                    <a:pt x="99" y="159"/>
                  </a:lnTo>
                  <a:lnTo>
                    <a:pt x="99" y="152"/>
                  </a:lnTo>
                  <a:lnTo>
                    <a:pt x="96" y="144"/>
                  </a:lnTo>
                  <a:lnTo>
                    <a:pt x="96" y="133"/>
                  </a:lnTo>
                  <a:lnTo>
                    <a:pt x="93" y="122"/>
                  </a:lnTo>
                  <a:lnTo>
                    <a:pt x="89" y="115"/>
                  </a:lnTo>
                  <a:lnTo>
                    <a:pt x="89" y="104"/>
                  </a:lnTo>
                  <a:lnTo>
                    <a:pt x="86" y="96"/>
                  </a:lnTo>
                  <a:lnTo>
                    <a:pt x="83" y="89"/>
                  </a:lnTo>
                  <a:lnTo>
                    <a:pt x="80" y="81"/>
                  </a:lnTo>
                  <a:lnTo>
                    <a:pt x="80" y="74"/>
                  </a:lnTo>
                  <a:lnTo>
                    <a:pt x="77" y="67"/>
                  </a:lnTo>
                  <a:lnTo>
                    <a:pt x="77" y="59"/>
                  </a:lnTo>
                  <a:lnTo>
                    <a:pt x="74" y="52"/>
                  </a:lnTo>
                  <a:lnTo>
                    <a:pt x="74" y="44"/>
                  </a:lnTo>
                  <a:lnTo>
                    <a:pt x="71" y="37"/>
                  </a:lnTo>
                  <a:lnTo>
                    <a:pt x="71" y="30"/>
                  </a:lnTo>
                  <a:lnTo>
                    <a:pt x="68" y="22"/>
                  </a:lnTo>
                  <a:lnTo>
                    <a:pt x="65" y="15"/>
                  </a:lnTo>
                  <a:lnTo>
                    <a:pt x="62" y="7"/>
                  </a:lnTo>
                  <a:lnTo>
                    <a:pt x="62" y="0"/>
                  </a:lnTo>
                  <a:lnTo>
                    <a:pt x="59" y="7"/>
                  </a:lnTo>
                  <a:lnTo>
                    <a:pt x="59" y="15"/>
                  </a:lnTo>
                  <a:lnTo>
                    <a:pt x="59" y="22"/>
                  </a:lnTo>
                  <a:lnTo>
                    <a:pt x="59" y="30"/>
                  </a:lnTo>
                  <a:lnTo>
                    <a:pt x="59" y="37"/>
                  </a:lnTo>
                  <a:lnTo>
                    <a:pt x="59" y="44"/>
                  </a:lnTo>
                  <a:lnTo>
                    <a:pt x="59" y="52"/>
                  </a:lnTo>
                  <a:lnTo>
                    <a:pt x="56" y="59"/>
                  </a:lnTo>
                  <a:lnTo>
                    <a:pt x="52" y="67"/>
                  </a:lnTo>
                  <a:lnTo>
                    <a:pt x="49" y="74"/>
                  </a:lnTo>
                  <a:lnTo>
                    <a:pt x="46" y="81"/>
                  </a:lnTo>
                  <a:lnTo>
                    <a:pt x="43" y="89"/>
                  </a:lnTo>
                  <a:lnTo>
                    <a:pt x="40" y="96"/>
                  </a:lnTo>
                  <a:lnTo>
                    <a:pt x="34" y="104"/>
                  </a:lnTo>
                  <a:lnTo>
                    <a:pt x="31" y="111"/>
                  </a:lnTo>
                  <a:lnTo>
                    <a:pt x="25" y="118"/>
                  </a:lnTo>
                  <a:lnTo>
                    <a:pt x="22" y="126"/>
                  </a:lnTo>
                  <a:lnTo>
                    <a:pt x="19" y="133"/>
                  </a:lnTo>
                  <a:lnTo>
                    <a:pt x="15" y="141"/>
                  </a:lnTo>
                  <a:lnTo>
                    <a:pt x="12" y="148"/>
                  </a:lnTo>
                  <a:lnTo>
                    <a:pt x="9" y="155"/>
                  </a:lnTo>
                  <a:lnTo>
                    <a:pt x="6" y="163"/>
                  </a:lnTo>
                  <a:lnTo>
                    <a:pt x="3" y="170"/>
                  </a:lnTo>
                  <a:lnTo>
                    <a:pt x="3" y="178"/>
                  </a:lnTo>
                  <a:lnTo>
                    <a:pt x="0" y="185"/>
                  </a:lnTo>
                  <a:lnTo>
                    <a:pt x="0" y="193"/>
                  </a:lnTo>
                  <a:lnTo>
                    <a:pt x="0" y="200"/>
                  </a:lnTo>
                  <a:lnTo>
                    <a:pt x="0" y="207"/>
                  </a:lnTo>
                  <a:lnTo>
                    <a:pt x="0" y="215"/>
                  </a:lnTo>
                  <a:lnTo>
                    <a:pt x="0" y="222"/>
                  </a:lnTo>
                  <a:lnTo>
                    <a:pt x="0" y="230"/>
                  </a:lnTo>
                  <a:lnTo>
                    <a:pt x="0" y="237"/>
                  </a:lnTo>
                  <a:lnTo>
                    <a:pt x="0" y="244"/>
                  </a:lnTo>
                  <a:lnTo>
                    <a:pt x="0" y="252"/>
                  </a:lnTo>
                  <a:lnTo>
                    <a:pt x="0" y="259"/>
                  </a:lnTo>
                  <a:lnTo>
                    <a:pt x="3" y="267"/>
                  </a:lnTo>
                  <a:lnTo>
                    <a:pt x="3" y="274"/>
                  </a:lnTo>
                  <a:lnTo>
                    <a:pt x="3" y="281"/>
                  </a:lnTo>
                  <a:lnTo>
                    <a:pt x="3" y="289"/>
                  </a:lnTo>
                  <a:lnTo>
                    <a:pt x="3" y="296"/>
                  </a:lnTo>
                  <a:lnTo>
                    <a:pt x="3" y="304"/>
                  </a:lnTo>
                  <a:lnTo>
                    <a:pt x="6" y="311"/>
                  </a:lnTo>
                  <a:lnTo>
                    <a:pt x="6" y="318"/>
                  </a:lnTo>
                  <a:lnTo>
                    <a:pt x="9" y="326"/>
                  </a:lnTo>
                  <a:lnTo>
                    <a:pt x="9" y="333"/>
                  </a:lnTo>
                  <a:lnTo>
                    <a:pt x="9" y="341"/>
                  </a:lnTo>
                  <a:lnTo>
                    <a:pt x="9" y="348"/>
                  </a:lnTo>
                  <a:lnTo>
                    <a:pt x="12" y="355"/>
                  </a:lnTo>
                  <a:lnTo>
                    <a:pt x="15" y="363"/>
                  </a:lnTo>
                  <a:lnTo>
                    <a:pt x="19" y="370"/>
                  </a:lnTo>
                  <a:lnTo>
                    <a:pt x="19" y="378"/>
                  </a:lnTo>
                </a:path>
              </a:pathLst>
            </a:custGeom>
            <a:solidFill>
              <a:srgbClr val="FF0000"/>
            </a:solidFill>
            <a:ln w="25400" cap="rnd">
              <a:solidFill>
                <a:srgbClr val="FE9B03"/>
              </a:solidFill>
              <a:round/>
              <a:headEnd/>
              <a:tailEnd/>
            </a:ln>
          </p:spPr>
          <p:txBody>
            <a:bodyPr/>
            <a:lstStyle/>
            <a:p>
              <a:pPr algn="r" eaLnBrk="0" hangingPunct="0"/>
              <a:endParaRPr lang="en-US" sz="4400" b="1">
                <a:solidFill>
                  <a:srgbClr val="0000FF"/>
                </a:solidFill>
                <a:latin typeface="+mj-lt"/>
              </a:endParaRPr>
            </a:p>
          </p:txBody>
        </p:sp>
        <p:sp>
          <p:nvSpPr>
            <p:cNvPr id="63" name="Freeform 266">
              <a:extLst>
                <a:ext uri="{FF2B5EF4-FFF2-40B4-BE49-F238E27FC236}">
                  <a16:creationId xmlns:a16="http://schemas.microsoft.com/office/drawing/2014/main" id="{A015F840-8AD8-775D-C062-24ACA4598680}"/>
                </a:ext>
              </a:extLst>
            </p:cNvPr>
            <p:cNvSpPr>
              <a:spLocks/>
            </p:cNvSpPr>
            <p:nvPr/>
          </p:nvSpPr>
          <p:spPr bwMode="auto">
            <a:xfrm>
              <a:off x="2304" y="1843"/>
              <a:ext cx="127" cy="129"/>
            </a:xfrm>
            <a:custGeom>
              <a:avLst/>
              <a:gdLst>
                <a:gd name="T0" fmla="*/ 0 w 127"/>
                <a:gd name="T1" fmla="*/ 128 h 129"/>
                <a:gd name="T2" fmla="*/ 10 w 127"/>
                <a:gd name="T3" fmla="*/ 128 h 129"/>
                <a:gd name="T4" fmla="*/ 15 w 127"/>
                <a:gd name="T5" fmla="*/ 119 h 129"/>
                <a:gd name="T6" fmla="*/ 24 w 127"/>
                <a:gd name="T7" fmla="*/ 119 h 129"/>
                <a:gd name="T8" fmla="*/ 34 w 127"/>
                <a:gd name="T9" fmla="*/ 111 h 129"/>
                <a:gd name="T10" fmla="*/ 44 w 127"/>
                <a:gd name="T11" fmla="*/ 107 h 129"/>
                <a:gd name="T12" fmla="*/ 48 w 127"/>
                <a:gd name="T13" fmla="*/ 98 h 129"/>
                <a:gd name="T14" fmla="*/ 58 w 127"/>
                <a:gd name="T15" fmla="*/ 98 h 129"/>
                <a:gd name="T16" fmla="*/ 63 w 127"/>
                <a:gd name="T17" fmla="*/ 90 h 129"/>
                <a:gd name="T18" fmla="*/ 68 w 127"/>
                <a:gd name="T19" fmla="*/ 81 h 129"/>
                <a:gd name="T20" fmla="*/ 78 w 127"/>
                <a:gd name="T21" fmla="*/ 73 h 129"/>
                <a:gd name="T22" fmla="*/ 78 w 127"/>
                <a:gd name="T23" fmla="*/ 64 h 129"/>
                <a:gd name="T24" fmla="*/ 87 w 127"/>
                <a:gd name="T25" fmla="*/ 60 h 129"/>
                <a:gd name="T26" fmla="*/ 87 w 127"/>
                <a:gd name="T27" fmla="*/ 51 h 129"/>
                <a:gd name="T28" fmla="*/ 87 w 127"/>
                <a:gd name="T29" fmla="*/ 43 h 129"/>
                <a:gd name="T30" fmla="*/ 92 w 127"/>
                <a:gd name="T31" fmla="*/ 34 h 129"/>
                <a:gd name="T32" fmla="*/ 102 w 127"/>
                <a:gd name="T33" fmla="*/ 30 h 129"/>
                <a:gd name="T34" fmla="*/ 102 w 127"/>
                <a:gd name="T35" fmla="*/ 21 h 129"/>
                <a:gd name="T36" fmla="*/ 107 w 127"/>
                <a:gd name="T37" fmla="*/ 13 h 129"/>
                <a:gd name="T38" fmla="*/ 107 w 127"/>
                <a:gd name="T39" fmla="*/ 4 h 129"/>
                <a:gd name="T40" fmla="*/ 116 w 127"/>
                <a:gd name="T41" fmla="*/ 0 h 129"/>
                <a:gd name="T42" fmla="*/ 116 w 127"/>
                <a:gd name="T43" fmla="*/ 9 h 129"/>
                <a:gd name="T44" fmla="*/ 116 w 127"/>
                <a:gd name="T45" fmla="*/ 17 h 129"/>
                <a:gd name="T46" fmla="*/ 121 w 127"/>
                <a:gd name="T47" fmla="*/ 26 h 129"/>
                <a:gd name="T48" fmla="*/ 121 w 127"/>
                <a:gd name="T49" fmla="*/ 34 h 129"/>
                <a:gd name="T50" fmla="*/ 121 w 127"/>
                <a:gd name="T51" fmla="*/ 43 h 129"/>
                <a:gd name="T52" fmla="*/ 126 w 127"/>
                <a:gd name="T53" fmla="*/ 51 h 129"/>
                <a:gd name="T54" fmla="*/ 126 w 127"/>
                <a:gd name="T55" fmla="*/ 60 h 129"/>
                <a:gd name="T56" fmla="*/ 126 w 127"/>
                <a:gd name="T57" fmla="*/ 68 h 129"/>
                <a:gd name="T58" fmla="*/ 126 w 127"/>
                <a:gd name="T59" fmla="*/ 77 h 129"/>
                <a:gd name="T60" fmla="*/ 126 w 127"/>
                <a:gd name="T61" fmla="*/ 85 h 129"/>
                <a:gd name="T62" fmla="*/ 121 w 127"/>
                <a:gd name="T63" fmla="*/ 94 h 129"/>
                <a:gd name="T64" fmla="*/ 111 w 127"/>
                <a:gd name="T65" fmla="*/ 94 h 129"/>
                <a:gd name="T66" fmla="*/ 107 w 127"/>
                <a:gd name="T67" fmla="*/ 102 h 129"/>
                <a:gd name="T68" fmla="*/ 97 w 127"/>
                <a:gd name="T69" fmla="*/ 107 h 129"/>
                <a:gd name="T70" fmla="*/ 87 w 127"/>
                <a:gd name="T71" fmla="*/ 111 h 129"/>
                <a:gd name="T72" fmla="*/ 78 w 127"/>
                <a:gd name="T73" fmla="*/ 115 h 129"/>
                <a:gd name="T74" fmla="*/ 68 w 127"/>
                <a:gd name="T75" fmla="*/ 115 h 129"/>
                <a:gd name="T76" fmla="*/ 58 w 127"/>
                <a:gd name="T77" fmla="*/ 115 h 129"/>
                <a:gd name="T78" fmla="*/ 48 w 127"/>
                <a:gd name="T79" fmla="*/ 115 h 129"/>
                <a:gd name="T80" fmla="*/ 39 w 127"/>
                <a:gd name="T81" fmla="*/ 115 h 129"/>
                <a:gd name="T82" fmla="*/ 29 w 127"/>
                <a:gd name="T83" fmla="*/ 119 h 129"/>
                <a:gd name="T84" fmla="*/ 19 w 127"/>
                <a:gd name="T85" fmla="*/ 124 h 129"/>
                <a:gd name="T86" fmla="*/ 10 w 127"/>
                <a:gd name="T87" fmla="*/ 128 h 129"/>
                <a:gd name="T88" fmla="*/ 0 w 127"/>
                <a:gd name="T89" fmla="*/ 128 h 129"/>
                <a:gd name="T90" fmla="*/ 63 w 127"/>
                <a:gd name="T91" fmla="*/ 98 h 1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27"/>
                <a:gd name="T139" fmla="*/ 0 h 129"/>
                <a:gd name="T140" fmla="*/ 127 w 127"/>
                <a:gd name="T141" fmla="*/ 129 h 1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27" h="129">
                  <a:moveTo>
                    <a:pt x="0" y="128"/>
                  </a:moveTo>
                  <a:lnTo>
                    <a:pt x="10" y="128"/>
                  </a:lnTo>
                  <a:lnTo>
                    <a:pt x="15" y="119"/>
                  </a:lnTo>
                  <a:lnTo>
                    <a:pt x="24" y="119"/>
                  </a:lnTo>
                  <a:lnTo>
                    <a:pt x="34" y="111"/>
                  </a:lnTo>
                  <a:lnTo>
                    <a:pt x="44" y="107"/>
                  </a:lnTo>
                  <a:lnTo>
                    <a:pt x="48" y="98"/>
                  </a:lnTo>
                  <a:lnTo>
                    <a:pt x="58" y="98"/>
                  </a:lnTo>
                  <a:lnTo>
                    <a:pt x="63" y="90"/>
                  </a:lnTo>
                  <a:lnTo>
                    <a:pt x="68" y="81"/>
                  </a:lnTo>
                  <a:lnTo>
                    <a:pt x="78" y="73"/>
                  </a:lnTo>
                  <a:lnTo>
                    <a:pt x="78" y="64"/>
                  </a:lnTo>
                  <a:lnTo>
                    <a:pt x="87" y="60"/>
                  </a:lnTo>
                  <a:lnTo>
                    <a:pt x="87" y="51"/>
                  </a:lnTo>
                  <a:lnTo>
                    <a:pt x="87" y="43"/>
                  </a:lnTo>
                  <a:lnTo>
                    <a:pt x="92" y="34"/>
                  </a:lnTo>
                  <a:lnTo>
                    <a:pt x="102" y="30"/>
                  </a:lnTo>
                  <a:lnTo>
                    <a:pt x="102" y="21"/>
                  </a:lnTo>
                  <a:lnTo>
                    <a:pt x="107" y="13"/>
                  </a:lnTo>
                  <a:lnTo>
                    <a:pt x="107" y="4"/>
                  </a:lnTo>
                  <a:lnTo>
                    <a:pt x="116" y="0"/>
                  </a:lnTo>
                  <a:lnTo>
                    <a:pt x="116" y="9"/>
                  </a:lnTo>
                  <a:lnTo>
                    <a:pt x="116" y="17"/>
                  </a:lnTo>
                  <a:lnTo>
                    <a:pt x="121" y="26"/>
                  </a:lnTo>
                  <a:lnTo>
                    <a:pt x="121" y="34"/>
                  </a:lnTo>
                  <a:lnTo>
                    <a:pt x="121" y="43"/>
                  </a:lnTo>
                  <a:lnTo>
                    <a:pt x="126" y="51"/>
                  </a:lnTo>
                  <a:lnTo>
                    <a:pt x="126" y="60"/>
                  </a:lnTo>
                  <a:lnTo>
                    <a:pt x="126" y="68"/>
                  </a:lnTo>
                  <a:lnTo>
                    <a:pt x="126" y="77"/>
                  </a:lnTo>
                  <a:lnTo>
                    <a:pt x="126" y="85"/>
                  </a:lnTo>
                  <a:lnTo>
                    <a:pt x="121" y="94"/>
                  </a:lnTo>
                  <a:lnTo>
                    <a:pt x="111" y="94"/>
                  </a:lnTo>
                  <a:lnTo>
                    <a:pt x="107" y="102"/>
                  </a:lnTo>
                  <a:lnTo>
                    <a:pt x="97" y="107"/>
                  </a:lnTo>
                  <a:lnTo>
                    <a:pt x="87" y="111"/>
                  </a:lnTo>
                  <a:lnTo>
                    <a:pt x="78" y="115"/>
                  </a:lnTo>
                  <a:lnTo>
                    <a:pt x="68" y="115"/>
                  </a:lnTo>
                  <a:lnTo>
                    <a:pt x="58" y="115"/>
                  </a:lnTo>
                  <a:lnTo>
                    <a:pt x="48" y="115"/>
                  </a:lnTo>
                  <a:lnTo>
                    <a:pt x="39" y="115"/>
                  </a:lnTo>
                  <a:lnTo>
                    <a:pt x="29" y="119"/>
                  </a:lnTo>
                  <a:lnTo>
                    <a:pt x="19" y="124"/>
                  </a:lnTo>
                  <a:lnTo>
                    <a:pt x="10" y="128"/>
                  </a:lnTo>
                  <a:lnTo>
                    <a:pt x="0" y="128"/>
                  </a:lnTo>
                  <a:lnTo>
                    <a:pt x="63" y="98"/>
                  </a:lnTo>
                </a:path>
              </a:pathLst>
            </a:custGeom>
            <a:solidFill>
              <a:srgbClr val="FFCC99"/>
            </a:solidFill>
            <a:ln w="25400" cap="rnd">
              <a:solidFill>
                <a:srgbClr val="FF0000"/>
              </a:solidFill>
              <a:round/>
              <a:headEnd/>
              <a:tailEnd/>
            </a:ln>
          </p:spPr>
          <p:txBody>
            <a:bodyPr/>
            <a:lstStyle/>
            <a:p>
              <a:pPr algn="r" eaLnBrk="0" hangingPunct="0"/>
              <a:endParaRPr lang="en-US" sz="4400" b="1">
                <a:solidFill>
                  <a:srgbClr val="0000FF"/>
                </a:solidFill>
                <a:latin typeface="+mj-lt"/>
              </a:endParaRPr>
            </a:p>
          </p:txBody>
        </p:sp>
      </p:grpSp>
      <p:grpSp>
        <p:nvGrpSpPr>
          <p:cNvPr id="563200" name="Group 98">
            <a:extLst>
              <a:ext uri="{FF2B5EF4-FFF2-40B4-BE49-F238E27FC236}">
                <a16:creationId xmlns:a16="http://schemas.microsoft.com/office/drawing/2014/main" id="{18FC3CCB-0932-57C4-ABF4-6AA7EAA0A383}"/>
              </a:ext>
            </a:extLst>
          </p:cNvPr>
          <p:cNvGrpSpPr>
            <a:grpSpLocks/>
          </p:cNvGrpSpPr>
          <p:nvPr/>
        </p:nvGrpSpPr>
        <p:grpSpPr bwMode="auto">
          <a:xfrm>
            <a:off x="4586537" y="3270189"/>
            <a:ext cx="195263" cy="278440"/>
            <a:chOff x="4300" y="2246"/>
            <a:chExt cx="400" cy="571"/>
          </a:xfrm>
        </p:grpSpPr>
        <p:sp>
          <p:nvSpPr>
            <p:cNvPr id="563201" name="Oval 99">
              <a:extLst>
                <a:ext uri="{FF2B5EF4-FFF2-40B4-BE49-F238E27FC236}">
                  <a16:creationId xmlns:a16="http://schemas.microsoft.com/office/drawing/2014/main" id="{5D7344CB-E41B-E0BA-7EEE-6253AC7BAD27}"/>
                </a:ext>
              </a:extLst>
            </p:cNvPr>
            <p:cNvSpPr>
              <a:spLocks noChangeArrowheads="1"/>
            </p:cNvSpPr>
            <p:nvPr/>
          </p:nvSpPr>
          <p:spPr bwMode="auto">
            <a:xfrm>
              <a:off x="4300" y="2246"/>
              <a:ext cx="400" cy="41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563202" name="Oval 100">
              <a:extLst>
                <a:ext uri="{FF2B5EF4-FFF2-40B4-BE49-F238E27FC236}">
                  <a16:creationId xmlns:a16="http://schemas.microsoft.com/office/drawing/2014/main" id="{4CE275E6-3246-EF59-2032-BCFA4D27EF92}"/>
                </a:ext>
              </a:extLst>
            </p:cNvPr>
            <p:cNvSpPr>
              <a:spLocks noChangeArrowheads="1"/>
            </p:cNvSpPr>
            <p:nvPr/>
          </p:nvSpPr>
          <p:spPr bwMode="auto">
            <a:xfrm>
              <a:off x="4358" y="2302"/>
              <a:ext cx="280" cy="325"/>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563203" name="Oval 101">
              <a:extLst>
                <a:ext uri="{FF2B5EF4-FFF2-40B4-BE49-F238E27FC236}">
                  <a16:creationId xmlns:a16="http://schemas.microsoft.com/office/drawing/2014/main" id="{CB8FDE02-B8F8-F3F4-1D51-938B4CA2C8A9}"/>
                </a:ext>
              </a:extLst>
            </p:cNvPr>
            <p:cNvSpPr>
              <a:spLocks noChangeArrowheads="1"/>
            </p:cNvSpPr>
            <p:nvPr/>
          </p:nvSpPr>
          <p:spPr bwMode="auto">
            <a:xfrm>
              <a:off x="4303" y="2413"/>
              <a:ext cx="397" cy="40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563204" name="Oval 102">
              <a:extLst>
                <a:ext uri="{FF2B5EF4-FFF2-40B4-BE49-F238E27FC236}">
                  <a16:creationId xmlns:a16="http://schemas.microsoft.com/office/drawing/2014/main" id="{F61B45C9-2D9B-FB1F-A8EE-BAB2AE5C1D2D}"/>
                </a:ext>
              </a:extLst>
            </p:cNvPr>
            <p:cNvSpPr>
              <a:spLocks noChangeArrowheads="1"/>
            </p:cNvSpPr>
            <p:nvPr/>
          </p:nvSpPr>
          <p:spPr bwMode="auto">
            <a:xfrm>
              <a:off x="4428" y="2496"/>
              <a:ext cx="143" cy="139"/>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563205" name="AutoShape 103">
              <a:extLst>
                <a:ext uri="{FF2B5EF4-FFF2-40B4-BE49-F238E27FC236}">
                  <a16:creationId xmlns:a16="http://schemas.microsoft.com/office/drawing/2014/main" id="{3E1FFE8E-54B8-4C0B-D1CC-285A9FA8139E}"/>
                </a:ext>
              </a:extLst>
            </p:cNvPr>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solidFill>
            <a:ln w="12700">
              <a:solidFill>
                <a:schemeClr val="bg1"/>
              </a:solidFill>
              <a:miter lim="800000"/>
              <a:headEnd/>
              <a:tailEnd/>
            </a:ln>
          </p:spPr>
          <p:txBody>
            <a:bodyPr wrap="none" anchor="ctr"/>
            <a:lstStyle/>
            <a:p>
              <a:endParaRPr lang="en-US">
                <a:latin typeface="+mj-lt"/>
              </a:endParaRPr>
            </a:p>
          </p:txBody>
        </p:sp>
      </p:grpSp>
      <p:grpSp>
        <p:nvGrpSpPr>
          <p:cNvPr id="563206" name="Group 98">
            <a:extLst>
              <a:ext uri="{FF2B5EF4-FFF2-40B4-BE49-F238E27FC236}">
                <a16:creationId xmlns:a16="http://schemas.microsoft.com/office/drawing/2014/main" id="{9C602C7B-0C62-E3F5-61F9-175D8EFF13FE}"/>
              </a:ext>
            </a:extLst>
          </p:cNvPr>
          <p:cNvGrpSpPr>
            <a:grpSpLocks/>
          </p:cNvGrpSpPr>
          <p:nvPr/>
        </p:nvGrpSpPr>
        <p:grpSpPr bwMode="auto">
          <a:xfrm>
            <a:off x="5259717" y="3223764"/>
            <a:ext cx="195263" cy="278440"/>
            <a:chOff x="4300" y="2246"/>
            <a:chExt cx="400" cy="571"/>
          </a:xfrm>
        </p:grpSpPr>
        <p:sp>
          <p:nvSpPr>
            <p:cNvPr id="563207" name="Oval 99">
              <a:extLst>
                <a:ext uri="{FF2B5EF4-FFF2-40B4-BE49-F238E27FC236}">
                  <a16:creationId xmlns:a16="http://schemas.microsoft.com/office/drawing/2014/main" id="{065E5A0B-2B87-A4F0-0A50-508DDC3FDD94}"/>
                </a:ext>
              </a:extLst>
            </p:cNvPr>
            <p:cNvSpPr>
              <a:spLocks noChangeArrowheads="1"/>
            </p:cNvSpPr>
            <p:nvPr/>
          </p:nvSpPr>
          <p:spPr bwMode="auto">
            <a:xfrm>
              <a:off x="4300" y="2246"/>
              <a:ext cx="400" cy="41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563208" name="Oval 100">
              <a:extLst>
                <a:ext uri="{FF2B5EF4-FFF2-40B4-BE49-F238E27FC236}">
                  <a16:creationId xmlns:a16="http://schemas.microsoft.com/office/drawing/2014/main" id="{0EAB6E6E-EBA8-70E9-59FF-5F83D7D958F3}"/>
                </a:ext>
              </a:extLst>
            </p:cNvPr>
            <p:cNvSpPr>
              <a:spLocks noChangeArrowheads="1"/>
            </p:cNvSpPr>
            <p:nvPr/>
          </p:nvSpPr>
          <p:spPr bwMode="auto">
            <a:xfrm>
              <a:off x="4358" y="2302"/>
              <a:ext cx="280" cy="325"/>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563209" name="Oval 101">
              <a:extLst>
                <a:ext uri="{FF2B5EF4-FFF2-40B4-BE49-F238E27FC236}">
                  <a16:creationId xmlns:a16="http://schemas.microsoft.com/office/drawing/2014/main" id="{7294EEF0-6783-EE82-D725-97F2E6DF27B8}"/>
                </a:ext>
              </a:extLst>
            </p:cNvPr>
            <p:cNvSpPr>
              <a:spLocks noChangeArrowheads="1"/>
            </p:cNvSpPr>
            <p:nvPr/>
          </p:nvSpPr>
          <p:spPr bwMode="auto">
            <a:xfrm>
              <a:off x="4303" y="2413"/>
              <a:ext cx="397" cy="40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563210" name="Oval 102">
              <a:extLst>
                <a:ext uri="{FF2B5EF4-FFF2-40B4-BE49-F238E27FC236}">
                  <a16:creationId xmlns:a16="http://schemas.microsoft.com/office/drawing/2014/main" id="{CB6FD6D4-9425-08FE-D9C6-7F3B7F98372B}"/>
                </a:ext>
              </a:extLst>
            </p:cNvPr>
            <p:cNvSpPr>
              <a:spLocks noChangeArrowheads="1"/>
            </p:cNvSpPr>
            <p:nvPr/>
          </p:nvSpPr>
          <p:spPr bwMode="auto">
            <a:xfrm>
              <a:off x="4428" y="2496"/>
              <a:ext cx="143" cy="139"/>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563211" name="AutoShape 103">
              <a:extLst>
                <a:ext uri="{FF2B5EF4-FFF2-40B4-BE49-F238E27FC236}">
                  <a16:creationId xmlns:a16="http://schemas.microsoft.com/office/drawing/2014/main" id="{A6649E9D-2DB2-CD95-2BF9-4A62ED3C8941}"/>
                </a:ext>
              </a:extLst>
            </p:cNvPr>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solidFill>
            <a:ln w="12700">
              <a:solidFill>
                <a:schemeClr val="bg1"/>
              </a:solidFill>
              <a:miter lim="800000"/>
              <a:headEnd/>
              <a:tailEnd/>
            </a:ln>
          </p:spPr>
          <p:txBody>
            <a:bodyPr wrap="none" anchor="ctr"/>
            <a:lstStyle/>
            <a:p>
              <a:endParaRPr lang="en-US">
                <a:latin typeface="+mj-lt"/>
              </a:endParaRPr>
            </a:p>
          </p:txBody>
        </p:sp>
      </p:grpSp>
      <p:grpSp>
        <p:nvGrpSpPr>
          <p:cNvPr id="563212" name="Group 98">
            <a:extLst>
              <a:ext uri="{FF2B5EF4-FFF2-40B4-BE49-F238E27FC236}">
                <a16:creationId xmlns:a16="http://schemas.microsoft.com/office/drawing/2014/main" id="{15E2ADC1-BEED-8DFA-2D82-FEB73D4F390E}"/>
              </a:ext>
            </a:extLst>
          </p:cNvPr>
          <p:cNvGrpSpPr>
            <a:grpSpLocks/>
          </p:cNvGrpSpPr>
          <p:nvPr/>
        </p:nvGrpSpPr>
        <p:grpSpPr bwMode="auto">
          <a:xfrm>
            <a:off x="4645379" y="3639184"/>
            <a:ext cx="195263" cy="278440"/>
            <a:chOff x="4300" y="2246"/>
            <a:chExt cx="400" cy="571"/>
          </a:xfrm>
        </p:grpSpPr>
        <p:sp>
          <p:nvSpPr>
            <p:cNvPr id="563213" name="Oval 99">
              <a:extLst>
                <a:ext uri="{FF2B5EF4-FFF2-40B4-BE49-F238E27FC236}">
                  <a16:creationId xmlns:a16="http://schemas.microsoft.com/office/drawing/2014/main" id="{7AA052A3-7CC7-D24E-1A69-29D8B6BD2560}"/>
                </a:ext>
              </a:extLst>
            </p:cNvPr>
            <p:cNvSpPr>
              <a:spLocks noChangeArrowheads="1"/>
            </p:cNvSpPr>
            <p:nvPr/>
          </p:nvSpPr>
          <p:spPr bwMode="auto">
            <a:xfrm>
              <a:off x="4300" y="2246"/>
              <a:ext cx="400" cy="41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563214" name="Oval 100">
              <a:extLst>
                <a:ext uri="{FF2B5EF4-FFF2-40B4-BE49-F238E27FC236}">
                  <a16:creationId xmlns:a16="http://schemas.microsoft.com/office/drawing/2014/main" id="{3A66C0AC-12DD-3CF0-AED6-E11EEDC709DE}"/>
                </a:ext>
              </a:extLst>
            </p:cNvPr>
            <p:cNvSpPr>
              <a:spLocks noChangeArrowheads="1"/>
            </p:cNvSpPr>
            <p:nvPr/>
          </p:nvSpPr>
          <p:spPr bwMode="auto">
            <a:xfrm>
              <a:off x="4358" y="2302"/>
              <a:ext cx="280" cy="325"/>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563215" name="Oval 101">
              <a:extLst>
                <a:ext uri="{FF2B5EF4-FFF2-40B4-BE49-F238E27FC236}">
                  <a16:creationId xmlns:a16="http://schemas.microsoft.com/office/drawing/2014/main" id="{45957DEA-2040-9719-ADDA-ABBF8D10115F}"/>
                </a:ext>
              </a:extLst>
            </p:cNvPr>
            <p:cNvSpPr>
              <a:spLocks noChangeArrowheads="1"/>
            </p:cNvSpPr>
            <p:nvPr/>
          </p:nvSpPr>
          <p:spPr bwMode="auto">
            <a:xfrm>
              <a:off x="4303" y="2413"/>
              <a:ext cx="397" cy="40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563216" name="Oval 102">
              <a:extLst>
                <a:ext uri="{FF2B5EF4-FFF2-40B4-BE49-F238E27FC236}">
                  <a16:creationId xmlns:a16="http://schemas.microsoft.com/office/drawing/2014/main" id="{36381694-BF95-68BF-5CA7-59F992482E8C}"/>
                </a:ext>
              </a:extLst>
            </p:cNvPr>
            <p:cNvSpPr>
              <a:spLocks noChangeArrowheads="1"/>
            </p:cNvSpPr>
            <p:nvPr/>
          </p:nvSpPr>
          <p:spPr bwMode="auto">
            <a:xfrm>
              <a:off x="4428" y="2496"/>
              <a:ext cx="143" cy="139"/>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563217" name="AutoShape 103">
              <a:extLst>
                <a:ext uri="{FF2B5EF4-FFF2-40B4-BE49-F238E27FC236}">
                  <a16:creationId xmlns:a16="http://schemas.microsoft.com/office/drawing/2014/main" id="{A42FB9B0-24FF-C1E8-04AC-999A59E3B1B7}"/>
                </a:ext>
              </a:extLst>
            </p:cNvPr>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solidFill>
            <a:ln w="12700">
              <a:solidFill>
                <a:schemeClr val="bg1"/>
              </a:solidFill>
              <a:miter lim="800000"/>
              <a:headEnd/>
              <a:tailEnd/>
            </a:ln>
          </p:spPr>
          <p:txBody>
            <a:bodyPr wrap="none" anchor="ctr"/>
            <a:lstStyle/>
            <a:p>
              <a:endParaRPr lang="en-US">
                <a:latin typeface="+mj-lt"/>
              </a:endParaRPr>
            </a:p>
          </p:txBody>
        </p:sp>
      </p:grpSp>
      <p:grpSp>
        <p:nvGrpSpPr>
          <p:cNvPr id="563218" name="Group 98">
            <a:extLst>
              <a:ext uri="{FF2B5EF4-FFF2-40B4-BE49-F238E27FC236}">
                <a16:creationId xmlns:a16="http://schemas.microsoft.com/office/drawing/2014/main" id="{8E8E4B69-A2FA-3965-C3CB-A0D3E684D590}"/>
              </a:ext>
            </a:extLst>
          </p:cNvPr>
          <p:cNvGrpSpPr>
            <a:grpSpLocks/>
          </p:cNvGrpSpPr>
          <p:nvPr/>
        </p:nvGrpSpPr>
        <p:grpSpPr bwMode="auto">
          <a:xfrm>
            <a:off x="5201138" y="3611998"/>
            <a:ext cx="195263" cy="278440"/>
            <a:chOff x="4300" y="2246"/>
            <a:chExt cx="400" cy="571"/>
          </a:xfrm>
        </p:grpSpPr>
        <p:sp>
          <p:nvSpPr>
            <p:cNvPr id="563219" name="Oval 99">
              <a:extLst>
                <a:ext uri="{FF2B5EF4-FFF2-40B4-BE49-F238E27FC236}">
                  <a16:creationId xmlns:a16="http://schemas.microsoft.com/office/drawing/2014/main" id="{8E30CBDA-A003-092C-02F0-ABD6709DD2EE}"/>
                </a:ext>
              </a:extLst>
            </p:cNvPr>
            <p:cNvSpPr>
              <a:spLocks noChangeArrowheads="1"/>
            </p:cNvSpPr>
            <p:nvPr/>
          </p:nvSpPr>
          <p:spPr bwMode="auto">
            <a:xfrm>
              <a:off x="4300" y="2246"/>
              <a:ext cx="400" cy="41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563220" name="Oval 100">
              <a:extLst>
                <a:ext uri="{FF2B5EF4-FFF2-40B4-BE49-F238E27FC236}">
                  <a16:creationId xmlns:a16="http://schemas.microsoft.com/office/drawing/2014/main" id="{C4C82516-7BE7-BA83-05DF-D48F0F313A98}"/>
                </a:ext>
              </a:extLst>
            </p:cNvPr>
            <p:cNvSpPr>
              <a:spLocks noChangeArrowheads="1"/>
            </p:cNvSpPr>
            <p:nvPr/>
          </p:nvSpPr>
          <p:spPr bwMode="auto">
            <a:xfrm>
              <a:off x="4358" y="2302"/>
              <a:ext cx="280" cy="325"/>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563221" name="Oval 101">
              <a:extLst>
                <a:ext uri="{FF2B5EF4-FFF2-40B4-BE49-F238E27FC236}">
                  <a16:creationId xmlns:a16="http://schemas.microsoft.com/office/drawing/2014/main" id="{F38D3596-4349-53B3-C059-F374409F37D5}"/>
                </a:ext>
              </a:extLst>
            </p:cNvPr>
            <p:cNvSpPr>
              <a:spLocks noChangeArrowheads="1"/>
            </p:cNvSpPr>
            <p:nvPr/>
          </p:nvSpPr>
          <p:spPr bwMode="auto">
            <a:xfrm>
              <a:off x="4303" y="2413"/>
              <a:ext cx="397" cy="40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563222" name="Oval 102">
              <a:extLst>
                <a:ext uri="{FF2B5EF4-FFF2-40B4-BE49-F238E27FC236}">
                  <a16:creationId xmlns:a16="http://schemas.microsoft.com/office/drawing/2014/main" id="{7BDFDCE4-B547-8175-91E8-4B7637F6AE13}"/>
                </a:ext>
              </a:extLst>
            </p:cNvPr>
            <p:cNvSpPr>
              <a:spLocks noChangeArrowheads="1"/>
            </p:cNvSpPr>
            <p:nvPr/>
          </p:nvSpPr>
          <p:spPr bwMode="auto">
            <a:xfrm>
              <a:off x="4428" y="2496"/>
              <a:ext cx="143" cy="139"/>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563223" name="AutoShape 103">
              <a:extLst>
                <a:ext uri="{FF2B5EF4-FFF2-40B4-BE49-F238E27FC236}">
                  <a16:creationId xmlns:a16="http://schemas.microsoft.com/office/drawing/2014/main" id="{BAB577DA-2116-2FD4-2BE4-6E25FC4D4A72}"/>
                </a:ext>
              </a:extLst>
            </p:cNvPr>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solidFill>
            <a:ln w="12700">
              <a:solidFill>
                <a:schemeClr val="bg1"/>
              </a:solidFill>
              <a:miter lim="800000"/>
              <a:headEnd/>
              <a:tailEnd/>
            </a:ln>
          </p:spPr>
          <p:txBody>
            <a:bodyPr wrap="none" anchor="ctr"/>
            <a:lstStyle/>
            <a:p>
              <a:endParaRPr lang="en-US">
                <a:latin typeface="+mj-lt"/>
              </a:endParaRPr>
            </a:p>
          </p:txBody>
        </p:sp>
      </p:grpSp>
      <p:grpSp>
        <p:nvGrpSpPr>
          <p:cNvPr id="563224" name="Group 259">
            <a:extLst>
              <a:ext uri="{FF2B5EF4-FFF2-40B4-BE49-F238E27FC236}">
                <a16:creationId xmlns:a16="http://schemas.microsoft.com/office/drawing/2014/main" id="{AA0DE9B0-7157-3643-8D37-A209AC17F093}"/>
              </a:ext>
            </a:extLst>
          </p:cNvPr>
          <p:cNvGrpSpPr>
            <a:grpSpLocks/>
          </p:cNvGrpSpPr>
          <p:nvPr/>
        </p:nvGrpSpPr>
        <p:grpSpPr bwMode="auto">
          <a:xfrm>
            <a:off x="5261253" y="3422829"/>
            <a:ext cx="119063" cy="200025"/>
            <a:chOff x="2160" y="1548"/>
            <a:chExt cx="309" cy="441"/>
          </a:xfrm>
        </p:grpSpPr>
        <p:sp>
          <p:nvSpPr>
            <p:cNvPr id="563225" name="Freeform 260">
              <a:extLst>
                <a:ext uri="{FF2B5EF4-FFF2-40B4-BE49-F238E27FC236}">
                  <a16:creationId xmlns:a16="http://schemas.microsoft.com/office/drawing/2014/main" id="{A15754F7-C98D-1C84-A588-573AF05A0FA5}"/>
                </a:ext>
              </a:extLst>
            </p:cNvPr>
            <p:cNvSpPr>
              <a:spLocks/>
            </p:cNvSpPr>
            <p:nvPr/>
          </p:nvSpPr>
          <p:spPr bwMode="auto">
            <a:xfrm>
              <a:off x="2160" y="1548"/>
              <a:ext cx="141" cy="428"/>
            </a:xfrm>
            <a:custGeom>
              <a:avLst/>
              <a:gdLst>
                <a:gd name="T0" fmla="*/ 117 w 141"/>
                <a:gd name="T1" fmla="*/ 419 h 428"/>
                <a:gd name="T2" fmla="*/ 113 w 141"/>
                <a:gd name="T3" fmla="*/ 402 h 428"/>
                <a:gd name="T4" fmla="*/ 97 w 141"/>
                <a:gd name="T5" fmla="*/ 386 h 428"/>
                <a:gd name="T6" fmla="*/ 82 w 141"/>
                <a:gd name="T7" fmla="*/ 365 h 428"/>
                <a:gd name="T8" fmla="*/ 70 w 141"/>
                <a:gd name="T9" fmla="*/ 349 h 428"/>
                <a:gd name="T10" fmla="*/ 58 w 141"/>
                <a:gd name="T11" fmla="*/ 337 h 428"/>
                <a:gd name="T12" fmla="*/ 47 w 141"/>
                <a:gd name="T13" fmla="*/ 324 h 428"/>
                <a:gd name="T14" fmla="*/ 35 w 141"/>
                <a:gd name="T15" fmla="*/ 308 h 428"/>
                <a:gd name="T16" fmla="*/ 23 w 141"/>
                <a:gd name="T17" fmla="*/ 296 h 428"/>
                <a:gd name="T18" fmla="*/ 16 w 141"/>
                <a:gd name="T19" fmla="*/ 279 h 428"/>
                <a:gd name="T20" fmla="*/ 12 w 141"/>
                <a:gd name="T21" fmla="*/ 263 h 428"/>
                <a:gd name="T22" fmla="*/ 4 w 141"/>
                <a:gd name="T23" fmla="*/ 246 h 428"/>
                <a:gd name="T24" fmla="*/ 0 w 141"/>
                <a:gd name="T25" fmla="*/ 230 h 428"/>
                <a:gd name="T26" fmla="*/ 4 w 141"/>
                <a:gd name="T27" fmla="*/ 214 h 428"/>
                <a:gd name="T28" fmla="*/ 8 w 141"/>
                <a:gd name="T29" fmla="*/ 197 h 428"/>
                <a:gd name="T30" fmla="*/ 16 w 141"/>
                <a:gd name="T31" fmla="*/ 177 h 428"/>
                <a:gd name="T32" fmla="*/ 19 w 141"/>
                <a:gd name="T33" fmla="*/ 160 h 428"/>
                <a:gd name="T34" fmla="*/ 23 w 141"/>
                <a:gd name="T35" fmla="*/ 135 h 428"/>
                <a:gd name="T36" fmla="*/ 27 w 141"/>
                <a:gd name="T37" fmla="*/ 115 h 428"/>
                <a:gd name="T38" fmla="*/ 35 w 141"/>
                <a:gd name="T39" fmla="*/ 99 h 428"/>
                <a:gd name="T40" fmla="*/ 39 w 141"/>
                <a:gd name="T41" fmla="*/ 82 h 428"/>
                <a:gd name="T42" fmla="*/ 43 w 141"/>
                <a:gd name="T43" fmla="*/ 66 h 428"/>
                <a:gd name="T44" fmla="*/ 47 w 141"/>
                <a:gd name="T45" fmla="*/ 49 h 428"/>
                <a:gd name="T46" fmla="*/ 51 w 141"/>
                <a:gd name="T47" fmla="*/ 33 h 428"/>
                <a:gd name="T48" fmla="*/ 58 w 141"/>
                <a:gd name="T49" fmla="*/ 16 h 428"/>
                <a:gd name="T50" fmla="*/ 62 w 141"/>
                <a:gd name="T51" fmla="*/ 0 h 428"/>
                <a:gd name="T52" fmla="*/ 66 w 141"/>
                <a:gd name="T53" fmla="*/ 16 h 428"/>
                <a:gd name="T54" fmla="*/ 66 w 141"/>
                <a:gd name="T55" fmla="*/ 33 h 428"/>
                <a:gd name="T56" fmla="*/ 66 w 141"/>
                <a:gd name="T57" fmla="*/ 49 h 428"/>
                <a:gd name="T58" fmla="*/ 70 w 141"/>
                <a:gd name="T59" fmla="*/ 66 h 428"/>
                <a:gd name="T60" fmla="*/ 78 w 141"/>
                <a:gd name="T61" fmla="*/ 82 h 428"/>
                <a:gd name="T62" fmla="*/ 86 w 141"/>
                <a:gd name="T63" fmla="*/ 99 h 428"/>
                <a:gd name="T64" fmla="*/ 97 w 141"/>
                <a:gd name="T65" fmla="*/ 115 h 428"/>
                <a:gd name="T66" fmla="*/ 109 w 141"/>
                <a:gd name="T67" fmla="*/ 131 h 428"/>
                <a:gd name="T68" fmla="*/ 117 w 141"/>
                <a:gd name="T69" fmla="*/ 148 h 428"/>
                <a:gd name="T70" fmla="*/ 124 w 141"/>
                <a:gd name="T71" fmla="*/ 164 h 428"/>
                <a:gd name="T72" fmla="*/ 132 w 141"/>
                <a:gd name="T73" fmla="*/ 181 h 428"/>
                <a:gd name="T74" fmla="*/ 136 w 141"/>
                <a:gd name="T75" fmla="*/ 197 h 428"/>
                <a:gd name="T76" fmla="*/ 140 w 141"/>
                <a:gd name="T77" fmla="*/ 214 h 428"/>
                <a:gd name="T78" fmla="*/ 140 w 141"/>
                <a:gd name="T79" fmla="*/ 230 h 428"/>
                <a:gd name="T80" fmla="*/ 140 w 141"/>
                <a:gd name="T81" fmla="*/ 246 h 428"/>
                <a:gd name="T82" fmla="*/ 140 w 141"/>
                <a:gd name="T83" fmla="*/ 263 h 428"/>
                <a:gd name="T84" fmla="*/ 140 w 141"/>
                <a:gd name="T85" fmla="*/ 279 h 428"/>
                <a:gd name="T86" fmla="*/ 136 w 141"/>
                <a:gd name="T87" fmla="*/ 296 h 428"/>
                <a:gd name="T88" fmla="*/ 136 w 141"/>
                <a:gd name="T89" fmla="*/ 312 h 428"/>
                <a:gd name="T90" fmla="*/ 136 w 141"/>
                <a:gd name="T91" fmla="*/ 328 h 428"/>
                <a:gd name="T92" fmla="*/ 132 w 141"/>
                <a:gd name="T93" fmla="*/ 345 h 428"/>
                <a:gd name="T94" fmla="*/ 128 w 141"/>
                <a:gd name="T95" fmla="*/ 361 h 428"/>
                <a:gd name="T96" fmla="*/ 128 w 141"/>
                <a:gd name="T97" fmla="*/ 378 h 428"/>
                <a:gd name="T98" fmla="*/ 124 w 141"/>
                <a:gd name="T99" fmla="*/ 394 h 428"/>
                <a:gd name="T100" fmla="*/ 117 w 141"/>
                <a:gd name="T101" fmla="*/ 411 h 42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1"/>
                <a:gd name="T154" fmla="*/ 0 h 428"/>
                <a:gd name="T155" fmla="*/ 141 w 141"/>
                <a:gd name="T156" fmla="*/ 428 h 42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1" h="428">
                  <a:moveTo>
                    <a:pt x="117" y="427"/>
                  </a:moveTo>
                  <a:lnTo>
                    <a:pt x="117" y="419"/>
                  </a:lnTo>
                  <a:lnTo>
                    <a:pt x="117" y="411"/>
                  </a:lnTo>
                  <a:lnTo>
                    <a:pt x="113" y="402"/>
                  </a:lnTo>
                  <a:lnTo>
                    <a:pt x="105" y="390"/>
                  </a:lnTo>
                  <a:lnTo>
                    <a:pt x="97" y="386"/>
                  </a:lnTo>
                  <a:lnTo>
                    <a:pt x="89" y="378"/>
                  </a:lnTo>
                  <a:lnTo>
                    <a:pt x="82" y="365"/>
                  </a:lnTo>
                  <a:lnTo>
                    <a:pt x="74" y="357"/>
                  </a:lnTo>
                  <a:lnTo>
                    <a:pt x="70" y="349"/>
                  </a:lnTo>
                  <a:lnTo>
                    <a:pt x="62" y="345"/>
                  </a:lnTo>
                  <a:lnTo>
                    <a:pt x="58" y="337"/>
                  </a:lnTo>
                  <a:lnTo>
                    <a:pt x="54" y="328"/>
                  </a:lnTo>
                  <a:lnTo>
                    <a:pt x="47" y="324"/>
                  </a:lnTo>
                  <a:lnTo>
                    <a:pt x="39" y="316"/>
                  </a:lnTo>
                  <a:lnTo>
                    <a:pt x="35" y="308"/>
                  </a:lnTo>
                  <a:lnTo>
                    <a:pt x="27" y="304"/>
                  </a:lnTo>
                  <a:lnTo>
                    <a:pt x="23" y="296"/>
                  </a:lnTo>
                  <a:lnTo>
                    <a:pt x="19" y="287"/>
                  </a:lnTo>
                  <a:lnTo>
                    <a:pt x="16" y="279"/>
                  </a:lnTo>
                  <a:lnTo>
                    <a:pt x="12" y="271"/>
                  </a:lnTo>
                  <a:lnTo>
                    <a:pt x="12" y="263"/>
                  </a:lnTo>
                  <a:lnTo>
                    <a:pt x="8" y="255"/>
                  </a:lnTo>
                  <a:lnTo>
                    <a:pt x="4" y="246"/>
                  </a:lnTo>
                  <a:lnTo>
                    <a:pt x="4" y="238"/>
                  </a:lnTo>
                  <a:lnTo>
                    <a:pt x="0" y="230"/>
                  </a:lnTo>
                  <a:lnTo>
                    <a:pt x="0" y="222"/>
                  </a:lnTo>
                  <a:lnTo>
                    <a:pt x="4" y="214"/>
                  </a:lnTo>
                  <a:lnTo>
                    <a:pt x="8" y="205"/>
                  </a:lnTo>
                  <a:lnTo>
                    <a:pt x="8" y="197"/>
                  </a:lnTo>
                  <a:lnTo>
                    <a:pt x="12" y="185"/>
                  </a:lnTo>
                  <a:lnTo>
                    <a:pt x="16" y="177"/>
                  </a:lnTo>
                  <a:lnTo>
                    <a:pt x="16" y="168"/>
                  </a:lnTo>
                  <a:lnTo>
                    <a:pt x="19" y="160"/>
                  </a:lnTo>
                  <a:lnTo>
                    <a:pt x="19" y="148"/>
                  </a:lnTo>
                  <a:lnTo>
                    <a:pt x="23" y="135"/>
                  </a:lnTo>
                  <a:lnTo>
                    <a:pt x="27" y="127"/>
                  </a:lnTo>
                  <a:lnTo>
                    <a:pt x="27" y="115"/>
                  </a:lnTo>
                  <a:lnTo>
                    <a:pt x="31" y="107"/>
                  </a:lnTo>
                  <a:lnTo>
                    <a:pt x="35" y="99"/>
                  </a:lnTo>
                  <a:lnTo>
                    <a:pt x="39" y="90"/>
                  </a:lnTo>
                  <a:lnTo>
                    <a:pt x="39" y="82"/>
                  </a:lnTo>
                  <a:lnTo>
                    <a:pt x="43" y="74"/>
                  </a:lnTo>
                  <a:lnTo>
                    <a:pt x="43" y="66"/>
                  </a:lnTo>
                  <a:lnTo>
                    <a:pt x="47" y="57"/>
                  </a:lnTo>
                  <a:lnTo>
                    <a:pt x="47" y="49"/>
                  </a:lnTo>
                  <a:lnTo>
                    <a:pt x="51" y="41"/>
                  </a:lnTo>
                  <a:lnTo>
                    <a:pt x="51" y="33"/>
                  </a:lnTo>
                  <a:lnTo>
                    <a:pt x="54" y="25"/>
                  </a:lnTo>
                  <a:lnTo>
                    <a:pt x="58" y="16"/>
                  </a:lnTo>
                  <a:lnTo>
                    <a:pt x="62" y="8"/>
                  </a:lnTo>
                  <a:lnTo>
                    <a:pt x="62" y="0"/>
                  </a:lnTo>
                  <a:lnTo>
                    <a:pt x="66" y="8"/>
                  </a:lnTo>
                  <a:lnTo>
                    <a:pt x="66" y="16"/>
                  </a:lnTo>
                  <a:lnTo>
                    <a:pt x="66" y="25"/>
                  </a:lnTo>
                  <a:lnTo>
                    <a:pt x="66" y="33"/>
                  </a:lnTo>
                  <a:lnTo>
                    <a:pt x="66" y="41"/>
                  </a:lnTo>
                  <a:lnTo>
                    <a:pt x="66" y="49"/>
                  </a:lnTo>
                  <a:lnTo>
                    <a:pt x="66" y="57"/>
                  </a:lnTo>
                  <a:lnTo>
                    <a:pt x="70" y="66"/>
                  </a:lnTo>
                  <a:lnTo>
                    <a:pt x="74" y="74"/>
                  </a:lnTo>
                  <a:lnTo>
                    <a:pt x="78" y="82"/>
                  </a:lnTo>
                  <a:lnTo>
                    <a:pt x="82" y="90"/>
                  </a:lnTo>
                  <a:lnTo>
                    <a:pt x="86" y="99"/>
                  </a:lnTo>
                  <a:lnTo>
                    <a:pt x="89" y="107"/>
                  </a:lnTo>
                  <a:lnTo>
                    <a:pt x="97" y="115"/>
                  </a:lnTo>
                  <a:lnTo>
                    <a:pt x="101" y="123"/>
                  </a:lnTo>
                  <a:lnTo>
                    <a:pt x="109" y="131"/>
                  </a:lnTo>
                  <a:lnTo>
                    <a:pt x="113" y="140"/>
                  </a:lnTo>
                  <a:lnTo>
                    <a:pt x="117" y="148"/>
                  </a:lnTo>
                  <a:lnTo>
                    <a:pt x="121" y="156"/>
                  </a:lnTo>
                  <a:lnTo>
                    <a:pt x="124" y="164"/>
                  </a:lnTo>
                  <a:lnTo>
                    <a:pt x="128" y="172"/>
                  </a:lnTo>
                  <a:lnTo>
                    <a:pt x="132" y="181"/>
                  </a:lnTo>
                  <a:lnTo>
                    <a:pt x="136" y="189"/>
                  </a:lnTo>
                  <a:lnTo>
                    <a:pt x="136" y="197"/>
                  </a:lnTo>
                  <a:lnTo>
                    <a:pt x="140" y="205"/>
                  </a:lnTo>
                  <a:lnTo>
                    <a:pt x="140" y="214"/>
                  </a:lnTo>
                  <a:lnTo>
                    <a:pt x="140" y="222"/>
                  </a:lnTo>
                  <a:lnTo>
                    <a:pt x="140" y="230"/>
                  </a:lnTo>
                  <a:lnTo>
                    <a:pt x="140" y="238"/>
                  </a:lnTo>
                  <a:lnTo>
                    <a:pt x="140" y="246"/>
                  </a:lnTo>
                  <a:lnTo>
                    <a:pt x="140" y="255"/>
                  </a:lnTo>
                  <a:lnTo>
                    <a:pt x="140" y="263"/>
                  </a:lnTo>
                  <a:lnTo>
                    <a:pt x="140" y="271"/>
                  </a:lnTo>
                  <a:lnTo>
                    <a:pt x="140" y="279"/>
                  </a:lnTo>
                  <a:lnTo>
                    <a:pt x="140" y="287"/>
                  </a:lnTo>
                  <a:lnTo>
                    <a:pt x="136" y="296"/>
                  </a:lnTo>
                  <a:lnTo>
                    <a:pt x="136" y="304"/>
                  </a:lnTo>
                  <a:lnTo>
                    <a:pt x="136" y="312"/>
                  </a:lnTo>
                  <a:lnTo>
                    <a:pt x="136" y="320"/>
                  </a:lnTo>
                  <a:lnTo>
                    <a:pt x="136" y="328"/>
                  </a:lnTo>
                  <a:lnTo>
                    <a:pt x="136" y="337"/>
                  </a:lnTo>
                  <a:lnTo>
                    <a:pt x="132" y="345"/>
                  </a:lnTo>
                  <a:lnTo>
                    <a:pt x="132" y="353"/>
                  </a:lnTo>
                  <a:lnTo>
                    <a:pt x="128" y="361"/>
                  </a:lnTo>
                  <a:lnTo>
                    <a:pt x="128" y="370"/>
                  </a:lnTo>
                  <a:lnTo>
                    <a:pt x="128" y="378"/>
                  </a:lnTo>
                  <a:lnTo>
                    <a:pt x="128" y="386"/>
                  </a:lnTo>
                  <a:lnTo>
                    <a:pt x="124" y="394"/>
                  </a:lnTo>
                  <a:lnTo>
                    <a:pt x="121" y="402"/>
                  </a:lnTo>
                  <a:lnTo>
                    <a:pt x="117" y="411"/>
                  </a:lnTo>
                  <a:lnTo>
                    <a:pt x="117" y="419"/>
                  </a:lnTo>
                </a:path>
              </a:pathLst>
            </a:custGeom>
            <a:solidFill>
              <a:srgbClr val="FF6600"/>
            </a:solidFill>
            <a:ln w="25400" cap="rnd">
              <a:solidFill>
                <a:srgbClr val="F35B1B"/>
              </a:solidFill>
              <a:round/>
              <a:headEnd/>
              <a:tailEnd/>
            </a:ln>
          </p:spPr>
          <p:txBody>
            <a:bodyPr/>
            <a:lstStyle/>
            <a:p>
              <a:pPr algn="r" eaLnBrk="0" hangingPunct="0"/>
              <a:endParaRPr lang="en-US" sz="4400" b="1">
                <a:solidFill>
                  <a:srgbClr val="0000FF"/>
                </a:solidFill>
                <a:latin typeface="+mj-lt"/>
              </a:endParaRPr>
            </a:p>
          </p:txBody>
        </p:sp>
        <p:sp>
          <p:nvSpPr>
            <p:cNvPr id="563226" name="Freeform 261">
              <a:extLst>
                <a:ext uri="{FF2B5EF4-FFF2-40B4-BE49-F238E27FC236}">
                  <a16:creationId xmlns:a16="http://schemas.microsoft.com/office/drawing/2014/main" id="{5064403D-189F-0649-1141-988FD08B68CF}"/>
                </a:ext>
              </a:extLst>
            </p:cNvPr>
            <p:cNvSpPr>
              <a:spLocks/>
            </p:cNvSpPr>
            <p:nvPr/>
          </p:nvSpPr>
          <p:spPr bwMode="auto">
            <a:xfrm>
              <a:off x="2266" y="1693"/>
              <a:ext cx="145" cy="292"/>
            </a:xfrm>
            <a:custGeom>
              <a:avLst/>
              <a:gdLst>
                <a:gd name="T0" fmla="*/ 24 w 145"/>
                <a:gd name="T1" fmla="*/ 285 h 292"/>
                <a:gd name="T2" fmla="*/ 28 w 145"/>
                <a:gd name="T3" fmla="*/ 274 h 292"/>
                <a:gd name="T4" fmla="*/ 44 w 145"/>
                <a:gd name="T5" fmla="*/ 263 h 292"/>
                <a:gd name="T6" fmla="*/ 60 w 145"/>
                <a:gd name="T7" fmla="*/ 249 h 292"/>
                <a:gd name="T8" fmla="*/ 72 w 145"/>
                <a:gd name="T9" fmla="*/ 238 h 292"/>
                <a:gd name="T10" fmla="*/ 84 w 145"/>
                <a:gd name="T11" fmla="*/ 229 h 292"/>
                <a:gd name="T12" fmla="*/ 96 w 145"/>
                <a:gd name="T13" fmla="*/ 221 h 292"/>
                <a:gd name="T14" fmla="*/ 108 w 145"/>
                <a:gd name="T15" fmla="*/ 210 h 292"/>
                <a:gd name="T16" fmla="*/ 120 w 145"/>
                <a:gd name="T17" fmla="*/ 201 h 292"/>
                <a:gd name="T18" fmla="*/ 128 w 145"/>
                <a:gd name="T19" fmla="*/ 190 h 292"/>
                <a:gd name="T20" fmla="*/ 132 w 145"/>
                <a:gd name="T21" fmla="*/ 179 h 292"/>
                <a:gd name="T22" fmla="*/ 140 w 145"/>
                <a:gd name="T23" fmla="*/ 168 h 292"/>
                <a:gd name="T24" fmla="*/ 144 w 145"/>
                <a:gd name="T25" fmla="*/ 157 h 292"/>
                <a:gd name="T26" fmla="*/ 140 w 145"/>
                <a:gd name="T27" fmla="*/ 146 h 292"/>
                <a:gd name="T28" fmla="*/ 136 w 145"/>
                <a:gd name="T29" fmla="*/ 134 h 292"/>
                <a:gd name="T30" fmla="*/ 128 w 145"/>
                <a:gd name="T31" fmla="*/ 120 h 292"/>
                <a:gd name="T32" fmla="*/ 124 w 145"/>
                <a:gd name="T33" fmla="*/ 109 h 292"/>
                <a:gd name="T34" fmla="*/ 120 w 145"/>
                <a:gd name="T35" fmla="*/ 92 h 292"/>
                <a:gd name="T36" fmla="*/ 116 w 145"/>
                <a:gd name="T37" fmla="*/ 78 h 292"/>
                <a:gd name="T38" fmla="*/ 108 w 145"/>
                <a:gd name="T39" fmla="*/ 67 h 292"/>
                <a:gd name="T40" fmla="*/ 104 w 145"/>
                <a:gd name="T41" fmla="*/ 56 h 292"/>
                <a:gd name="T42" fmla="*/ 100 w 145"/>
                <a:gd name="T43" fmla="*/ 45 h 292"/>
                <a:gd name="T44" fmla="*/ 96 w 145"/>
                <a:gd name="T45" fmla="*/ 34 h 292"/>
                <a:gd name="T46" fmla="*/ 92 w 145"/>
                <a:gd name="T47" fmla="*/ 22 h 292"/>
                <a:gd name="T48" fmla="*/ 84 w 145"/>
                <a:gd name="T49" fmla="*/ 11 h 292"/>
                <a:gd name="T50" fmla="*/ 80 w 145"/>
                <a:gd name="T51" fmla="*/ 0 h 292"/>
                <a:gd name="T52" fmla="*/ 76 w 145"/>
                <a:gd name="T53" fmla="*/ 11 h 292"/>
                <a:gd name="T54" fmla="*/ 76 w 145"/>
                <a:gd name="T55" fmla="*/ 22 h 292"/>
                <a:gd name="T56" fmla="*/ 76 w 145"/>
                <a:gd name="T57" fmla="*/ 34 h 292"/>
                <a:gd name="T58" fmla="*/ 72 w 145"/>
                <a:gd name="T59" fmla="*/ 45 h 292"/>
                <a:gd name="T60" fmla="*/ 64 w 145"/>
                <a:gd name="T61" fmla="*/ 56 h 292"/>
                <a:gd name="T62" fmla="*/ 56 w 145"/>
                <a:gd name="T63" fmla="*/ 67 h 292"/>
                <a:gd name="T64" fmla="*/ 44 w 145"/>
                <a:gd name="T65" fmla="*/ 78 h 292"/>
                <a:gd name="T66" fmla="*/ 32 w 145"/>
                <a:gd name="T67" fmla="*/ 90 h 292"/>
                <a:gd name="T68" fmla="*/ 24 w 145"/>
                <a:gd name="T69" fmla="*/ 101 h 292"/>
                <a:gd name="T70" fmla="*/ 16 w 145"/>
                <a:gd name="T71" fmla="*/ 112 h 292"/>
                <a:gd name="T72" fmla="*/ 8 w 145"/>
                <a:gd name="T73" fmla="*/ 123 h 292"/>
                <a:gd name="T74" fmla="*/ 4 w 145"/>
                <a:gd name="T75" fmla="*/ 134 h 292"/>
                <a:gd name="T76" fmla="*/ 0 w 145"/>
                <a:gd name="T77" fmla="*/ 146 h 292"/>
                <a:gd name="T78" fmla="*/ 0 w 145"/>
                <a:gd name="T79" fmla="*/ 157 h 292"/>
                <a:gd name="T80" fmla="*/ 0 w 145"/>
                <a:gd name="T81" fmla="*/ 168 h 292"/>
                <a:gd name="T82" fmla="*/ 0 w 145"/>
                <a:gd name="T83" fmla="*/ 179 h 292"/>
                <a:gd name="T84" fmla="*/ 0 w 145"/>
                <a:gd name="T85" fmla="*/ 190 h 292"/>
                <a:gd name="T86" fmla="*/ 4 w 145"/>
                <a:gd name="T87" fmla="*/ 201 h 292"/>
                <a:gd name="T88" fmla="*/ 4 w 145"/>
                <a:gd name="T89" fmla="*/ 213 h 292"/>
                <a:gd name="T90" fmla="*/ 4 w 145"/>
                <a:gd name="T91" fmla="*/ 224 h 292"/>
                <a:gd name="T92" fmla="*/ 8 w 145"/>
                <a:gd name="T93" fmla="*/ 235 h 292"/>
                <a:gd name="T94" fmla="*/ 12 w 145"/>
                <a:gd name="T95" fmla="*/ 246 h 292"/>
                <a:gd name="T96" fmla="*/ 12 w 145"/>
                <a:gd name="T97" fmla="*/ 257 h 292"/>
                <a:gd name="T98" fmla="*/ 16 w 145"/>
                <a:gd name="T99" fmla="*/ 269 h 292"/>
                <a:gd name="T100" fmla="*/ 24 w 145"/>
                <a:gd name="T101" fmla="*/ 280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5"/>
                <a:gd name="T154" fmla="*/ 0 h 292"/>
                <a:gd name="T155" fmla="*/ 145 w 145"/>
                <a:gd name="T156" fmla="*/ 292 h 29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5" h="292">
                  <a:moveTo>
                    <a:pt x="24" y="291"/>
                  </a:moveTo>
                  <a:lnTo>
                    <a:pt x="24" y="285"/>
                  </a:lnTo>
                  <a:lnTo>
                    <a:pt x="24" y="280"/>
                  </a:lnTo>
                  <a:lnTo>
                    <a:pt x="28" y="274"/>
                  </a:lnTo>
                  <a:lnTo>
                    <a:pt x="36" y="266"/>
                  </a:lnTo>
                  <a:lnTo>
                    <a:pt x="44" y="263"/>
                  </a:lnTo>
                  <a:lnTo>
                    <a:pt x="52" y="257"/>
                  </a:lnTo>
                  <a:lnTo>
                    <a:pt x="60" y="249"/>
                  </a:lnTo>
                  <a:lnTo>
                    <a:pt x="68" y="243"/>
                  </a:lnTo>
                  <a:lnTo>
                    <a:pt x="72" y="238"/>
                  </a:lnTo>
                  <a:lnTo>
                    <a:pt x="80" y="235"/>
                  </a:lnTo>
                  <a:lnTo>
                    <a:pt x="84" y="229"/>
                  </a:lnTo>
                  <a:lnTo>
                    <a:pt x="88" y="224"/>
                  </a:lnTo>
                  <a:lnTo>
                    <a:pt x="96" y="221"/>
                  </a:lnTo>
                  <a:lnTo>
                    <a:pt x="104" y="215"/>
                  </a:lnTo>
                  <a:lnTo>
                    <a:pt x="108" y="210"/>
                  </a:lnTo>
                  <a:lnTo>
                    <a:pt x="116" y="207"/>
                  </a:lnTo>
                  <a:lnTo>
                    <a:pt x="120" y="201"/>
                  </a:lnTo>
                  <a:lnTo>
                    <a:pt x="124" y="196"/>
                  </a:lnTo>
                  <a:lnTo>
                    <a:pt x="128" y="190"/>
                  </a:lnTo>
                  <a:lnTo>
                    <a:pt x="132" y="185"/>
                  </a:lnTo>
                  <a:lnTo>
                    <a:pt x="132" y="179"/>
                  </a:lnTo>
                  <a:lnTo>
                    <a:pt x="136" y="173"/>
                  </a:lnTo>
                  <a:lnTo>
                    <a:pt x="140" y="168"/>
                  </a:lnTo>
                  <a:lnTo>
                    <a:pt x="140" y="162"/>
                  </a:lnTo>
                  <a:lnTo>
                    <a:pt x="144" y="157"/>
                  </a:lnTo>
                  <a:lnTo>
                    <a:pt x="144" y="151"/>
                  </a:lnTo>
                  <a:lnTo>
                    <a:pt x="140" y="146"/>
                  </a:lnTo>
                  <a:lnTo>
                    <a:pt x="136" y="140"/>
                  </a:lnTo>
                  <a:lnTo>
                    <a:pt x="136" y="134"/>
                  </a:lnTo>
                  <a:lnTo>
                    <a:pt x="132" y="126"/>
                  </a:lnTo>
                  <a:lnTo>
                    <a:pt x="128" y="120"/>
                  </a:lnTo>
                  <a:lnTo>
                    <a:pt x="128" y="115"/>
                  </a:lnTo>
                  <a:lnTo>
                    <a:pt x="124" y="109"/>
                  </a:lnTo>
                  <a:lnTo>
                    <a:pt x="124" y="101"/>
                  </a:lnTo>
                  <a:lnTo>
                    <a:pt x="120" y="92"/>
                  </a:lnTo>
                  <a:lnTo>
                    <a:pt x="116" y="87"/>
                  </a:lnTo>
                  <a:lnTo>
                    <a:pt x="116" y="78"/>
                  </a:lnTo>
                  <a:lnTo>
                    <a:pt x="112" y="73"/>
                  </a:lnTo>
                  <a:lnTo>
                    <a:pt x="108" y="67"/>
                  </a:lnTo>
                  <a:lnTo>
                    <a:pt x="104" y="62"/>
                  </a:lnTo>
                  <a:lnTo>
                    <a:pt x="104" y="56"/>
                  </a:lnTo>
                  <a:lnTo>
                    <a:pt x="100" y="50"/>
                  </a:lnTo>
                  <a:lnTo>
                    <a:pt x="100" y="45"/>
                  </a:lnTo>
                  <a:lnTo>
                    <a:pt x="96" y="39"/>
                  </a:lnTo>
                  <a:lnTo>
                    <a:pt x="96" y="34"/>
                  </a:lnTo>
                  <a:lnTo>
                    <a:pt x="92" y="28"/>
                  </a:lnTo>
                  <a:lnTo>
                    <a:pt x="92" y="22"/>
                  </a:lnTo>
                  <a:lnTo>
                    <a:pt x="88" y="17"/>
                  </a:lnTo>
                  <a:lnTo>
                    <a:pt x="84" y="11"/>
                  </a:lnTo>
                  <a:lnTo>
                    <a:pt x="80" y="6"/>
                  </a:lnTo>
                  <a:lnTo>
                    <a:pt x="80" y="0"/>
                  </a:lnTo>
                  <a:lnTo>
                    <a:pt x="76" y="6"/>
                  </a:lnTo>
                  <a:lnTo>
                    <a:pt x="76" y="11"/>
                  </a:lnTo>
                  <a:lnTo>
                    <a:pt x="76" y="17"/>
                  </a:lnTo>
                  <a:lnTo>
                    <a:pt x="76" y="22"/>
                  </a:lnTo>
                  <a:lnTo>
                    <a:pt x="76" y="28"/>
                  </a:lnTo>
                  <a:lnTo>
                    <a:pt x="76" y="34"/>
                  </a:lnTo>
                  <a:lnTo>
                    <a:pt x="76" y="39"/>
                  </a:lnTo>
                  <a:lnTo>
                    <a:pt x="72" y="45"/>
                  </a:lnTo>
                  <a:lnTo>
                    <a:pt x="68" y="50"/>
                  </a:lnTo>
                  <a:lnTo>
                    <a:pt x="64" y="56"/>
                  </a:lnTo>
                  <a:lnTo>
                    <a:pt x="60" y="62"/>
                  </a:lnTo>
                  <a:lnTo>
                    <a:pt x="56" y="67"/>
                  </a:lnTo>
                  <a:lnTo>
                    <a:pt x="52" y="73"/>
                  </a:lnTo>
                  <a:lnTo>
                    <a:pt x="44" y="78"/>
                  </a:lnTo>
                  <a:lnTo>
                    <a:pt x="40" y="84"/>
                  </a:lnTo>
                  <a:lnTo>
                    <a:pt x="32" y="90"/>
                  </a:lnTo>
                  <a:lnTo>
                    <a:pt x="28" y="95"/>
                  </a:lnTo>
                  <a:lnTo>
                    <a:pt x="24" y="101"/>
                  </a:lnTo>
                  <a:lnTo>
                    <a:pt x="20" y="106"/>
                  </a:lnTo>
                  <a:lnTo>
                    <a:pt x="16" y="112"/>
                  </a:lnTo>
                  <a:lnTo>
                    <a:pt x="12" y="118"/>
                  </a:lnTo>
                  <a:lnTo>
                    <a:pt x="8" y="123"/>
                  </a:lnTo>
                  <a:lnTo>
                    <a:pt x="4" y="129"/>
                  </a:lnTo>
                  <a:lnTo>
                    <a:pt x="4" y="134"/>
                  </a:lnTo>
                  <a:lnTo>
                    <a:pt x="0" y="140"/>
                  </a:lnTo>
                  <a:lnTo>
                    <a:pt x="0" y="146"/>
                  </a:lnTo>
                  <a:lnTo>
                    <a:pt x="0" y="151"/>
                  </a:lnTo>
                  <a:lnTo>
                    <a:pt x="0" y="157"/>
                  </a:lnTo>
                  <a:lnTo>
                    <a:pt x="0" y="162"/>
                  </a:lnTo>
                  <a:lnTo>
                    <a:pt x="0" y="168"/>
                  </a:lnTo>
                  <a:lnTo>
                    <a:pt x="0" y="173"/>
                  </a:lnTo>
                  <a:lnTo>
                    <a:pt x="0" y="179"/>
                  </a:lnTo>
                  <a:lnTo>
                    <a:pt x="0" y="185"/>
                  </a:lnTo>
                  <a:lnTo>
                    <a:pt x="0" y="190"/>
                  </a:lnTo>
                  <a:lnTo>
                    <a:pt x="0" y="196"/>
                  </a:lnTo>
                  <a:lnTo>
                    <a:pt x="4" y="201"/>
                  </a:lnTo>
                  <a:lnTo>
                    <a:pt x="4" y="207"/>
                  </a:lnTo>
                  <a:lnTo>
                    <a:pt x="4" y="213"/>
                  </a:lnTo>
                  <a:lnTo>
                    <a:pt x="4" y="218"/>
                  </a:lnTo>
                  <a:lnTo>
                    <a:pt x="4" y="224"/>
                  </a:lnTo>
                  <a:lnTo>
                    <a:pt x="4" y="229"/>
                  </a:lnTo>
                  <a:lnTo>
                    <a:pt x="8" y="235"/>
                  </a:lnTo>
                  <a:lnTo>
                    <a:pt x="8" y="241"/>
                  </a:lnTo>
                  <a:lnTo>
                    <a:pt x="12" y="246"/>
                  </a:lnTo>
                  <a:lnTo>
                    <a:pt x="12" y="252"/>
                  </a:lnTo>
                  <a:lnTo>
                    <a:pt x="12" y="257"/>
                  </a:lnTo>
                  <a:lnTo>
                    <a:pt x="12" y="263"/>
                  </a:lnTo>
                  <a:lnTo>
                    <a:pt x="16" y="269"/>
                  </a:lnTo>
                  <a:lnTo>
                    <a:pt x="20" y="274"/>
                  </a:lnTo>
                  <a:lnTo>
                    <a:pt x="24" y="280"/>
                  </a:lnTo>
                  <a:lnTo>
                    <a:pt x="24" y="285"/>
                  </a:lnTo>
                </a:path>
              </a:pathLst>
            </a:custGeom>
            <a:solidFill>
              <a:srgbClr val="FF5008"/>
            </a:solidFill>
            <a:ln w="25400" cap="rnd">
              <a:solidFill>
                <a:srgbClr val="FE9B03"/>
              </a:solidFill>
              <a:round/>
              <a:headEnd/>
              <a:tailEnd/>
            </a:ln>
          </p:spPr>
          <p:txBody>
            <a:bodyPr/>
            <a:lstStyle/>
            <a:p>
              <a:pPr algn="r" eaLnBrk="0" hangingPunct="0"/>
              <a:endParaRPr lang="en-US" sz="4400" b="1">
                <a:solidFill>
                  <a:srgbClr val="0000FF"/>
                </a:solidFill>
                <a:latin typeface="+mj-lt"/>
              </a:endParaRPr>
            </a:p>
          </p:txBody>
        </p:sp>
        <p:sp>
          <p:nvSpPr>
            <p:cNvPr id="563227" name="Freeform 262">
              <a:extLst>
                <a:ext uri="{FF2B5EF4-FFF2-40B4-BE49-F238E27FC236}">
                  <a16:creationId xmlns:a16="http://schemas.microsoft.com/office/drawing/2014/main" id="{FA2F7FEC-F1FB-BE1C-9F0B-F30CB4A22799}"/>
                </a:ext>
              </a:extLst>
            </p:cNvPr>
            <p:cNvSpPr>
              <a:spLocks/>
            </p:cNvSpPr>
            <p:nvPr/>
          </p:nvSpPr>
          <p:spPr bwMode="auto">
            <a:xfrm>
              <a:off x="2201" y="1586"/>
              <a:ext cx="232" cy="313"/>
            </a:xfrm>
            <a:custGeom>
              <a:avLst/>
              <a:gdLst>
                <a:gd name="T0" fmla="*/ 94 w 232"/>
                <a:gd name="T1" fmla="*/ 306 h 313"/>
                <a:gd name="T2" fmla="*/ 98 w 232"/>
                <a:gd name="T3" fmla="*/ 294 h 313"/>
                <a:gd name="T4" fmla="*/ 117 w 232"/>
                <a:gd name="T5" fmla="*/ 282 h 313"/>
                <a:gd name="T6" fmla="*/ 135 w 232"/>
                <a:gd name="T7" fmla="*/ 267 h 313"/>
                <a:gd name="T8" fmla="*/ 149 w 232"/>
                <a:gd name="T9" fmla="*/ 255 h 313"/>
                <a:gd name="T10" fmla="*/ 162 w 232"/>
                <a:gd name="T11" fmla="*/ 246 h 313"/>
                <a:gd name="T12" fmla="*/ 177 w 232"/>
                <a:gd name="T13" fmla="*/ 237 h 313"/>
                <a:gd name="T14" fmla="*/ 190 w 232"/>
                <a:gd name="T15" fmla="*/ 225 h 313"/>
                <a:gd name="T16" fmla="*/ 203 w 232"/>
                <a:gd name="T17" fmla="*/ 216 h 313"/>
                <a:gd name="T18" fmla="*/ 213 w 232"/>
                <a:gd name="T19" fmla="*/ 204 h 313"/>
                <a:gd name="T20" fmla="*/ 218 w 232"/>
                <a:gd name="T21" fmla="*/ 192 h 313"/>
                <a:gd name="T22" fmla="*/ 226 w 232"/>
                <a:gd name="T23" fmla="*/ 180 h 313"/>
                <a:gd name="T24" fmla="*/ 231 w 232"/>
                <a:gd name="T25" fmla="*/ 168 h 313"/>
                <a:gd name="T26" fmla="*/ 226 w 232"/>
                <a:gd name="T27" fmla="*/ 156 h 313"/>
                <a:gd name="T28" fmla="*/ 221 w 232"/>
                <a:gd name="T29" fmla="*/ 144 h 313"/>
                <a:gd name="T30" fmla="*/ 213 w 232"/>
                <a:gd name="T31" fmla="*/ 129 h 313"/>
                <a:gd name="T32" fmla="*/ 208 w 232"/>
                <a:gd name="T33" fmla="*/ 118 h 313"/>
                <a:gd name="T34" fmla="*/ 203 w 232"/>
                <a:gd name="T35" fmla="*/ 99 h 313"/>
                <a:gd name="T36" fmla="*/ 200 w 232"/>
                <a:gd name="T37" fmla="*/ 84 h 313"/>
                <a:gd name="T38" fmla="*/ 190 w 232"/>
                <a:gd name="T39" fmla="*/ 72 h 313"/>
                <a:gd name="T40" fmla="*/ 185 w 232"/>
                <a:gd name="T41" fmla="*/ 60 h 313"/>
                <a:gd name="T42" fmla="*/ 180 w 232"/>
                <a:gd name="T43" fmla="*/ 48 h 313"/>
                <a:gd name="T44" fmla="*/ 181 w 232"/>
                <a:gd name="T45" fmla="*/ 100 h 313"/>
                <a:gd name="T46" fmla="*/ 172 w 232"/>
                <a:gd name="T47" fmla="*/ 24 h 313"/>
                <a:gd name="T48" fmla="*/ 162 w 232"/>
                <a:gd name="T49" fmla="*/ 12 h 313"/>
                <a:gd name="T50" fmla="*/ 158 w 232"/>
                <a:gd name="T51" fmla="*/ 0 h 313"/>
                <a:gd name="T52" fmla="*/ 154 w 232"/>
                <a:gd name="T53" fmla="*/ 12 h 313"/>
                <a:gd name="T54" fmla="*/ 154 w 232"/>
                <a:gd name="T55" fmla="*/ 24 h 313"/>
                <a:gd name="T56" fmla="*/ 154 w 232"/>
                <a:gd name="T57" fmla="*/ 36 h 313"/>
                <a:gd name="T58" fmla="*/ 149 w 232"/>
                <a:gd name="T59" fmla="*/ 48 h 313"/>
                <a:gd name="T60" fmla="*/ 139 w 232"/>
                <a:gd name="T61" fmla="*/ 60 h 313"/>
                <a:gd name="T62" fmla="*/ 131 w 232"/>
                <a:gd name="T63" fmla="*/ 72 h 313"/>
                <a:gd name="T64" fmla="*/ 117 w 232"/>
                <a:gd name="T65" fmla="*/ 84 h 313"/>
                <a:gd name="T66" fmla="*/ 103 w 232"/>
                <a:gd name="T67" fmla="*/ 96 h 313"/>
                <a:gd name="T68" fmla="*/ 94 w 232"/>
                <a:gd name="T69" fmla="*/ 108 h 313"/>
                <a:gd name="T70" fmla="*/ 85 w 232"/>
                <a:gd name="T71" fmla="*/ 120 h 313"/>
                <a:gd name="T72" fmla="*/ 76 w 232"/>
                <a:gd name="T73" fmla="*/ 132 h 313"/>
                <a:gd name="T74" fmla="*/ 71 w 232"/>
                <a:gd name="T75" fmla="*/ 144 h 313"/>
                <a:gd name="T76" fmla="*/ 67 w 232"/>
                <a:gd name="T77" fmla="*/ 156 h 313"/>
                <a:gd name="T78" fmla="*/ 67 w 232"/>
                <a:gd name="T79" fmla="*/ 168 h 313"/>
                <a:gd name="T80" fmla="*/ 67 w 232"/>
                <a:gd name="T81" fmla="*/ 180 h 313"/>
                <a:gd name="T82" fmla="*/ 67 w 232"/>
                <a:gd name="T83" fmla="*/ 192 h 313"/>
                <a:gd name="T84" fmla="*/ 67 w 232"/>
                <a:gd name="T85" fmla="*/ 204 h 313"/>
                <a:gd name="T86" fmla="*/ 71 w 232"/>
                <a:gd name="T87" fmla="*/ 216 h 313"/>
                <a:gd name="T88" fmla="*/ 71 w 232"/>
                <a:gd name="T89" fmla="*/ 228 h 313"/>
                <a:gd name="T90" fmla="*/ 71 w 232"/>
                <a:gd name="T91" fmla="*/ 240 h 313"/>
                <a:gd name="T92" fmla="*/ 76 w 232"/>
                <a:gd name="T93" fmla="*/ 252 h 313"/>
                <a:gd name="T94" fmla="*/ 80 w 232"/>
                <a:gd name="T95" fmla="*/ 264 h 313"/>
                <a:gd name="T96" fmla="*/ 80 w 232"/>
                <a:gd name="T97" fmla="*/ 276 h 313"/>
                <a:gd name="T98" fmla="*/ 85 w 232"/>
                <a:gd name="T99" fmla="*/ 288 h 313"/>
                <a:gd name="T100" fmla="*/ 94 w 232"/>
                <a:gd name="T101" fmla="*/ 300 h 31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32"/>
                <a:gd name="T154" fmla="*/ 0 h 313"/>
                <a:gd name="T155" fmla="*/ 232 w 232"/>
                <a:gd name="T156" fmla="*/ 313 h 31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32" h="313">
                  <a:moveTo>
                    <a:pt x="94" y="312"/>
                  </a:moveTo>
                  <a:lnTo>
                    <a:pt x="94" y="306"/>
                  </a:lnTo>
                  <a:lnTo>
                    <a:pt x="94" y="300"/>
                  </a:lnTo>
                  <a:lnTo>
                    <a:pt x="98" y="294"/>
                  </a:lnTo>
                  <a:lnTo>
                    <a:pt x="108" y="285"/>
                  </a:lnTo>
                  <a:lnTo>
                    <a:pt x="117" y="282"/>
                  </a:lnTo>
                  <a:lnTo>
                    <a:pt x="0" y="276"/>
                  </a:lnTo>
                  <a:lnTo>
                    <a:pt x="135" y="267"/>
                  </a:lnTo>
                  <a:lnTo>
                    <a:pt x="144" y="261"/>
                  </a:lnTo>
                  <a:lnTo>
                    <a:pt x="149" y="255"/>
                  </a:lnTo>
                  <a:lnTo>
                    <a:pt x="158" y="252"/>
                  </a:lnTo>
                  <a:lnTo>
                    <a:pt x="162" y="246"/>
                  </a:lnTo>
                  <a:lnTo>
                    <a:pt x="167" y="240"/>
                  </a:lnTo>
                  <a:lnTo>
                    <a:pt x="177" y="237"/>
                  </a:lnTo>
                  <a:lnTo>
                    <a:pt x="185" y="231"/>
                  </a:lnTo>
                  <a:lnTo>
                    <a:pt x="190" y="225"/>
                  </a:lnTo>
                  <a:lnTo>
                    <a:pt x="200" y="222"/>
                  </a:lnTo>
                  <a:lnTo>
                    <a:pt x="203" y="216"/>
                  </a:lnTo>
                  <a:lnTo>
                    <a:pt x="208" y="210"/>
                  </a:lnTo>
                  <a:lnTo>
                    <a:pt x="213" y="204"/>
                  </a:lnTo>
                  <a:lnTo>
                    <a:pt x="218" y="198"/>
                  </a:lnTo>
                  <a:lnTo>
                    <a:pt x="218" y="192"/>
                  </a:lnTo>
                  <a:lnTo>
                    <a:pt x="221" y="186"/>
                  </a:lnTo>
                  <a:lnTo>
                    <a:pt x="226" y="180"/>
                  </a:lnTo>
                  <a:lnTo>
                    <a:pt x="226" y="174"/>
                  </a:lnTo>
                  <a:lnTo>
                    <a:pt x="231" y="168"/>
                  </a:lnTo>
                  <a:lnTo>
                    <a:pt x="231" y="162"/>
                  </a:lnTo>
                  <a:lnTo>
                    <a:pt x="226" y="156"/>
                  </a:lnTo>
                  <a:lnTo>
                    <a:pt x="221" y="150"/>
                  </a:lnTo>
                  <a:lnTo>
                    <a:pt x="221" y="144"/>
                  </a:lnTo>
                  <a:lnTo>
                    <a:pt x="218" y="135"/>
                  </a:lnTo>
                  <a:lnTo>
                    <a:pt x="213" y="129"/>
                  </a:lnTo>
                  <a:lnTo>
                    <a:pt x="213" y="123"/>
                  </a:lnTo>
                  <a:lnTo>
                    <a:pt x="208" y="118"/>
                  </a:lnTo>
                  <a:lnTo>
                    <a:pt x="208" y="108"/>
                  </a:lnTo>
                  <a:lnTo>
                    <a:pt x="203" y="99"/>
                  </a:lnTo>
                  <a:lnTo>
                    <a:pt x="200" y="93"/>
                  </a:lnTo>
                  <a:lnTo>
                    <a:pt x="200" y="84"/>
                  </a:lnTo>
                  <a:lnTo>
                    <a:pt x="195" y="78"/>
                  </a:lnTo>
                  <a:lnTo>
                    <a:pt x="190" y="72"/>
                  </a:lnTo>
                  <a:lnTo>
                    <a:pt x="185" y="66"/>
                  </a:lnTo>
                  <a:lnTo>
                    <a:pt x="185" y="60"/>
                  </a:lnTo>
                  <a:lnTo>
                    <a:pt x="180" y="54"/>
                  </a:lnTo>
                  <a:lnTo>
                    <a:pt x="180" y="48"/>
                  </a:lnTo>
                  <a:lnTo>
                    <a:pt x="177" y="42"/>
                  </a:lnTo>
                  <a:lnTo>
                    <a:pt x="181" y="100"/>
                  </a:lnTo>
                  <a:lnTo>
                    <a:pt x="172" y="30"/>
                  </a:lnTo>
                  <a:lnTo>
                    <a:pt x="172" y="24"/>
                  </a:lnTo>
                  <a:lnTo>
                    <a:pt x="167" y="18"/>
                  </a:lnTo>
                  <a:lnTo>
                    <a:pt x="162" y="12"/>
                  </a:lnTo>
                  <a:lnTo>
                    <a:pt x="158" y="6"/>
                  </a:lnTo>
                  <a:lnTo>
                    <a:pt x="158" y="0"/>
                  </a:lnTo>
                  <a:lnTo>
                    <a:pt x="100" y="122"/>
                  </a:lnTo>
                  <a:lnTo>
                    <a:pt x="154" y="12"/>
                  </a:lnTo>
                  <a:lnTo>
                    <a:pt x="154" y="18"/>
                  </a:lnTo>
                  <a:lnTo>
                    <a:pt x="154" y="24"/>
                  </a:lnTo>
                  <a:lnTo>
                    <a:pt x="154" y="30"/>
                  </a:lnTo>
                  <a:lnTo>
                    <a:pt x="154" y="36"/>
                  </a:lnTo>
                  <a:lnTo>
                    <a:pt x="154" y="42"/>
                  </a:lnTo>
                  <a:lnTo>
                    <a:pt x="149" y="48"/>
                  </a:lnTo>
                  <a:lnTo>
                    <a:pt x="144" y="54"/>
                  </a:lnTo>
                  <a:lnTo>
                    <a:pt x="139" y="60"/>
                  </a:lnTo>
                  <a:lnTo>
                    <a:pt x="135" y="66"/>
                  </a:lnTo>
                  <a:lnTo>
                    <a:pt x="131" y="72"/>
                  </a:lnTo>
                  <a:lnTo>
                    <a:pt x="126" y="78"/>
                  </a:lnTo>
                  <a:lnTo>
                    <a:pt x="117" y="84"/>
                  </a:lnTo>
                  <a:lnTo>
                    <a:pt x="112" y="90"/>
                  </a:lnTo>
                  <a:lnTo>
                    <a:pt x="103" y="96"/>
                  </a:lnTo>
                  <a:lnTo>
                    <a:pt x="98" y="102"/>
                  </a:lnTo>
                  <a:lnTo>
                    <a:pt x="94" y="108"/>
                  </a:lnTo>
                  <a:lnTo>
                    <a:pt x="89" y="114"/>
                  </a:lnTo>
                  <a:lnTo>
                    <a:pt x="85" y="120"/>
                  </a:lnTo>
                  <a:lnTo>
                    <a:pt x="80" y="126"/>
                  </a:lnTo>
                  <a:lnTo>
                    <a:pt x="76" y="132"/>
                  </a:lnTo>
                  <a:lnTo>
                    <a:pt x="71" y="138"/>
                  </a:lnTo>
                  <a:lnTo>
                    <a:pt x="71" y="144"/>
                  </a:lnTo>
                  <a:lnTo>
                    <a:pt x="67" y="150"/>
                  </a:lnTo>
                  <a:lnTo>
                    <a:pt x="67" y="156"/>
                  </a:lnTo>
                  <a:lnTo>
                    <a:pt x="67" y="162"/>
                  </a:lnTo>
                  <a:lnTo>
                    <a:pt x="67" y="168"/>
                  </a:lnTo>
                  <a:lnTo>
                    <a:pt x="67" y="174"/>
                  </a:lnTo>
                  <a:lnTo>
                    <a:pt x="67" y="180"/>
                  </a:lnTo>
                  <a:lnTo>
                    <a:pt x="67" y="186"/>
                  </a:lnTo>
                  <a:lnTo>
                    <a:pt x="67" y="192"/>
                  </a:lnTo>
                  <a:lnTo>
                    <a:pt x="67" y="198"/>
                  </a:lnTo>
                  <a:lnTo>
                    <a:pt x="67" y="204"/>
                  </a:lnTo>
                  <a:lnTo>
                    <a:pt x="67" y="210"/>
                  </a:lnTo>
                  <a:lnTo>
                    <a:pt x="71" y="216"/>
                  </a:lnTo>
                  <a:lnTo>
                    <a:pt x="71" y="222"/>
                  </a:lnTo>
                  <a:lnTo>
                    <a:pt x="71" y="228"/>
                  </a:lnTo>
                  <a:lnTo>
                    <a:pt x="71" y="234"/>
                  </a:lnTo>
                  <a:lnTo>
                    <a:pt x="71" y="240"/>
                  </a:lnTo>
                  <a:lnTo>
                    <a:pt x="71" y="246"/>
                  </a:lnTo>
                  <a:lnTo>
                    <a:pt x="76" y="252"/>
                  </a:lnTo>
                  <a:lnTo>
                    <a:pt x="76" y="258"/>
                  </a:lnTo>
                  <a:lnTo>
                    <a:pt x="80" y="264"/>
                  </a:lnTo>
                  <a:lnTo>
                    <a:pt x="80" y="270"/>
                  </a:lnTo>
                  <a:lnTo>
                    <a:pt x="80" y="276"/>
                  </a:lnTo>
                  <a:lnTo>
                    <a:pt x="80" y="282"/>
                  </a:lnTo>
                  <a:lnTo>
                    <a:pt x="85" y="288"/>
                  </a:lnTo>
                  <a:lnTo>
                    <a:pt x="89" y="294"/>
                  </a:lnTo>
                  <a:lnTo>
                    <a:pt x="94" y="300"/>
                  </a:lnTo>
                  <a:lnTo>
                    <a:pt x="94" y="306"/>
                  </a:lnTo>
                </a:path>
              </a:pathLst>
            </a:custGeom>
            <a:solidFill>
              <a:srgbClr val="FF6600"/>
            </a:solidFill>
            <a:ln w="25400" cap="rnd">
              <a:solidFill>
                <a:srgbClr val="FAFD00"/>
              </a:solidFill>
              <a:round/>
              <a:headEnd/>
              <a:tailEnd/>
            </a:ln>
          </p:spPr>
          <p:txBody>
            <a:bodyPr/>
            <a:lstStyle/>
            <a:p>
              <a:pPr algn="r" eaLnBrk="0" hangingPunct="0"/>
              <a:endParaRPr lang="en-US" sz="4400" b="1">
                <a:solidFill>
                  <a:srgbClr val="0000FF"/>
                </a:solidFill>
                <a:latin typeface="+mj-lt"/>
              </a:endParaRPr>
            </a:p>
          </p:txBody>
        </p:sp>
        <p:sp>
          <p:nvSpPr>
            <p:cNvPr id="563228" name="Freeform 263">
              <a:extLst>
                <a:ext uri="{FF2B5EF4-FFF2-40B4-BE49-F238E27FC236}">
                  <a16:creationId xmlns:a16="http://schemas.microsoft.com/office/drawing/2014/main" id="{624F253A-3D28-82DB-32E5-432BCDCAFC32}"/>
                </a:ext>
              </a:extLst>
            </p:cNvPr>
            <p:cNvSpPr>
              <a:spLocks/>
            </p:cNvSpPr>
            <p:nvPr/>
          </p:nvSpPr>
          <p:spPr bwMode="auto">
            <a:xfrm>
              <a:off x="2280" y="1681"/>
              <a:ext cx="189" cy="291"/>
            </a:xfrm>
            <a:custGeom>
              <a:avLst/>
              <a:gdLst>
                <a:gd name="T0" fmla="*/ 31 w 189"/>
                <a:gd name="T1" fmla="*/ 284 h 291"/>
                <a:gd name="T2" fmla="*/ 37 w 189"/>
                <a:gd name="T3" fmla="*/ 273 h 291"/>
                <a:gd name="T4" fmla="*/ 57 w 189"/>
                <a:gd name="T5" fmla="*/ 262 h 291"/>
                <a:gd name="T6" fmla="*/ 78 w 189"/>
                <a:gd name="T7" fmla="*/ 248 h 291"/>
                <a:gd name="T8" fmla="*/ 94 w 189"/>
                <a:gd name="T9" fmla="*/ 237 h 291"/>
                <a:gd name="T10" fmla="*/ 110 w 189"/>
                <a:gd name="T11" fmla="*/ 229 h 291"/>
                <a:gd name="T12" fmla="*/ 125 w 189"/>
                <a:gd name="T13" fmla="*/ 220 h 291"/>
                <a:gd name="T14" fmla="*/ 141 w 189"/>
                <a:gd name="T15" fmla="*/ 209 h 291"/>
                <a:gd name="T16" fmla="*/ 157 w 189"/>
                <a:gd name="T17" fmla="*/ 201 h 291"/>
                <a:gd name="T18" fmla="*/ 167 w 189"/>
                <a:gd name="T19" fmla="*/ 190 h 291"/>
                <a:gd name="T20" fmla="*/ 172 w 189"/>
                <a:gd name="T21" fmla="*/ 178 h 291"/>
                <a:gd name="T22" fmla="*/ 183 w 189"/>
                <a:gd name="T23" fmla="*/ 167 h 291"/>
                <a:gd name="T24" fmla="*/ 188 w 189"/>
                <a:gd name="T25" fmla="*/ 156 h 291"/>
                <a:gd name="T26" fmla="*/ 183 w 189"/>
                <a:gd name="T27" fmla="*/ 145 h 291"/>
                <a:gd name="T28" fmla="*/ 178 w 189"/>
                <a:gd name="T29" fmla="*/ 134 h 291"/>
                <a:gd name="T30" fmla="*/ 167 w 189"/>
                <a:gd name="T31" fmla="*/ 120 h 291"/>
                <a:gd name="T32" fmla="*/ 162 w 189"/>
                <a:gd name="T33" fmla="*/ 109 h 291"/>
                <a:gd name="T34" fmla="*/ 157 w 189"/>
                <a:gd name="T35" fmla="*/ 92 h 291"/>
                <a:gd name="T36" fmla="*/ 151 w 189"/>
                <a:gd name="T37" fmla="*/ 78 h 291"/>
                <a:gd name="T38" fmla="*/ 141 w 189"/>
                <a:gd name="T39" fmla="*/ 67 h 291"/>
                <a:gd name="T40" fmla="*/ 136 w 189"/>
                <a:gd name="T41" fmla="*/ 56 h 291"/>
                <a:gd name="T42" fmla="*/ 131 w 189"/>
                <a:gd name="T43" fmla="*/ 45 h 291"/>
                <a:gd name="T44" fmla="*/ 125 w 189"/>
                <a:gd name="T45" fmla="*/ 33 h 291"/>
                <a:gd name="T46" fmla="*/ 120 w 189"/>
                <a:gd name="T47" fmla="*/ 22 h 291"/>
                <a:gd name="T48" fmla="*/ 110 w 189"/>
                <a:gd name="T49" fmla="*/ 11 h 291"/>
                <a:gd name="T50" fmla="*/ 104 w 189"/>
                <a:gd name="T51" fmla="*/ 0 h 291"/>
                <a:gd name="T52" fmla="*/ 99 w 189"/>
                <a:gd name="T53" fmla="*/ 11 h 291"/>
                <a:gd name="T54" fmla="*/ 99 w 189"/>
                <a:gd name="T55" fmla="*/ 22 h 291"/>
                <a:gd name="T56" fmla="*/ 99 w 189"/>
                <a:gd name="T57" fmla="*/ 33 h 291"/>
                <a:gd name="T58" fmla="*/ 94 w 189"/>
                <a:gd name="T59" fmla="*/ 45 h 291"/>
                <a:gd name="T60" fmla="*/ 84 w 189"/>
                <a:gd name="T61" fmla="*/ 56 h 291"/>
                <a:gd name="T62" fmla="*/ 73 w 189"/>
                <a:gd name="T63" fmla="*/ 67 h 291"/>
                <a:gd name="T64" fmla="*/ 57 w 189"/>
                <a:gd name="T65" fmla="*/ 78 h 291"/>
                <a:gd name="T66" fmla="*/ 42 w 189"/>
                <a:gd name="T67" fmla="*/ 89 h 291"/>
                <a:gd name="T68" fmla="*/ 31 w 189"/>
                <a:gd name="T69" fmla="*/ 100 h 291"/>
                <a:gd name="T70" fmla="*/ 21 w 189"/>
                <a:gd name="T71" fmla="*/ 112 h 291"/>
                <a:gd name="T72" fmla="*/ 10 w 189"/>
                <a:gd name="T73" fmla="*/ 123 h 291"/>
                <a:gd name="T74" fmla="*/ 5 w 189"/>
                <a:gd name="T75" fmla="*/ 134 h 291"/>
                <a:gd name="T76" fmla="*/ 0 w 189"/>
                <a:gd name="T77" fmla="*/ 145 h 291"/>
                <a:gd name="T78" fmla="*/ 0 w 189"/>
                <a:gd name="T79" fmla="*/ 156 h 291"/>
                <a:gd name="T80" fmla="*/ 0 w 189"/>
                <a:gd name="T81" fmla="*/ 167 h 291"/>
                <a:gd name="T82" fmla="*/ 0 w 189"/>
                <a:gd name="T83" fmla="*/ 178 h 291"/>
                <a:gd name="T84" fmla="*/ 0 w 189"/>
                <a:gd name="T85" fmla="*/ 190 h 291"/>
                <a:gd name="T86" fmla="*/ 5 w 189"/>
                <a:gd name="T87" fmla="*/ 201 h 291"/>
                <a:gd name="T88" fmla="*/ 5 w 189"/>
                <a:gd name="T89" fmla="*/ 212 h 291"/>
                <a:gd name="T90" fmla="*/ 5 w 189"/>
                <a:gd name="T91" fmla="*/ 223 h 291"/>
                <a:gd name="T92" fmla="*/ 10 w 189"/>
                <a:gd name="T93" fmla="*/ 234 h 291"/>
                <a:gd name="T94" fmla="*/ 16 w 189"/>
                <a:gd name="T95" fmla="*/ 245 h 291"/>
                <a:gd name="T96" fmla="*/ 16 w 189"/>
                <a:gd name="T97" fmla="*/ 257 h 291"/>
                <a:gd name="T98" fmla="*/ 21 w 189"/>
                <a:gd name="T99" fmla="*/ 268 h 291"/>
                <a:gd name="T100" fmla="*/ 31 w 189"/>
                <a:gd name="T101" fmla="*/ 279 h 29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9"/>
                <a:gd name="T154" fmla="*/ 0 h 291"/>
                <a:gd name="T155" fmla="*/ 189 w 189"/>
                <a:gd name="T156" fmla="*/ 291 h 29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9" h="291">
                  <a:moveTo>
                    <a:pt x="31" y="290"/>
                  </a:moveTo>
                  <a:lnTo>
                    <a:pt x="31" y="284"/>
                  </a:lnTo>
                  <a:lnTo>
                    <a:pt x="31" y="279"/>
                  </a:lnTo>
                  <a:lnTo>
                    <a:pt x="37" y="273"/>
                  </a:lnTo>
                  <a:lnTo>
                    <a:pt x="47" y="265"/>
                  </a:lnTo>
                  <a:lnTo>
                    <a:pt x="57" y="262"/>
                  </a:lnTo>
                  <a:lnTo>
                    <a:pt x="68" y="257"/>
                  </a:lnTo>
                  <a:lnTo>
                    <a:pt x="78" y="248"/>
                  </a:lnTo>
                  <a:lnTo>
                    <a:pt x="89" y="243"/>
                  </a:lnTo>
                  <a:lnTo>
                    <a:pt x="94" y="237"/>
                  </a:lnTo>
                  <a:lnTo>
                    <a:pt x="104" y="234"/>
                  </a:lnTo>
                  <a:lnTo>
                    <a:pt x="110" y="229"/>
                  </a:lnTo>
                  <a:lnTo>
                    <a:pt x="115" y="223"/>
                  </a:lnTo>
                  <a:lnTo>
                    <a:pt x="125" y="220"/>
                  </a:lnTo>
                  <a:lnTo>
                    <a:pt x="136" y="215"/>
                  </a:lnTo>
                  <a:lnTo>
                    <a:pt x="141" y="209"/>
                  </a:lnTo>
                  <a:lnTo>
                    <a:pt x="151" y="206"/>
                  </a:lnTo>
                  <a:lnTo>
                    <a:pt x="157" y="201"/>
                  </a:lnTo>
                  <a:lnTo>
                    <a:pt x="162" y="195"/>
                  </a:lnTo>
                  <a:lnTo>
                    <a:pt x="167" y="190"/>
                  </a:lnTo>
                  <a:lnTo>
                    <a:pt x="172" y="184"/>
                  </a:lnTo>
                  <a:lnTo>
                    <a:pt x="172" y="178"/>
                  </a:lnTo>
                  <a:lnTo>
                    <a:pt x="178" y="173"/>
                  </a:lnTo>
                  <a:lnTo>
                    <a:pt x="183" y="167"/>
                  </a:lnTo>
                  <a:lnTo>
                    <a:pt x="183" y="162"/>
                  </a:lnTo>
                  <a:lnTo>
                    <a:pt x="188" y="156"/>
                  </a:lnTo>
                  <a:lnTo>
                    <a:pt x="188" y="151"/>
                  </a:lnTo>
                  <a:lnTo>
                    <a:pt x="183" y="145"/>
                  </a:lnTo>
                  <a:lnTo>
                    <a:pt x="178" y="139"/>
                  </a:lnTo>
                  <a:lnTo>
                    <a:pt x="178" y="134"/>
                  </a:lnTo>
                  <a:lnTo>
                    <a:pt x="172" y="125"/>
                  </a:lnTo>
                  <a:lnTo>
                    <a:pt x="167" y="120"/>
                  </a:lnTo>
                  <a:lnTo>
                    <a:pt x="167" y="114"/>
                  </a:lnTo>
                  <a:lnTo>
                    <a:pt x="162" y="109"/>
                  </a:lnTo>
                  <a:lnTo>
                    <a:pt x="162" y="100"/>
                  </a:lnTo>
                  <a:lnTo>
                    <a:pt x="157" y="92"/>
                  </a:lnTo>
                  <a:lnTo>
                    <a:pt x="151" y="86"/>
                  </a:lnTo>
                  <a:lnTo>
                    <a:pt x="151" y="78"/>
                  </a:lnTo>
                  <a:lnTo>
                    <a:pt x="146" y="73"/>
                  </a:lnTo>
                  <a:lnTo>
                    <a:pt x="141" y="67"/>
                  </a:lnTo>
                  <a:lnTo>
                    <a:pt x="136" y="61"/>
                  </a:lnTo>
                  <a:lnTo>
                    <a:pt x="136" y="56"/>
                  </a:lnTo>
                  <a:lnTo>
                    <a:pt x="131" y="50"/>
                  </a:lnTo>
                  <a:lnTo>
                    <a:pt x="131" y="45"/>
                  </a:lnTo>
                  <a:lnTo>
                    <a:pt x="125" y="39"/>
                  </a:lnTo>
                  <a:lnTo>
                    <a:pt x="125" y="33"/>
                  </a:lnTo>
                  <a:lnTo>
                    <a:pt x="120" y="28"/>
                  </a:lnTo>
                  <a:lnTo>
                    <a:pt x="120" y="22"/>
                  </a:lnTo>
                  <a:lnTo>
                    <a:pt x="115" y="17"/>
                  </a:lnTo>
                  <a:lnTo>
                    <a:pt x="110" y="11"/>
                  </a:lnTo>
                  <a:lnTo>
                    <a:pt x="104" y="6"/>
                  </a:lnTo>
                  <a:lnTo>
                    <a:pt x="104" y="0"/>
                  </a:lnTo>
                  <a:lnTo>
                    <a:pt x="99" y="6"/>
                  </a:lnTo>
                  <a:lnTo>
                    <a:pt x="99" y="11"/>
                  </a:lnTo>
                  <a:lnTo>
                    <a:pt x="99" y="17"/>
                  </a:lnTo>
                  <a:lnTo>
                    <a:pt x="99" y="22"/>
                  </a:lnTo>
                  <a:lnTo>
                    <a:pt x="99" y="28"/>
                  </a:lnTo>
                  <a:lnTo>
                    <a:pt x="99" y="33"/>
                  </a:lnTo>
                  <a:lnTo>
                    <a:pt x="99" y="39"/>
                  </a:lnTo>
                  <a:lnTo>
                    <a:pt x="94" y="45"/>
                  </a:lnTo>
                  <a:lnTo>
                    <a:pt x="89" y="50"/>
                  </a:lnTo>
                  <a:lnTo>
                    <a:pt x="84" y="56"/>
                  </a:lnTo>
                  <a:lnTo>
                    <a:pt x="78" y="61"/>
                  </a:lnTo>
                  <a:lnTo>
                    <a:pt x="73" y="67"/>
                  </a:lnTo>
                  <a:lnTo>
                    <a:pt x="68" y="73"/>
                  </a:lnTo>
                  <a:lnTo>
                    <a:pt x="57" y="78"/>
                  </a:lnTo>
                  <a:lnTo>
                    <a:pt x="52" y="84"/>
                  </a:lnTo>
                  <a:lnTo>
                    <a:pt x="42" y="89"/>
                  </a:lnTo>
                  <a:lnTo>
                    <a:pt x="37" y="95"/>
                  </a:lnTo>
                  <a:lnTo>
                    <a:pt x="31" y="100"/>
                  </a:lnTo>
                  <a:lnTo>
                    <a:pt x="26" y="106"/>
                  </a:lnTo>
                  <a:lnTo>
                    <a:pt x="21" y="112"/>
                  </a:lnTo>
                  <a:lnTo>
                    <a:pt x="16" y="117"/>
                  </a:lnTo>
                  <a:lnTo>
                    <a:pt x="10" y="123"/>
                  </a:lnTo>
                  <a:lnTo>
                    <a:pt x="5" y="128"/>
                  </a:lnTo>
                  <a:lnTo>
                    <a:pt x="5" y="134"/>
                  </a:lnTo>
                  <a:lnTo>
                    <a:pt x="0" y="139"/>
                  </a:lnTo>
                  <a:lnTo>
                    <a:pt x="0" y="145"/>
                  </a:lnTo>
                  <a:lnTo>
                    <a:pt x="0" y="151"/>
                  </a:lnTo>
                  <a:lnTo>
                    <a:pt x="0" y="156"/>
                  </a:lnTo>
                  <a:lnTo>
                    <a:pt x="0" y="162"/>
                  </a:lnTo>
                  <a:lnTo>
                    <a:pt x="0" y="167"/>
                  </a:lnTo>
                  <a:lnTo>
                    <a:pt x="0" y="173"/>
                  </a:lnTo>
                  <a:lnTo>
                    <a:pt x="0" y="178"/>
                  </a:lnTo>
                  <a:lnTo>
                    <a:pt x="0" y="184"/>
                  </a:lnTo>
                  <a:lnTo>
                    <a:pt x="0" y="190"/>
                  </a:lnTo>
                  <a:lnTo>
                    <a:pt x="0" y="195"/>
                  </a:lnTo>
                  <a:lnTo>
                    <a:pt x="5" y="201"/>
                  </a:lnTo>
                  <a:lnTo>
                    <a:pt x="5" y="206"/>
                  </a:lnTo>
                  <a:lnTo>
                    <a:pt x="5" y="212"/>
                  </a:lnTo>
                  <a:lnTo>
                    <a:pt x="5" y="218"/>
                  </a:lnTo>
                  <a:lnTo>
                    <a:pt x="5" y="223"/>
                  </a:lnTo>
                  <a:lnTo>
                    <a:pt x="5" y="229"/>
                  </a:lnTo>
                  <a:lnTo>
                    <a:pt x="10" y="234"/>
                  </a:lnTo>
                  <a:lnTo>
                    <a:pt x="10" y="240"/>
                  </a:lnTo>
                  <a:lnTo>
                    <a:pt x="16" y="245"/>
                  </a:lnTo>
                  <a:lnTo>
                    <a:pt x="16" y="251"/>
                  </a:lnTo>
                  <a:lnTo>
                    <a:pt x="16" y="257"/>
                  </a:lnTo>
                  <a:lnTo>
                    <a:pt x="16" y="262"/>
                  </a:lnTo>
                  <a:lnTo>
                    <a:pt x="21" y="268"/>
                  </a:lnTo>
                  <a:lnTo>
                    <a:pt x="26" y="273"/>
                  </a:lnTo>
                  <a:lnTo>
                    <a:pt x="31" y="279"/>
                  </a:lnTo>
                  <a:lnTo>
                    <a:pt x="31" y="284"/>
                  </a:lnTo>
                </a:path>
              </a:pathLst>
            </a:custGeom>
            <a:solidFill>
              <a:srgbClr val="FF5008"/>
            </a:solidFill>
            <a:ln w="25400" cap="rnd">
              <a:solidFill>
                <a:srgbClr val="FE9B03"/>
              </a:solidFill>
              <a:round/>
              <a:headEnd/>
              <a:tailEnd/>
            </a:ln>
          </p:spPr>
          <p:txBody>
            <a:bodyPr/>
            <a:lstStyle/>
            <a:p>
              <a:pPr algn="r" eaLnBrk="0" hangingPunct="0"/>
              <a:endParaRPr lang="en-US" sz="4400" b="1">
                <a:solidFill>
                  <a:srgbClr val="0000FF"/>
                </a:solidFill>
                <a:latin typeface="+mj-lt"/>
              </a:endParaRPr>
            </a:p>
          </p:txBody>
        </p:sp>
        <p:sp>
          <p:nvSpPr>
            <p:cNvPr id="563229" name="Freeform 264">
              <a:extLst>
                <a:ext uri="{FF2B5EF4-FFF2-40B4-BE49-F238E27FC236}">
                  <a16:creationId xmlns:a16="http://schemas.microsoft.com/office/drawing/2014/main" id="{8F087AAB-3ACA-574B-B276-137B1824C2AB}"/>
                </a:ext>
              </a:extLst>
            </p:cNvPr>
            <p:cNvSpPr>
              <a:spLocks/>
            </p:cNvSpPr>
            <p:nvPr/>
          </p:nvSpPr>
          <p:spPr bwMode="auto">
            <a:xfrm>
              <a:off x="2174" y="1633"/>
              <a:ext cx="170" cy="356"/>
            </a:xfrm>
            <a:custGeom>
              <a:avLst/>
              <a:gdLst>
                <a:gd name="T0" fmla="*/ 141 w 170"/>
                <a:gd name="T1" fmla="*/ 348 h 356"/>
                <a:gd name="T2" fmla="*/ 136 w 170"/>
                <a:gd name="T3" fmla="*/ 335 h 356"/>
                <a:gd name="T4" fmla="*/ 117 w 170"/>
                <a:gd name="T5" fmla="*/ 321 h 356"/>
                <a:gd name="T6" fmla="*/ 99 w 170"/>
                <a:gd name="T7" fmla="*/ 304 h 356"/>
                <a:gd name="T8" fmla="*/ 85 w 170"/>
                <a:gd name="T9" fmla="*/ 290 h 356"/>
                <a:gd name="T10" fmla="*/ 70 w 170"/>
                <a:gd name="T11" fmla="*/ 280 h 356"/>
                <a:gd name="T12" fmla="*/ 56 w 170"/>
                <a:gd name="T13" fmla="*/ 270 h 356"/>
                <a:gd name="T14" fmla="*/ 42 w 170"/>
                <a:gd name="T15" fmla="*/ 256 h 356"/>
                <a:gd name="T16" fmla="*/ 28 w 170"/>
                <a:gd name="T17" fmla="*/ 246 h 356"/>
                <a:gd name="T18" fmla="*/ 19 w 170"/>
                <a:gd name="T19" fmla="*/ 232 h 356"/>
                <a:gd name="T20" fmla="*/ 14 w 170"/>
                <a:gd name="T21" fmla="*/ 218 h 356"/>
                <a:gd name="T22" fmla="*/ 5 w 170"/>
                <a:gd name="T23" fmla="*/ 205 h 356"/>
                <a:gd name="T24" fmla="*/ 0 w 170"/>
                <a:gd name="T25" fmla="*/ 191 h 356"/>
                <a:gd name="T26" fmla="*/ 5 w 170"/>
                <a:gd name="T27" fmla="*/ 178 h 356"/>
                <a:gd name="T28" fmla="*/ 9 w 170"/>
                <a:gd name="T29" fmla="*/ 164 h 356"/>
                <a:gd name="T30" fmla="*/ 19 w 170"/>
                <a:gd name="T31" fmla="*/ 147 h 356"/>
                <a:gd name="T32" fmla="*/ 23 w 170"/>
                <a:gd name="T33" fmla="*/ 133 h 356"/>
                <a:gd name="T34" fmla="*/ 28 w 170"/>
                <a:gd name="T35" fmla="*/ 113 h 356"/>
                <a:gd name="T36" fmla="*/ 33 w 170"/>
                <a:gd name="T37" fmla="*/ 96 h 356"/>
                <a:gd name="T38" fmla="*/ 42 w 170"/>
                <a:gd name="T39" fmla="*/ 82 h 356"/>
                <a:gd name="T40" fmla="*/ 47 w 170"/>
                <a:gd name="T41" fmla="*/ 68 h 356"/>
                <a:gd name="T42" fmla="*/ 52 w 170"/>
                <a:gd name="T43" fmla="*/ 55 h 356"/>
                <a:gd name="T44" fmla="*/ 56 w 170"/>
                <a:gd name="T45" fmla="*/ 41 h 356"/>
                <a:gd name="T46" fmla="*/ 61 w 170"/>
                <a:gd name="T47" fmla="*/ 27 h 356"/>
                <a:gd name="T48" fmla="*/ 70 w 170"/>
                <a:gd name="T49" fmla="*/ 14 h 356"/>
                <a:gd name="T50" fmla="*/ 75 w 170"/>
                <a:gd name="T51" fmla="*/ 0 h 356"/>
                <a:gd name="T52" fmla="*/ 80 w 170"/>
                <a:gd name="T53" fmla="*/ 14 h 356"/>
                <a:gd name="T54" fmla="*/ 80 w 170"/>
                <a:gd name="T55" fmla="*/ 27 h 356"/>
                <a:gd name="T56" fmla="*/ 80 w 170"/>
                <a:gd name="T57" fmla="*/ 41 h 356"/>
                <a:gd name="T58" fmla="*/ 85 w 170"/>
                <a:gd name="T59" fmla="*/ 55 h 356"/>
                <a:gd name="T60" fmla="*/ 94 w 170"/>
                <a:gd name="T61" fmla="*/ 68 h 356"/>
                <a:gd name="T62" fmla="*/ 103 w 170"/>
                <a:gd name="T63" fmla="*/ 82 h 356"/>
                <a:gd name="T64" fmla="*/ 117 w 170"/>
                <a:gd name="T65" fmla="*/ 96 h 356"/>
                <a:gd name="T66" fmla="*/ 131 w 170"/>
                <a:gd name="T67" fmla="*/ 109 h 356"/>
                <a:gd name="T68" fmla="*/ 141 w 170"/>
                <a:gd name="T69" fmla="*/ 123 h 356"/>
                <a:gd name="T70" fmla="*/ 150 w 170"/>
                <a:gd name="T71" fmla="*/ 137 h 356"/>
                <a:gd name="T72" fmla="*/ 160 w 170"/>
                <a:gd name="T73" fmla="*/ 150 h 356"/>
                <a:gd name="T74" fmla="*/ 164 w 170"/>
                <a:gd name="T75" fmla="*/ 164 h 356"/>
                <a:gd name="T76" fmla="*/ 169 w 170"/>
                <a:gd name="T77" fmla="*/ 178 h 356"/>
                <a:gd name="T78" fmla="*/ 169 w 170"/>
                <a:gd name="T79" fmla="*/ 191 h 356"/>
                <a:gd name="T80" fmla="*/ 169 w 170"/>
                <a:gd name="T81" fmla="*/ 205 h 356"/>
                <a:gd name="T82" fmla="*/ 169 w 170"/>
                <a:gd name="T83" fmla="*/ 218 h 356"/>
                <a:gd name="T84" fmla="*/ 169 w 170"/>
                <a:gd name="T85" fmla="*/ 232 h 356"/>
                <a:gd name="T86" fmla="*/ 164 w 170"/>
                <a:gd name="T87" fmla="*/ 246 h 356"/>
                <a:gd name="T88" fmla="*/ 164 w 170"/>
                <a:gd name="T89" fmla="*/ 259 h 356"/>
                <a:gd name="T90" fmla="*/ 164 w 170"/>
                <a:gd name="T91" fmla="*/ 273 h 356"/>
                <a:gd name="T92" fmla="*/ 160 w 170"/>
                <a:gd name="T93" fmla="*/ 287 h 356"/>
                <a:gd name="T94" fmla="*/ 155 w 170"/>
                <a:gd name="T95" fmla="*/ 300 h 356"/>
                <a:gd name="T96" fmla="*/ 155 w 170"/>
                <a:gd name="T97" fmla="*/ 314 h 356"/>
                <a:gd name="T98" fmla="*/ 150 w 170"/>
                <a:gd name="T99" fmla="*/ 328 h 356"/>
                <a:gd name="T100" fmla="*/ 141 w 170"/>
                <a:gd name="T101" fmla="*/ 341 h 35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70"/>
                <a:gd name="T154" fmla="*/ 0 h 356"/>
                <a:gd name="T155" fmla="*/ 170 w 170"/>
                <a:gd name="T156" fmla="*/ 356 h 35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70" h="356">
                  <a:moveTo>
                    <a:pt x="141" y="355"/>
                  </a:moveTo>
                  <a:lnTo>
                    <a:pt x="141" y="348"/>
                  </a:lnTo>
                  <a:lnTo>
                    <a:pt x="141" y="341"/>
                  </a:lnTo>
                  <a:lnTo>
                    <a:pt x="136" y="335"/>
                  </a:lnTo>
                  <a:lnTo>
                    <a:pt x="127" y="324"/>
                  </a:lnTo>
                  <a:lnTo>
                    <a:pt x="117" y="321"/>
                  </a:lnTo>
                  <a:lnTo>
                    <a:pt x="108" y="314"/>
                  </a:lnTo>
                  <a:lnTo>
                    <a:pt x="99" y="304"/>
                  </a:lnTo>
                  <a:lnTo>
                    <a:pt x="89" y="297"/>
                  </a:lnTo>
                  <a:lnTo>
                    <a:pt x="85" y="290"/>
                  </a:lnTo>
                  <a:lnTo>
                    <a:pt x="75" y="287"/>
                  </a:lnTo>
                  <a:lnTo>
                    <a:pt x="70" y="280"/>
                  </a:lnTo>
                  <a:lnTo>
                    <a:pt x="66" y="273"/>
                  </a:lnTo>
                  <a:lnTo>
                    <a:pt x="56" y="270"/>
                  </a:lnTo>
                  <a:lnTo>
                    <a:pt x="47" y="263"/>
                  </a:lnTo>
                  <a:lnTo>
                    <a:pt x="42" y="256"/>
                  </a:lnTo>
                  <a:lnTo>
                    <a:pt x="33" y="253"/>
                  </a:lnTo>
                  <a:lnTo>
                    <a:pt x="28" y="246"/>
                  </a:lnTo>
                  <a:lnTo>
                    <a:pt x="23" y="239"/>
                  </a:lnTo>
                  <a:lnTo>
                    <a:pt x="19" y="232"/>
                  </a:lnTo>
                  <a:lnTo>
                    <a:pt x="14" y="225"/>
                  </a:lnTo>
                  <a:lnTo>
                    <a:pt x="14" y="218"/>
                  </a:lnTo>
                  <a:lnTo>
                    <a:pt x="9" y="212"/>
                  </a:lnTo>
                  <a:lnTo>
                    <a:pt x="5" y="205"/>
                  </a:lnTo>
                  <a:lnTo>
                    <a:pt x="5" y="198"/>
                  </a:lnTo>
                  <a:lnTo>
                    <a:pt x="0" y="191"/>
                  </a:lnTo>
                  <a:lnTo>
                    <a:pt x="0" y="184"/>
                  </a:lnTo>
                  <a:lnTo>
                    <a:pt x="5" y="178"/>
                  </a:lnTo>
                  <a:lnTo>
                    <a:pt x="9" y="171"/>
                  </a:lnTo>
                  <a:lnTo>
                    <a:pt x="9" y="164"/>
                  </a:lnTo>
                  <a:lnTo>
                    <a:pt x="14" y="154"/>
                  </a:lnTo>
                  <a:lnTo>
                    <a:pt x="19" y="147"/>
                  </a:lnTo>
                  <a:lnTo>
                    <a:pt x="19" y="140"/>
                  </a:lnTo>
                  <a:lnTo>
                    <a:pt x="23" y="133"/>
                  </a:lnTo>
                  <a:lnTo>
                    <a:pt x="23" y="123"/>
                  </a:lnTo>
                  <a:lnTo>
                    <a:pt x="28" y="113"/>
                  </a:lnTo>
                  <a:lnTo>
                    <a:pt x="33" y="106"/>
                  </a:lnTo>
                  <a:lnTo>
                    <a:pt x="33" y="96"/>
                  </a:lnTo>
                  <a:lnTo>
                    <a:pt x="38" y="89"/>
                  </a:lnTo>
                  <a:lnTo>
                    <a:pt x="42" y="82"/>
                  </a:lnTo>
                  <a:lnTo>
                    <a:pt x="47" y="75"/>
                  </a:lnTo>
                  <a:lnTo>
                    <a:pt x="47" y="68"/>
                  </a:lnTo>
                  <a:lnTo>
                    <a:pt x="52" y="61"/>
                  </a:lnTo>
                  <a:lnTo>
                    <a:pt x="52" y="55"/>
                  </a:lnTo>
                  <a:lnTo>
                    <a:pt x="56" y="48"/>
                  </a:lnTo>
                  <a:lnTo>
                    <a:pt x="56" y="41"/>
                  </a:lnTo>
                  <a:lnTo>
                    <a:pt x="61" y="34"/>
                  </a:lnTo>
                  <a:lnTo>
                    <a:pt x="61" y="27"/>
                  </a:lnTo>
                  <a:lnTo>
                    <a:pt x="66" y="20"/>
                  </a:lnTo>
                  <a:lnTo>
                    <a:pt x="70" y="14"/>
                  </a:lnTo>
                  <a:lnTo>
                    <a:pt x="75" y="7"/>
                  </a:lnTo>
                  <a:lnTo>
                    <a:pt x="75" y="0"/>
                  </a:lnTo>
                  <a:lnTo>
                    <a:pt x="80" y="7"/>
                  </a:lnTo>
                  <a:lnTo>
                    <a:pt x="80" y="14"/>
                  </a:lnTo>
                  <a:lnTo>
                    <a:pt x="80" y="20"/>
                  </a:lnTo>
                  <a:lnTo>
                    <a:pt x="80" y="27"/>
                  </a:lnTo>
                  <a:lnTo>
                    <a:pt x="80" y="34"/>
                  </a:lnTo>
                  <a:lnTo>
                    <a:pt x="80" y="41"/>
                  </a:lnTo>
                  <a:lnTo>
                    <a:pt x="80" y="48"/>
                  </a:lnTo>
                  <a:lnTo>
                    <a:pt x="85" y="55"/>
                  </a:lnTo>
                  <a:lnTo>
                    <a:pt x="89" y="61"/>
                  </a:lnTo>
                  <a:lnTo>
                    <a:pt x="94" y="68"/>
                  </a:lnTo>
                  <a:lnTo>
                    <a:pt x="99" y="75"/>
                  </a:lnTo>
                  <a:lnTo>
                    <a:pt x="103" y="82"/>
                  </a:lnTo>
                  <a:lnTo>
                    <a:pt x="108" y="89"/>
                  </a:lnTo>
                  <a:lnTo>
                    <a:pt x="117" y="96"/>
                  </a:lnTo>
                  <a:lnTo>
                    <a:pt x="122" y="102"/>
                  </a:lnTo>
                  <a:lnTo>
                    <a:pt x="131" y="109"/>
                  </a:lnTo>
                  <a:lnTo>
                    <a:pt x="136" y="116"/>
                  </a:lnTo>
                  <a:lnTo>
                    <a:pt x="141" y="123"/>
                  </a:lnTo>
                  <a:lnTo>
                    <a:pt x="146" y="130"/>
                  </a:lnTo>
                  <a:lnTo>
                    <a:pt x="150" y="137"/>
                  </a:lnTo>
                  <a:lnTo>
                    <a:pt x="155" y="143"/>
                  </a:lnTo>
                  <a:lnTo>
                    <a:pt x="160" y="150"/>
                  </a:lnTo>
                  <a:lnTo>
                    <a:pt x="164" y="157"/>
                  </a:lnTo>
                  <a:lnTo>
                    <a:pt x="164" y="164"/>
                  </a:lnTo>
                  <a:lnTo>
                    <a:pt x="169" y="171"/>
                  </a:lnTo>
                  <a:lnTo>
                    <a:pt x="169" y="178"/>
                  </a:lnTo>
                  <a:lnTo>
                    <a:pt x="169" y="184"/>
                  </a:lnTo>
                  <a:lnTo>
                    <a:pt x="169" y="191"/>
                  </a:lnTo>
                  <a:lnTo>
                    <a:pt x="169" y="198"/>
                  </a:lnTo>
                  <a:lnTo>
                    <a:pt x="169" y="205"/>
                  </a:lnTo>
                  <a:lnTo>
                    <a:pt x="169" y="212"/>
                  </a:lnTo>
                  <a:lnTo>
                    <a:pt x="169" y="218"/>
                  </a:lnTo>
                  <a:lnTo>
                    <a:pt x="169" y="225"/>
                  </a:lnTo>
                  <a:lnTo>
                    <a:pt x="169" y="232"/>
                  </a:lnTo>
                  <a:lnTo>
                    <a:pt x="169" y="239"/>
                  </a:lnTo>
                  <a:lnTo>
                    <a:pt x="164" y="246"/>
                  </a:lnTo>
                  <a:lnTo>
                    <a:pt x="164" y="253"/>
                  </a:lnTo>
                  <a:lnTo>
                    <a:pt x="164" y="259"/>
                  </a:lnTo>
                  <a:lnTo>
                    <a:pt x="164" y="266"/>
                  </a:lnTo>
                  <a:lnTo>
                    <a:pt x="164" y="273"/>
                  </a:lnTo>
                  <a:lnTo>
                    <a:pt x="164" y="280"/>
                  </a:lnTo>
                  <a:lnTo>
                    <a:pt x="160" y="287"/>
                  </a:lnTo>
                  <a:lnTo>
                    <a:pt x="160" y="294"/>
                  </a:lnTo>
                  <a:lnTo>
                    <a:pt x="155" y="300"/>
                  </a:lnTo>
                  <a:lnTo>
                    <a:pt x="155" y="307"/>
                  </a:lnTo>
                  <a:lnTo>
                    <a:pt x="155" y="314"/>
                  </a:lnTo>
                  <a:lnTo>
                    <a:pt x="155" y="321"/>
                  </a:lnTo>
                  <a:lnTo>
                    <a:pt x="150" y="328"/>
                  </a:lnTo>
                  <a:lnTo>
                    <a:pt x="146" y="335"/>
                  </a:lnTo>
                  <a:lnTo>
                    <a:pt x="141" y="341"/>
                  </a:lnTo>
                  <a:lnTo>
                    <a:pt x="141" y="348"/>
                  </a:lnTo>
                </a:path>
              </a:pathLst>
            </a:custGeom>
            <a:solidFill>
              <a:srgbClr val="FFFF00"/>
            </a:solidFill>
            <a:ln w="25400" cap="rnd">
              <a:solidFill>
                <a:srgbClr val="EF9100"/>
              </a:solidFill>
              <a:round/>
              <a:headEnd/>
              <a:tailEnd/>
            </a:ln>
          </p:spPr>
          <p:txBody>
            <a:bodyPr/>
            <a:lstStyle/>
            <a:p>
              <a:pPr algn="r" eaLnBrk="0" hangingPunct="0"/>
              <a:endParaRPr lang="en-US" sz="4400" b="1">
                <a:solidFill>
                  <a:srgbClr val="0000FF"/>
                </a:solidFill>
                <a:latin typeface="+mj-lt"/>
              </a:endParaRPr>
            </a:p>
          </p:txBody>
        </p:sp>
        <p:sp>
          <p:nvSpPr>
            <p:cNvPr id="563230" name="Freeform 265">
              <a:extLst>
                <a:ext uri="{FF2B5EF4-FFF2-40B4-BE49-F238E27FC236}">
                  <a16:creationId xmlns:a16="http://schemas.microsoft.com/office/drawing/2014/main" id="{1A90181B-2F86-F7DF-52E3-6380E661FDBB}"/>
                </a:ext>
              </a:extLst>
            </p:cNvPr>
            <p:cNvSpPr>
              <a:spLocks/>
            </p:cNvSpPr>
            <p:nvPr/>
          </p:nvSpPr>
          <p:spPr bwMode="auto">
            <a:xfrm>
              <a:off x="2251" y="1590"/>
              <a:ext cx="112" cy="386"/>
            </a:xfrm>
            <a:custGeom>
              <a:avLst/>
              <a:gdLst>
                <a:gd name="T0" fmla="*/ 19 w 112"/>
                <a:gd name="T1" fmla="*/ 378 h 386"/>
                <a:gd name="T2" fmla="*/ 22 w 112"/>
                <a:gd name="T3" fmla="*/ 363 h 386"/>
                <a:gd name="T4" fmla="*/ 34 w 112"/>
                <a:gd name="T5" fmla="*/ 348 h 386"/>
                <a:gd name="T6" fmla="*/ 46 w 112"/>
                <a:gd name="T7" fmla="*/ 329 h 386"/>
                <a:gd name="T8" fmla="*/ 56 w 112"/>
                <a:gd name="T9" fmla="*/ 315 h 386"/>
                <a:gd name="T10" fmla="*/ 65 w 112"/>
                <a:gd name="T11" fmla="*/ 304 h 386"/>
                <a:gd name="T12" fmla="*/ 74 w 112"/>
                <a:gd name="T13" fmla="*/ 292 h 386"/>
                <a:gd name="T14" fmla="*/ 83 w 112"/>
                <a:gd name="T15" fmla="*/ 278 h 386"/>
                <a:gd name="T16" fmla="*/ 93 w 112"/>
                <a:gd name="T17" fmla="*/ 267 h 386"/>
                <a:gd name="T18" fmla="*/ 99 w 112"/>
                <a:gd name="T19" fmla="*/ 252 h 386"/>
                <a:gd name="T20" fmla="*/ 102 w 112"/>
                <a:gd name="T21" fmla="*/ 237 h 386"/>
                <a:gd name="T22" fmla="*/ 108 w 112"/>
                <a:gd name="T23" fmla="*/ 222 h 386"/>
                <a:gd name="T24" fmla="*/ 111 w 112"/>
                <a:gd name="T25" fmla="*/ 207 h 386"/>
                <a:gd name="T26" fmla="*/ 108 w 112"/>
                <a:gd name="T27" fmla="*/ 193 h 386"/>
                <a:gd name="T28" fmla="*/ 105 w 112"/>
                <a:gd name="T29" fmla="*/ 178 h 386"/>
                <a:gd name="T30" fmla="*/ 99 w 112"/>
                <a:gd name="T31" fmla="*/ 159 h 386"/>
                <a:gd name="T32" fmla="*/ 96 w 112"/>
                <a:gd name="T33" fmla="*/ 144 h 386"/>
                <a:gd name="T34" fmla="*/ 93 w 112"/>
                <a:gd name="T35" fmla="*/ 122 h 386"/>
                <a:gd name="T36" fmla="*/ 89 w 112"/>
                <a:gd name="T37" fmla="*/ 104 h 386"/>
                <a:gd name="T38" fmla="*/ 83 w 112"/>
                <a:gd name="T39" fmla="*/ 89 h 386"/>
                <a:gd name="T40" fmla="*/ 80 w 112"/>
                <a:gd name="T41" fmla="*/ 74 h 386"/>
                <a:gd name="T42" fmla="*/ 77 w 112"/>
                <a:gd name="T43" fmla="*/ 59 h 386"/>
                <a:gd name="T44" fmla="*/ 74 w 112"/>
                <a:gd name="T45" fmla="*/ 44 h 386"/>
                <a:gd name="T46" fmla="*/ 71 w 112"/>
                <a:gd name="T47" fmla="*/ 30 h 386"/>
                <a:gd name="T48" fmla="*/ 65 w 112"/>
                <a:gd name="T49" fmla="*/ 15 h 386"/>
                <a:gd name="T50" fmla="*/ 62 w 112"/>
                <a:gd name="T51" fmla="*/ 0 h 386"/>
                <a:gd name="T52" fmla="*/ 59 w 112"/>
                <a:gd name="T53" fmla="*/ 15 h 386"/>
                <a:gd name="T54" fmla="*/ 59 w 112"/>
                <a:gd name="T55" fmla="*/ 30 h 386"/>
                <a:gd name="T56" fmla="*/ 59 w 112"/>
                <a:gd name="T57" fmla="*/ 44 h 386"/>
                <a:gd name="T58" fmla="*/ 56 w 112"/>
                <a:gd name="T59" fmla="*/ 59 h 386"/>
                <a:gd name="T60" fmla="*/ 49 w 112"/>
                <a:gd name="T61" fmla="*/ 74 h 386"/>
                <a:gd name="T62" fmla="*/ 43 w 112"/>
                <a:gd name="T63" fmla="*/ 89 h 386"/>
                <a:gd name="T64" fmla="*/ 34 w 112"/>
                <a:gd name="T65" fmla="*/ 104 h 386"/>
                <a:gd name="T66" fmla="*/ 25 w 112"/>
                <a:gd name="T67" fmla="*/ 118 h 386"/>
                <a:gd name="T68" fmla="*/ 19 w 112"/>
                <a:gd name="T69" fmla="*/ 133 h 386"/>
                <a:gd name="T70" fmla="*/ 12 w 112"/>
                <a:gd name="T71" fmla="*/ 148 h 386"/>
                <a:gd name="T72" fmla="*/ 6 w 112"/>
                <a:gd name="T73" fmla="*/ 163 h 386"/>
                <a:gd name="T74" fmla="*/ 3 w 112"/>
                <a:gd name="T75" fmla="*/ 178 h 386"/>
                <a:gd name="T76" fmla="*/ 0 w 112"/>
                <a:gd name="T77" fmla="*/ 193 h 386"/>
                <a:gd name="T78" fmla="*/ 0 w 112"/>
                <a:gd name="T79" fmla="*/ 207 h 386"/>
                <a:gd name="T80" fmla="*/ 0 w 112"/>
                <a:gd name="T81" fmla="*/ 222 h 386"/>
                <a:gd name="T82" fmla="*/ 0 w 112"/>
                <a:gd name="T83" fmla="*/ 237 h 386"/>
                <a:gd name="T84" fmla="*/ 0 w 112"/>
                <a:gd name="T85" fmla="*/ 252 h 386"/>
                <a:gd name="T86" fmla="*/ 3 w 112"/>
                <a:gd name="T87" fmla="*/ 267 h 386"/>
                <a:gd name="T88" fmla="*/ 3 w 112"/>
                <a:gd name="T89" fmla="*/ 281 h 386"/>
                <a:gd name="T90" fmla="*/ 3 w 112"/>
                <a:gd name="T91" fmla="*/ 296 h 386"/>
                <a:gd name="T92" fmla="*/ 6 w 112"/>
                <a:gd name="T93" fmla="*/ 311 h 386"/>
                <a:gd name="T94" fmla="*/ 9 w 112"/>
                <a:gd name="T95" fmla="*/ 326 h 386"/>
                <a:gd name="T96" fmla="*/ 9 w 112"/>
                <a:gd name="T97" fmla="*/ 341 h 386"/>
                <a:gd name="T98" fmla="*/ 12 w 112"/>
                <a:gd name="T99" fmla="*/ 355 h 386"/>
                <a:gd name="T100" fmla="*/ 19 w 112"/>
                <a:gd name="T101" fmla="*/ 370 h 38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12"/>
                <a:gd name="T154" fmla="*/ 0 h 386"/>
                <a:gd name="T155" fmla="*/ 112 w 112"/>
                <a:gd name="T156" fmla="*/ 386 h 38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12" h="386">
                  <a:moveTo>
                    <a:pt x="19" y="385"/>
                  </a:moveTo>
                  <a:lnTo>
                    <a:pt x="19" y="378"/>
                  </a:lnTo>
                  <a:lnTo>
                    <a:pt x="19" y="370"/>
                  </a:lnTo>
                  <a:lnTo>
                    <a:pt x="22" y="363"/>
                  </a:lnTo>
                  <a:lnTo>
                    <a:pt x="28" y="352"/>
                  </a:lnTo>
                  <a:lnTo>
                    <a:pt x="34" y="348"/>
                  </a:lnTo>
                  <a:lnTo>
                    <a:pt x="40" y="341"/>
                  </a:lnTo>
                  <a:lnTo>
                    <a:pt x="46" y="329"/>
                  </a:lnTo>
                  <a:lnTo>
                    <a:pt x="52" y="322"/>
                  </a:lnTo>
                  <a:lnTo>
                    <a:pt x="56" y="315"/>
                  </a:lnTo>
                  <a:lnTo>
                    <a:pt x="62" y="311"/>
                  </a:lnTo>
                  <a:lnTo>
                    <a:pt x="65" y="304"/>
                  </a:lnTo>
                  <a:lnTo>
                    <a:pt x="68" y="296"/>
                  </a:lnTo>
                  <a:lnTo>
                    <a:pt x="74" y="292"/>
                  </a:lnTo>
                  <a:lnTo>
                    <a:pt x="80" y="285"/>
                  </a:lnTo>
                  <a:lnTo>
                    <a:pt x="83" y="278"/>
                  </a:lnTo>
                  <a:lnTo>
                    <a:pt x="89" y="274"/>
                  </a:lnTo>
                  <a:lnTo>
                    <a:pt x="93" y="267"/>
                  </a:lnTo>
                  <a:lnTo>
                    <a:pt x="96" y="259"/>
                  </a:lnTo>
                  <a:lnTo>
                    <a:pt x="99" y="252"/>
                  </a:lnTo>
                  <a:lnTo>
                    <a:pt x="102" y="244"/>
                  </a:lnTo>
                  <a:lnTo>
                    <a:pt x="102" y="237"/>
                  </a:lnTo>
                  <a:lnTo>
                    <a:pt x="105" y="230"/>
                  </a:lnTo>
                  <a:lnTo>
                    <a:pt x="108" y="222"/>
                  </a:lnTo>
                  <a:lnTo>
                    <a:pt x="108" y="215"/>
                  </a:lnTo>
                  <a:lnTo>
                    <a:pt x="111" y="207"/>
                  </a:lnTo>
                  <a:lnTo>
                    <a:pt x="111" y="200"/>
                  </a:lnTo>
                  <a:lnTo>
                    <a:pt x="108" y="193"/>
                  </a:lnTo>
                  <a:lnTo>
                    <a:pt x="105" y="185"/>
                  </a:lnTo>
                  <a:lnTo>
                    <a:pt x="105" y="178"/>
                  </a:lnTo>
                  <a:lnTo>
                    <a:pt x="102" y="167"/>
                  </a:lnTo>
                  <a:lnTo>
                    <a:pt x="99" y="159"/>
                  </a:lnTo>
                  <a:lnTo>
                    <a:pt x="99" y="152"/>
                  </a:lnTo>
                  <a:lnTo>
                    <a:pt x="96" y="144"/>
                  </a:lnTo>
                  <a:lnTo>
                    <a:pt x="96" y="133"/>
                  </a:lnTo>
                  <a:lnTo>
                    <a:pt x="93" y="122"/>
                  </a:lnTo>
                  <a:lnTo>
                    <a:pt x="89" y="115"/>
                  </a:lnTo>
                  <a:lnTo>
                    <a:pt x="89" y="104"/>
                  </a:lnTo>
                  <a:lnTo>
                    <a:pt x="86" y="96"/>
                  </a:lnTo>
                  <a:lnTo>
                    <a:pt x="83" y="89"/>
                  </a:lnTo>
                  <a:lnTo>
                    <a:pt x="80" y="81"/>
                  </a:lnTo>
                  <a:lnTo>
                    <a:pt x="80" y="74"/>
                  </a:lnTo>
                  <a:lnTo>
                    <a:pt x="77" y="67"/>
                  </a:lnTo>
                  <a:lnTo>
                    <a:pt x="77" y="59"/>
                  </a:lnTo>
                  <a:lnTo>
                    <a:pt x="74" y="52"/>
                  </a:lnTo>
                  <a:lnTo>
                    <a:pt x="74" y="44"/>
                  </a:lnTo>
                  <a:lnTo>
                    <a:pt x="71" y="37"/>
                  </a:lnTo>
                  <a:lnTo>
                    <a:pt x="71" y="30"/>
                  </a:lnTo>
                  <a:lnTo>
                    <a:pt x="68" y="22"/>
                  </a:lnTo>
                  <a:lnTo>
                    <a:pt x="65" y="15"/>
                  </a:lnTo>
                  <a:lnTo>
                    <a:pt x="62" y="7"/>
                  </a:lnTo>
                  <a:lnTo>
                    <a:pt x="62" y="0"/>
                  </a:lnTo>
                  <a:lnTo>
                    <a:pt x="59" y="7"/>
                  </a:lnTo>
                  <a:lnTo>
                    <a:pt x="59" y="15"/>
                  </a:lnTo>
                  <a:lnTo>
                    <a:pt x="59" y="22"/>
                  </a:lnTo>
                  <a:lnTo>
                    <a:pt x="59" y="30"/>
                  </a:lnTo>
                  <a:lnTo>
                    <a:pt x="59" y="37"/>
                  </a:lnTo>
                  <a:lnTo>
                    <a:pt x="59" y="44"/>
                  </a:lnTo>
                  <a:lnTo>
                    <a:pt x="59" y="52"/>
                  </a:lnTo>
                  <a:lnTo>
                    <a:pt x="56" y="59"/>
                  </a:lnTo>
                  <a:lnTo>
                    <a:pt x="52" y="67"/>
                  </a:lnTo>
                  <a:lnTo>
                    <a:pt x="49" y="74"/>
                  </a:lnTo>
                  <a:lnTo>
                    <a:pt x="46" y="81"/>
                  </a:lnTo>
                  <a:lnTo>
                    <a:pt x="43" y="89"/>
                  </a:lnTo>
                  <a:lnTo>
                    <a:pt x="40" y="96"/>
                  </a:lnTo>
                  <a:lnTo>
                    <a:pt x="34" y="104"/>
                  </a:lnTo>
                  <a:lnTo>
                    <a:pt x="31" y="111"/>
                  </a:lnTo>
                  <a:lnTo>
                    <a:pt x="25" y="118"/>
                  </a:lnTo>
                  <a:lnTo>
                    <a:pt x="22" y="126"/>
                  </a:lnTo>
                  <a:lnTo>
                    <a:pt x="19" y="133"/>
                  </a:lnTo>
                  <a:lnTo>
                    <a:pt x="15" y="141"/>
                  </a:lnTo>
                  <a:lnTo>
                    <a:pt x="12" y="148"/>
                  </a:lnTo>
                  <a:lnTo>
                    <a:pt x="9" y="155"/>
                  </a:lnTo>
                  <a:lnTo>
                    <a:pt x="6" y="163"/>
                  </a:lnTo>
                  <a:lnTo>
                    <a:pt x="3" y="170"/>
                  </a:lnTo>
                  <a:lnTo>
                    <a:pt x="3" y="178"/>
                  </a:lnTo>
                  <a:lnTo>
                    <a:pt x="0" y="185"/>
                  </a:lnTo>
                  <a:lnTo>
                    <a:pt x="0" y="193"/>
                  </a:lnTo>
                  <a:lnTo>
                    <a:pt x="0" y="200"/>
                  </a:lnTo>
                  <a:lnTo>
                    <a:pt x="0" y="207"/>
                  </a:lnTo>
                  <a:lnTo>
                    <a:pt x="0" y="215"/>
                  </a:lnTo>
                  <a:lnTo>
                    <a:pt x="0" y="222"/>
                  </a:lnTo>
                  <a:lnTo>
                    <a:pt x="0" y="230"/>
                  </a:lnTo>
                  <a:lnTo>
                    <a:pt x="0" y="237"/>
                  </a:lnTo>
                  <a:lnTo>
                    <a:pt x="0" y="244"/>
                  </a:lnTo>
                  <a:lnTo>
                    <a:pt x="0" y="252"/>
                  </a:lnTo>
                  <a:lnTo>
                    <a:pt x="0" y="259"/>
                  </a:lnTo>
                  <a:lnTo>
                    <a:pt x="3" y="267"/>
                  </a:lnTo>
                  <a:lnTo>
                    <a:pt x="3" y="274"/>
                  </a:lnTo>
                  <a:lnTo>
                    <a:pt x="3" y="281"/>
                  </a:lnTo>
                  <a:lnTo>
                    <a:pt x="3" y="289"/>
                  </a:lnTo>
                  <a:lnTo>
                    <a:pt x="3" y="296"/>
                  </a:lnTo>
                  <a:lnTo>
                    <a:pt x="3" y="304"/>
                  </a:lnTo>
                  <a:lnTo>
                    <a:pt x="6" y="311"/>
                  </a:lnTo>
                  <a:lnTo>
                    <a:pt x="6" y="318"/>
                  </a:lnTo>
                  <a:lnTo>
                    <a:pt x="9" y="326"/>
                  </a:lnTo>
                  <a:lnTo>
                    <a:pt x="9" y="333"/>
                  </a:lnTo>
                  <a:lnTo>
                    <a:pt x="9" y="341"/>
                  </a:lnTo>
                  <a:lnTo>
                    <a:pt x="9" y="348"/>
                  </a:lnTo>
                  <a:lnTo>
                    <a:pt x="12" y="355"/>
                  </a:lnTo>
                  <a:lnTo>
                    <a:pt x="15" y="363"/>
                  </a:lnTo>
                  <a:lnTo>
                    <a:pt x="19" y="370"/>
                  </a:lnTo>
                  <a:lnTo>
                    <a:pt x="19" y="378"/>
                  </a:lnTo>
                </a:path>
              </a:pathLst>
            </a:custGeom>
            <a:solidFill>
              <a:srgbClr val="FF0000"/>
            </a:solidFill>
            <a:ln w="25400" cap="rnd">
              <a:solidFill>
                <a:srgbClr val="FE9B03"/>
              </a:solidFill>
              <a:round/>
              <a:headEnd/>
              <a:tailEnd/>
            </a:ln>
          </p:spPr>
          <p:txBody>
            <a:bodyPr/>
            <a:lstStyle/>
            <a:p>
              <a:pPr algn="r" eaLnBrk="0" hangingPunct="0"/>
              <a:endParaRPr lang="en-US" sz="4400" b="1">
                <a:solidFill>
                  <a:srgbClr val="0000FF"/>
                </a:solidFill>
                <a:latin typeface="+mj-lt"/>
              </a:endParaRPr>
            </a:p>
          </p:txBody>
        </p:sp>
        <p:sp>
          <p:nvSpPr>
            <p:cNvPr id="563231" name="Freeform 266">
              <a:extLst>
                <a:ext uri="{FF2B5EF4-FFF2-40B4-BE49-F238E27FC236}">
                  <a16:creationId xmlns:a16="http://schemas.microsoft.com/office/drawing/2014/main" id="{BDDE03E9-3D17-DC45-0310-A338B6F56B1C}"/>
                </a:ext>
              </a:extLst>
            </p:cNvPr>
            <p:cNvSpPr>
              <a:spLocks/>
            </p:cNvSpPr>
            <p:nvPr/>
          </p:nvSpPr>
          <p:spPr bwMode="auto">
            <a:xfrm>
              <a:off x="2304" y="1843"/>
              <a:ext cx="127" cy="129"/>
            </a:xfrm>
            <a:custGeom>
              <a:avLst/>
              <a:gdLst>
                <a:gd name="T0" fmla="*/ 0 w 127"/>
                <a:gd name="T1" fmla="*/ 128 h 129"/>
                <a:gd name="T2" fmla="*/ 10 w 127"/>
                <a:gd name="T3" fmla="*/ 128 h 129"/>
                <a:gd name="T4" fmla="*/ 15 w 127"/>
                <a:gd name="T5" fmla="*/ 119 h 129"/>
                <a:gd name="T6" fmla="*/ 24 w 127"/>
                <a:gd name="T7" fmla="*/ 119 h 129"/>
                <a:gd name="T8" fmla="*/ 34 w 127"/>
                <a:gd name="T9" fmla="*/ 111 h 129"/>
                <a:gd name="T10" fmla="*/ 44 w 127"/>
                <a:gd name="T11" fmla="*/ 107 h 129"/>
                <a:gd name="T12" fmla="*/ 48 w 127"/>
                <a:gd name="T13" fmla="*/ 98 h 129"/>
                <a:gd name="T14" fmla="*/ 58 w 127"/>
                <a:gd name="T15" fmla="*/ 98 h 129"/>
                <a:gd name="T16" fmla="*/ 63 w 127"/>
                <a:gd name="T17" fmla="*/ 90 h 129"/>
                <a:gd name="T18" fmla="*/ 68 w 127"/>
                <a:gd name="T19" fmla="*/ 81 h 129"/>
                <a:gd name="T20" fmla="*/ 78 w 127"/>
                <a:gd name="T21" fmla="*/ 73 h 129"/>
                <a:gd name="T22" fmla="*/ 78 w 127"/>
                <a:gd name="T23" fmla="*/ 64 h 129"/>
                <a:gd name="T24" fmla="*/ 87 w 127"/>
                <a:gd name="T25" fmla="*/ 60 h 129"/>
                <a:gd name="T26" fmla="*/ 87 w 127"/>
                <a:gd name="T27" fmla="*/ 51 h 129"/>
                <a:gd name="T28" fmla="*/ 87 w 127"/>
                <a:gd name="T29" fmla="*/ 43 h 129"/>
                <a:gd name="T30" fmla="*/ 92 w 127"/>
                <a:gd name="T31" fmla="*/ 34 h 129"/>
                <a:gd name="T32" fmla="*/ 102 w 127"/>
                <a:gd name="T33" fmla="*/ 30 h 129"/>
                <a:gd name="T34" fmla="*/ 102 w 127"/>
                <a:gd name="T35" fmla="*/ 21 h 129"/>
                <a:gd name="T36" fmla="*/ 107 w 127"/>
                <a:gd name="T37" fmla="*/ 13 h 129"/>
                <a:gd name="T38" fmla="*/ 107 w 127"/>
                <a:gd name="T39" fmla="*/ 4 h 129"/>
                <a:gd name="T40" fmla="*/ 116 w 127"/>
                <a:gd name="T41" fmla="*/ 0 h 129"/>
                <a:gd name="T42" fmla="*/ 116 w 127"/>
                <a:gd name="T43" fmla="*/ 9 h 129"/>
                <a:gd name="T44" fmla="*/ 116 w 127"/>
                <a:gd name="T45" fmla="*/ 17 h 129"/>
                <a:gd name="T46" fmla="*/ 121 w 127"/>
                <a:gd name="T47" fmla="*/ 26 h 129"/>
                <a:gd name="T48" fmla="*/ 121 w 127"/>
                <a:gd name="T49" fmla="*/ 34 h 129"/>
                <a:gd name="T50" fmla="*/ 121 w 127"/>
                <a:gd name="T51" fmla="*/ 43 h 129"/>
                <a:gd name="T52" fmla="*/ 126 w 127"/>
                <a:gd name="T53" fmla="*/ 51 h 129"/>
                <a:gd name="T54" fmla="*/ 126 w 127"/>
                <a:gd name="T55" fmla="*/ 60 h 129"/>
                <a:gd name="T56" fmla="*/ 126 w 127"/>
                <a:gd name="T57" fmla="*/ 68 h 129"/>
                <a:gd name="T58" fmla="*/ 126 w 127"/>
                <a:gd name="T59" fmla="*/ 77 h 129"/>
                <a:gd name="T60" fmla="*/ 126 w 127"/>
                <a:gd name="T61" fmla="*/ 85 h 129"/>
                <a:gd name="T62" fmla="*/ 121 w 127"/>
                <a:gd name="T63" fmla="*/ 94 h 129"/>
                <a:gd name="T64" fmla="*/ 111 w 127"/>
                <a:gd name="T65" fmla="*/ 94 h 129"/>
                <a:gd name="T66" fmla="*/ 107 w 127"/>
                <a:gd name="T67" fmla="*/ 102 h 129"/>
                <a:gd name="T68" fmla="*/ 97 w 127"/>
                <a:gd name="T69" fmla="*/ 107 h 129"/>
                <a:gd name="T70" fmla="*/ 87 w 127"/>
                <a:gd name="T71" fmla="*/ 111 h 129"/>
                <a:gd name="T72" fmla="*/ 78 w 127"/>
                <a:gd name="T73" fmla="*/ 115 h 129"/>
                <a:gd name="T74" fmla="*/ 68 w 127"/>
                <a:gd name="T75" fmla="*/ 115 h 129"/>
                <a:gd name="T76" fmla="*/ 58 w 127"/>
                <a:gd name="T77" fmla="*/ 115 h 129"/>
                <a:gd name="T78" fmla="*/ 48 w 127"/>
                <a:gd name="T79" fmla="*/ 115 h 129"/>
                <a:gd name="T80" fmla="*/ 39 w 127"/>
                <a:gd name="T81" fmla="*/ 115 h 129"/>
                <a:gd name="T82" fmla="*/ 29 w 127"/>
                <a:gd name="T83" fmla="*/ 119 h 129"/>
                <a:gd name="T84" fmla="*/ 19 w 127"/>
                <a:gd name="T85" fmla="*/ 124 h 129"/>
                <a:gd name="T86" fmla="*/ 10 w 127"/>
                <a:gd name="T87" fmla="*/ 128 h 129"/>
                <a:gd name="T88" fmla="*/ 0 w 127"/>
                <a:gd name="T89" fmla="*/ 128 h 129"/>
                <a:gd name="T90" fmla="*/ 63 w 127"/>
                <a:gd name="T91" fmla="*/ 98 h 1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27"/>
                <a:gd name="T139" fmla="*/ 0 h 129"/>
                <a:gd name="T140" fmla="*/ 127 w 127"/>
                <a:gd name="T141" fmla="*/ 129 h 1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27" h="129">
                  <a:moveTo>
                    <a:pt x="0" y="128"/>
                  </a:moveTo>
                  <a:lnTo>
                    <a:pt x="10" y="128"/>
                  </a:lnTo>
                  <a:lnTo>
                    <a:pt x="15" y="119"/>
                  </a:lnTo>
                  <a:lnTo>
                    <a:pt x="24" y="119"/>
                  </a:lnTo>
                  <a:lnTo>
                    <a:pt x="34" y="111"/>
                  </a:lnTo>
                  <a:lnTo>
                    <a:pt x="44" y="107"/>
                  </a:lnTo>
                  <a:lnTo>
                    <a:pt x="48" y="98"/>
                  </a:lnTo>
                  <a:lnTo>
                    <a:pt x="58" y="98"/>
                  </a:lnTo>
                  <a:lnTo>
                    <a:pt x="63" y="90"/>
                  </a:lnTo>
                  <a:lnTo>
                    <a:pt x="68" y="81"/>
                  </a:lnTo>
                  <a:lnTo>
                    <a:pt x="78" y="73"/>
                  </a:lnTo>
                  <a:lnTo>
                    <a:pt x="78" y="64"/>
                  </a:lnTo>
                  <a:lnTo>
                    <a:pt x="87" y="60"/>
                  </a:lnTo>
                  <a:lnTo>
                    <a:pt x="87" y="51"/>
                  </a:lnTo>
                  <a:lnTo>
                    <a:pt x="87" y="43"/>
                  </a:lnTo>
                  <a:lnTo>
                    <a:pt x="92" y="34"/>
                  </a:lnTo>
                  <a:lnTo>
                    <a:pt x="102" y="30"/>
                  </a:lnTo>
                  <a:lnTo>
                    <a:pt x="102" y="21"/>
                  </a:lnTo>
                  <a:lnTo>
                    <a:pt x="107" y="13"/>
                  </a:lnTo>
                  <a:lnTo>
                    <a:pt x="107" y="4"/>
                  </a:lnTo>
                  <a:lnTo>
                    <a:pt x="116" y="0"/>
                  </a:lnTo>
                  <a:lnTo>
                    <a:pt x="116" y="9"/>
                  </a:lnTo>
                  <a:lnTo>
                    <a:pt x="116" y="17"/>
                  </a:lnTo>
                  <a:lnTo>
                    <a:pt x="121" y="26"/>
                  </a:lnTo>
                  <a:lnTo>
                    <a:pt x="121" y="34"/>
                  </a:lnTo>
                  <a:lnTo>
                    <a:pt x="121" y="43"/>
                  </a:lnTo>
                  <a:lnTo>
                    <a:pt x="126" y="51"/>
                  </a:lnTo>
                  <a:lnTo>
                    <a:pt x="126" y="60"/>
                  </a:lnTo>
                  <a:lnTo>
                    <a:pt x="126" y="68"/>
                  </a:lnTo>
                  <a:lnTo>
                    <a:pt x="126" y="77"/>
                  </a:lnTo>
                  <a:lnTo>
                    <a:pt x="126" y="85"/>
                  </a:lnTo>
                  <a:lnTo>
                    <a:pt x="121" y="94"/>
                  </a:lnTo>
                  <a:lnTo>
                    <a:pt x="111" y="94"/>
                  </a:lnTo>
                  <a:lnTo>
                    <a:pt x="107" y="102"/>
                  </a:lnTo>
                  <a:lnTo>
                    <a:pt x="97" y="107"/>
                  </a:lnTo>
                  <a:lnTo>
                    <a:pt x="87" y="111"/>
                  </a:lnTo>
                  <a:lnTo>
                    <a:pt x="78" y="115"/>
                  </a:lnTo>
                  <a:lnTo>
                    <a:pt x="68" y="115"/>
                  </a:lnTo>
                  <a:lnTo>
                    <a:pt x="58" y="115"/>
                  </a:lnTo>
                  <a:lnTo>
                    <a:pt x="48" y="115"/>
                  </a:lnTo>
                  <a:lnTo>
                    <a:pt x="39" y="115"/>
                  </a:lnTo>
                  <a:lnTo>
                    <a:pt x="29" y="119"/>
                  </a:lnTo>
                  <a:lnTo>
                    <a:pt x="19" y="124"/>
                  </a:lnTo>
                  <a:lnTo>
                    <a:pt x="10" y="128"/>
                  </a:lnTo>
                  <a:lnTo>
                    <a:pt x="0" y="128"/>
                  </a:lnTo>
                  <a:lnTo>
                    <a:pt x="63" y="98"/>
                  </a:lnTo>
                </a:path>
              </a:pathLst>
            </a:custGeom>
            <a:solidFill>
              <a:srgbClr val="FFCC99"/>
            </a:solidFill>
            <a:ln w="25400" cap="rnd">
              <a:solidFill>
                <a:srgbClr val="FF0000"/>
              </a:solidFill>
              <a:round/>
              <a:headEnd/>
              <a:tailEnd/>
            </a:ln>
          </p:spPr>
          <p:txBody>
            <a:bodyPr/>
            <a:lstStyle/>
            <a:p>
              <a:pPr algn="r" eaLnBrk="0" hangingPunct="0"/>
              <a:endParaRPr lang="en-US" sz="4400" b="1">
                <a:solidFill>
                  <a:srgbClr val="0000FF"/>
                </a:solidFill>
                <a:latin typeface="+mj-lt"/>
              </a:endParaRPr>
            </a:p>
          </p:txBody>
        </p:sp>
      </p:grpSp>
      <p:grpSp>
        <p:nvGrpSpPr>
          <p:cNvPr id="563232" name="Group 98">
            <a:extLst>
              <a:ext uri="{FF2B5EF4-FFF2-40B4-BE49-F238E27FC236}">
                <a16:creationId xmlns:a16="http://schemas.microsoft.com/office/drawing/2014/main" id="{2733B955-321E-58F9-E6E1-5BD065912AB2}"/>
              </a:ext>
            </a:extLst>
          </p:cNvPr>
          <p:cNvGrpSpPr>
            <a:grpSpLocks/>
          </p:cNvGrpSpPr>
          <p:nvPr/>
        </p:nvGrpSpPr>
        <p:grpSpPr bwMode="auto">
          <a:xfrm>
            <a:off x="6496050" y="3289853"/>
            <a:ext cx="195263" cy="278440"/>
            <a:chOff x="4300" y="2246"/>
            <a:chExt cx="400" cy="571"/>
          </a:xfrm>
        </p:grpSpPr>
        <p:sp>
          <p:nvSpPr>
            <p:cNvPr id="563233" name="Oval 99">
              <a:extLst>
                <a:ext uri="{FF2B5EF4-FFF2-40B4-BE49-F238E27FC236}">
                  <a16:creationId xmlns:a16="http://schemas.microsoft.com/office/drawing/2014/main" id="{069E7EF1-EFE8-D8DC-4D7A-55264AF1D6B6}"/>
                </a:ext>
              </a:extLst>
            </p:cNvPr>
            <p:cNvSpPr>
              <a:spLocks noChangeArrowheads="1"/>
            </p:cNvSpPr>
            <p:nvPr/>
          </p:nvSpPr>
          <p:spPr bwMode="auto">
            <a:xfrm>
              <a:off x="4300" y="2246"/>
              <a:ext cx="400" cy="41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563234" name="Oval 100">
              <a:extLst>
                <a:ext uri="{FF2B5EF4-FFF2-40B4-BE49-F238E27FC236}">
                  <a16:creationId xmlns:a16="http://schemas.microsoft.com/office/drawing/2014/main" id="{17979BF3-547B-4D43-9899-3FC7109EDF7F}"/>
                </a:ext>
              </a:extLst>
            </p:cNvPr>
            <p:cNvSpPr>
              <a:spLocks noChangeArrowheads="1"/>
            </p:cNvSpPr>
            <p:nvPr/>
          </p:nvSpPr>
          <p:spPr bwMode="auto">
            <a:xfrm>
              <a:off x="4358" y="2302"/>
              <a:ext cx="280" cy="325"/>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563235" name="Oval 101">
              <a:extLst>
                <a:ext uri="{FF2B5EF4-FFF2-40B4-BE49-F238E27FC236}">
                  <a16:creationId xmlns:a16="http://schemas.microsoft.com/office/drawing/2014/main" id="{F4A9C006-9169-DA34-A51C-75313B0BC36D}"/>
                </a:ext>
              </a:extLst>
            </p:cNvPr>
            <p:cNvSpPr>
              <a:spLocks noChangeArrowheads="1"/>
            </p:cNvSpPr>
            <p:nvPr/>
          </p:nvSpPr>
          <p:spPr bwMode="auto">
            <a:xfrm>
              <a:off x="4303" y="2413"/>
              <a:ext cx="397" cy="40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563236" name="Oval 102">
              <a:extLst>
                <a:ext uri="{FF2B5EF4-FFF2-40B4-BE49-F238E27FC236}">
                  <a16:creationId xmlns:a16="http://schemas.microsoft.com/office/drawing/2014/main" id="{5B3B5F38-8C97-8F73-7328-A24B75F8E68B}"/>
                </a:ext>
              </a:extLst>
            </p:cNvPr>
            <p:cNvSpPr>
              <a:spLocks noChangeArrowheads="1"/>
            </p:cNvSpPr>
            <p:nvPr/>
          </p:nvSpPr>
          <p:spPr bwMode="auto">
            <a:xfrm>
              <a:off x="4428" y="2496"/>
              <a:ext cx="143" cy="139"/>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563237" name="AutoShape 103">
              <a:extLst>
                <a:ext uri="{FF2B5EF4-FFF2-40B4-BE49-F238E27FC236}">
                  <a16:creationId xmlns:a16="http://schemas.microsoft.com/office/drawing/2014/main" id="{01505198-0561-306C-2048-D433A735A3C1}"/>
                </a:ext>
              </a:extLst>
            </p:cNvPr>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solidFill>
            <a:ln w="12700">
              <a:solidFill>
                <a:schemeClr val="bg1"/>
              </a:solidFill>
              <a:miter lim="800000"/>
              <a:headEnd/>
              <a:tailEnd/>
            </a:ln>
          </p:spPr>
          <p:txBody>
            <a:bodyPr wrap="none" anchor="ctr"/>
            <a:lstStyle/>
            <a:p>
              <a:endParaRPr lang="en-US">
                <a:latin typeface="+mj-lt"/>
              </a:endParaRPr>
            </a:p>
          </p:txBody>
        </p:sp>
      </p:grpSp>
      <p:grpSp>
        <p:nvGrpSpPr>
          <p:cNvPr id="563238" name="Group 98">
            <a:extLst>
              <a:ext uri="{FF2B5EF4-FFF2-40B4-BE49-F238E27FC236}">
                <a16:creationId xmlns:a16="http://schemas.microsoft.com/office/drawing/2014/main" id="{313A2569-6057-52E8-217F-C4D8DF3DF66C}"/>
              </a:ext>
            </a:extLst>
          </p:cNvPr>
          <p:cNvGrpSpPr>
            <a:grpSpLocks/>
          </p:cNvGrpSpPr>
          <p:nvPr/>
        </p:nvGrpSpPr>
        <p:grpSpPr bwMode="auto">
          <a:xfrm>
            <a:off x="6766490" y="3333558"/>
            <a:ext cx="195263" cy="278440"/>
            <a:chOff x="4300" y="2246"/>
            <a:chExt cx="400" cy="571"/>
          </a:xfrm>
        </p:grpSpPr>
        <p:sp>
          <p:nvSpPr>
            <p:cNvPr id="563239" name="Oval 99">
              <a:extLst>
                <a:ext uri="{FF2B5EF4-FFF2-40B4-BE49-F238E27FC236}">
                  <a16:creationId xmlns:a16="http://schemas.microsoft.com/office/drawing/2014/main" id="{DD369F44-4EA2-F20B-F068-1E986CE57BF0}"/>
                </a:ext>
              </a:extLst>
            </p:cNvPr>
            <p:cNvSpPr>
              <a:spLocks noChangeArrowheads="1"/>
            </p:cNvSpPr>
            <p:nvPr/>
          </p:nvSpPr>
          <p:spPr bwMode="auto">
            <a:xfrm>
              <a:off x="4300" y="2246"/>
              <a:ext cx="400" cy="41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563240" name="Oval 100">
              <a:extLst>
                <a:ext uri="{FF2B5EF4-FFF2-40B4-BE49-F238E27FC236}">
                  <a16:creationId xmlns:a16="http://schemas.microsoft.com/office/drawing/2014/main" id="{A80B8BB1-89B5-BCC1-AF29-01D649DF60FF}"/>
                </a:ext>
              </a:extLst>
            </p:cNvPr>
            <p:cNvSpPr>
              <a:spLocks noChangeArrowheads="1"/>
            </p:cNvSpPr>
            <p:nvPr/>
          </p:nvSpPr>
          <p:spPr bwMode="auto">
            <a:xfrm>
              <a:off x="4358" y="2302"/>
              <a:ext cx="280" cy="325"/>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563241" name="Oval 101">
              <a:extLst>
                <a:ext uri="{FF2B5EF4-FFF2-40B4-BE49-F238E27FC236}">
                  <a16:creationId xmlns:a16="http://schemas.microsoft.com/office/drawing/2014/main" id="{56839B1E-4A73-982A-7694-BDA0C6E0F495}"/>
                </a:ext>
              </a:extLst>
            </p:cNvPr>
            <p:cNvSpPr>
              <a:spLocks noChangeArrowheads="1"/>
            </p:cNvSpPr>
            <p:nvPr/>
          </p:nvSpPr>
          <p:spPr bwMode="auto">
            <a:xfrm>
              <a:off x="4303" y="2413"/>
              <a:ext cx="397" cy="40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563242" name="Oval 102">
              <a:extLst>
                <a:ext uri="{FF2B5EF4-FFF2-40B4-BE49-F238E27FC236}">
                  <a16:creationId xmlns:a16="http://schemas.microsoft.com/office/drawing/2014/main" id="{89264686-9861-7BE7-DD2F-045E0F3530E6}"/>
                </a:ext>
              </a:extLst>
            </p:cNvPr>
            <p:cNvSpPr>
              <a:spLocks noChangeArrowheads="1"/>
            </p:cNvSpPr>
            <p:nvPr/>
          </p:nvSpPr>
          <p:spPr bwMode="auto">
            <a:xfrm>
              <a:off x="4428" y="2496"/>
              <a:ext cx="143" cy="139"/>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563243" name="AutoShape 103">
              <a:extLst>
                <a:ext uri="{FF2B5EF4-FFF2-40B4-BE49-F238E27FC236}">
                  <a16:creationId xmlns:a16="http://schemas.microsoft.com/office/drawing/2014/main" id="{6B172B2A-E2B2-6159-A33E-1369097B01CF}"/>
                </a:ext>
              </a:extLst>
            </p:cNvPr>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solidFill>
            <a:ln w="12700">
              <a:solidFill>
                <a:schemeClr val="bg1"/>
              </a:solidFill>
              <a:miter lim="800000"/>
              <a:headEnd/>
              <a:tailEnd/>
            </a:ln>
          </p:spPr>
          <p:txBody>
            <a:bodyPr wrap="none" anchor="ctr"/>
            <a:lstStyle/>
            <a:p>
              <a:endParaRPr lang="en-US">
                <a:latin typeface="+mj-lt"/>
              </a:endParaRPr>
            </a:p>
          </p:txBody>
        </p:sp>
      </p:grpSp>
      <p:grpSp>
        <p:nvGrpSpPr>
          <p:cNvPr id="563244" name="Group 98">
            <a:extLst>
              <a:ext uri="{FF2B5EF4-FFF2-40B4-BE49-F238E27FC236}">
                <a16:creationId xmlns:a16="http://schemas.microsoft.com/office/drawing/2014/main" id="{075FEF61-4502-C6F3-396A-FF290CEB7C9B}"/>
              </a:ext>
            </a:extLst>
          </p:cNvPr>
          <p:cNvGrpSpPr>
            <a:grpSpLocks/>
          </p:cNvGrpSpPr>
          <p:nvPr/>
        </p:nvGrpSpPr>
        <p:grpSpPr bwMode="auto">
          <a:xfrm>
            <a:off x="7036930" y="3576712"/>
            <a:ext cx="195263" cy="278440"/>
            <a:chOff x="4300" y="2246"/>
            <a:chExt cx="400" cy="571"/>
          </a:xfrm>
        </p:grpSpPr>
        <p:sp>
          <p:nvSpPr>
            <p:cNvPr id="563245" name="Oval 99">
              <a:extLst>
                <a:ext uri="{FF2B5EF4-FFF2-40B4-BE49-F238E27FC236}">
                  <a16:creationId xmlns:a16="http://schemas.microsoft.com/office/drawing/2014/main" id="{E6D87BF8-B20C-D308-531C-346AC6DBEC1A}"/>
                </a:ext>
              </a:extLst>
            </p:cNvPr>
            <p:cNvSpPr>
              <a:spLocks noChangeArrowheads="1"/>
            </p:cNvSpPr>
            <p:nvPr/>
          </p:nvSpPr>
          <p:spPr bwMode="auto">
            <a:xfrm>
              <a:off x="4300" y="2246"/>
              <a:ext cx="400" cy="41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563246" name="Oval 100">
              <a:extLst>
                <a:ext uri="{FF2B5EF4-FFF2-40B4-BE49-F238E27FC236}">
                  <a16:creationId xmlns:a16="http://schemas.microsoft.com/office/drawing/2014/main" id="{B6A73E9A-C1E3-5B31-F3C0-8229824D93AB}"/>
                </a:ext>
              </a:extLst>
            </p:cNvPr>
            <p:cNvSpPr>
              <a:spLocks noChangeArrowheads="1"/>
            </p:cNvSpPr>
            <p:nvPr/>
          </p:nvSpPr>
          <p:spPr bwMode="auto">
            <a:xfrm>
              <a:off x="4358" y="2302"/>
              <a:ext cx="280" cy="325"/>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563247" name="Oval 101">
              <a:extLst>
                <a:ext uri="{FF2B5EF4-FFF2-40B4-BE49-F238E27FC236}">
                  <a16:creationId xmlns:a16="http://schemas.microsoft.com/office/drawing/2014/main" id="{401BCAFB-C525-0366-A7A0-457CD32B93B0}"/>
                </a:ext>
              </a:extLst>
            </p:cNvPr>
            <p:cNvSpPr>
              <a:spLocks noChangeArrowheads="1"/>
            </p:cNvSpPr>
            <p:nvPr/>
          </p:nvSpPr>
          <p:spPr bwMode="auto">
            <a:xfrm>
              <a:off x="4303" y="2413"/>
              <a:ext cx="397" cy="40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563248" name="Oval 102">
              <a:extLst>
                <a:ext uri="{FF2B5EF4-FFF2-40B4-BE49-F238E27FC236}">
                  <a16:creationId xmlns:a16="http://schemas.microsoft.com/office/drawing/2014/main" id="{4141D382-B1D2-18DC-1C4D-FC2FE4E48448}"/>
                </a:ext>
              </a:extLst>
            </p:cNvPr>
            <p:cNvSpPr>
              <a:spLocks noChangeArrowheads="1"/>
            </p:cNvSpPr>
            <p:nvPr/>
          </p:nvSpPr>
          <p:spPr bwMode="auto">
            <a:xfrm>
              <a:off x="4428" y="2496"/>
              <a:ext cx="143" cy="139"/>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563249" name="AutoShape 103">
              <a:extLst>
                <a:ext uri="{FF2B5EF4-FFF2-40B4-BE49-F238E27FC236}">
                  <a16:creationId xmlns:a16="http://schemas.microsoft.com/office/drawing/2014/main" id="{9A9C969C-3129-E8A8-BB4A-83AEEB50A645}"/>
                </a:ext>
              </a:extLst>
            </p:cNvPr>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solidFill>
            <a:ln w="12700">
              <a:solidFill>
                <a:schemeClr val="bg1"/>
              </a:solidFill>
              <a:miter lim="800000"/>
              <a:headEnd/>
              <a:tailEnd/>
            </a:ln>
          </p:spPr>
          <p:txBody>
            <a:bodyPr wrap="none" anchor="ctr"/>
            <a:lstStyle/>
            <a:p>
              <a:endParaRPr lang="en-US">
                <a:latin typeface="+mj-lt"/>
              </a:endParaRPr>
            </a:p>
          </p:txBody>
        </p:sp>
      </p:grpSp>
      <p:grpSp>
        <p:nvGrpSpPr>
          <p:cNvPr id="563250" name="Group 98">
            <a:extLst>
              <a:ext uri="{FF2B5EF4-FFF2-40B4-BE49-F238E27FC236}">
                <a16:creationId xmlns:a16="http://schemas.microsoft.com/office/drawing/2014/main" id="{AC5662D1-B604-544A-9E00-B829E3354018}"/>
              </a:ext>
            </a:extLst>
          </p:cNvPr>
          <p:cNvGrpSpPr>
            <a:grpSpLocks/>
          </p:cNvGrpSpPr>
          <p:nvPr/>
        </p:nvGrpSpPr>
        <p:grpSpPr bwMode="auto">
          <a:xfrm>
            <a:off x="7218862" y="3306228"/>
            <a:ext cx="195263" cy="278440"/>
            <a:chOff x="4300" y="2246"/>
            <a:chExt cx="400" cy="571"/>
          </a:xfrm>
        </p:grpSpPr>
        <p:sp>
          <p:nvSpPr>
            <p:cNvPr id="563251" name="Oval 99">
              <a:extLst>
                <a:ext uri="{FF2B5EF4-FFF2-40B4-BE49-F238E27FC236}">
                  <a16:creationId xmlns:a16="http://schemas.microsoft.com/office/drawing/2014/main" id="{D3B25EB5-2CF5-5AF1-A1F5-11A4D6FD2226}"/>
                </a:ext>
              </a:extLst>
            </p:cNvPr>
            <p:cNvSpPr>
              <a:spLocks noChangeArrowheads="1"/>
            </p:cNvSpPr>
            <p:nvPr/>
          </p:nvSpPr>
          <p:spPr bwMode="auto">
            <a:xfrm>
              <a:off x="4300" y="2246"/>
              <a:ext cx="400" cy="41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563252" name="Oval 100">
              <a:extLst>
                <a:ext uri="{FF2B5EF4-FFF2-40B4-BE49-F238E27FC236}">
                  <a16:creationId xmlns:a16="http://schemas.microsoft.com/office/drawing/2014/main" id="{509BB418-05A4-BA52-2CD9-711ABA4078C7}"/>
                </a:ext>
              </a:extLst>
            </p:cNvPr>
            <p:cNvSpPr>
              <a:spLocks noChangeArrowheads="1"/>
            </p:cNvSpPr>
            <p:nvPr/>
          </p:nvSpPr>
          <p:spPr bwMode="auto">
            <a:xfrm>
              <a:off x="4358" y="2302"/>
              <a:ext cx="280" cy="325"/>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563253" name="Oval 101">
              <a:extLst>
                <a:ext uri="{FF2B5EF4-FFF2-40B4-BE49-F238E27FC236}">
                  <a16:creationId xmlns:a16="http://schemas.microsoft.com/office/drawing/2014/main" id="{99CD2DA9-9658-7B75-1CCA-45CB832EF7E6}"/>
                </a:ext>
              </a:extLst>
            </p:cNvPr>
            <p:cNvSpPr>
              <a:spLocks noChangeArrowheads="1"/>
            </p:cNvSpPr>
            <p:nvPr/>
          </p:nvSpPr>
          <p:spPr bwMode="auto">
            <a:xfrm>
              <a:off x="4303" y="2413"/>
              <a:ext cx="397" cy="40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563255" name="Oval 102">
              <a:extLst>
                <a:ext uri="{FF2B5EF4-FFF2-40B4-BE49-F238E27FC236}">
                  <a16:creationId xmlns:a16="http://schemas.microsoft.com/office/drawing/2014/main" id="{A4611FE4-CA60-CAA7-1888-AD1D13B6DA89}"/>
                </a:ext>
              </a:extLst>
            </p:cNvPr>
            <p:cNvSpPr>
              <a:spLocks noChangeArrowheads="1"/>
            </p:cNvSpPr>
            <p:nvPr/>
          </p:nvSpPr>
          <p:spPr bwMode="auto">
            <a:xfrm>
              <a:off x="4428" y="2496"/>
              <a:ext cx="143" cy="139"/>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563256" name="AutoShape 103">
              <a:extLst>
                <a:ext uri="{FF2B5EF4-FFF2-40B4-BE49-F238E27FC236}">
                  <a16:creationId xmlns:a16="http://schemas.microsoft.com/office/drawing/2014/main" id="{4BC40AB6-D631-5965-4113-764A0ABA3F52}"/>
                </a:ext>
              </a:extLst>
            </p:cNvPr>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solidFill>
            <a:ln w="12700">
              <a:solidFill>
                <a:schemeClr val="bg1"/>
              </a:solidFill>
              <a:miter lim="800000"/>
              <a:headEnd/>
              <a:tailEnd/>
            </a:ln>
          </p:spPr>
          <p:txBody>
            <a:bodyPr wrap="none" anchor="ctr"/>
            <a:lstStyle/>
            <a:p>
              <a:endParaRPr lang="en-US">
                <a:latin typeface="+mj-lt"/>
              </a:endParaRPr>
            </a:p>
          </p:txBody>
        </p:sp>
      </p:grpSp>
      <p:grpSp>
        <p:nvGrpSpPr>
          <p:cNvPr id="563257" name="Group 98">
            <a:extLst>
              <a:ext uri="{FF2B5EF4-FFF2-40B4-BE49-F238E27FC236}">
                <a16:creationId xmlns:a16="http://schemas.microsoft.com/office/drawing/2014/main" id="{AC8D660D-33BD-C104-F7A3-DCDCCAB45F4E}"/>
              </a:ext>
            </a:extLst>
          </p:cNvPr>
          <p:cNvGrpSpPr>
            <a:grpSpLocks/>
          </p:cNvGrpSpPr>
          <p:nvPr/>
        </p:nvGrpSpPr>
        <p:grpSpPr bwMode="auto">
          <a:xfrm>
            <a:off x="6557011" y="3723647"/>
            <a:ext cx="195263" cy="278440"/>
            <a:chOff x="4300" y="2246"/>
            <a:chExt cx="400" cy="571"/>
          </a:xfrm>
        </p:grpSpPr>
        <p:sp>
          <p:nvSpPr>
            <p:cNvPr id="563258" name="Oval 99">
              <a:extLst>
                <a:ext uri="{FF2B5EF4-FFF2-40B4-BE49-F238E27FC236}">
                  <a16:creationId xmlns:a16="http://schemas.microsoft.com/office/drawing/2014/main" id="{2C331E83-4916-79BC-0DEF-88EBD50169D4}"/>
                </a:ext>
              </a:extLst>
            </p:cNvPr>
            <p:cNvSpPr>
              <a:spLocks noChangeArrowheads="1"/>
            </p:cNvSpPr>
            <p:nvPr/>
          </p:nvSpPr>
          <p:spPr bwMode="auto">
            <a:xfrm>
              <a:off x="4300" y="2246"/>
              <a:ext cx="400" cy="41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563259" name="Oval 100">
              <a:extLst>
                <a:ext uri="{FF2B5EF4-FFF2-40B4-BE49-F238E27FC236}">
                  <a16:creationId xmlns:a16="http://schemas.microsoft.com/office/drawing/2014/main" id="{D1FA67FA-8D28-5D62-AAF0-D495B44811F3}"/>
                </a:ext>
              </a:extLst>
            </p:cNvPr>
            <p:cNvSpPr>
              <a:spLocks noChangeArrowheads="1"/>
            </p:cNvSpPr>
            <p:nvPr/>
          </p:nvSpPr>
          <p:spPr bwMode="auto">
            <a:xfrm>
              <a:off x="4358" y="2302"/>
              <a:ext cx="280" cy="325"/>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563263" name="Oval 101">
              <a:extLst>
                <a:ext uri="{FF2B5EF4-FFF2-40B4-BE49-F238E27FC236}">
                  <a16:creationId xmlns:a16="http://schemas.microsoft.com/office/drawing/2014/main" id="{B9029004-4BA0-902E-25DA-37557EE84B76}"/>
                </a:ext>
              </a:extLst>
            </p:cNvPr>
            <p:cNvSpPr>
              <a:spLocks noChangeArrowheads="1"/>
            </p:cNvSpPr>
            <p:nvPr/>
          </p:nvSpPr>
          <p:spPr bwMode="auto">
            <a:xfrm>
              <a:off x="4303" y="2413"/>
              <a:ext cx="397" cy="40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128" name="Oval 102">
              <a:extLst>
                <a:ext uri="{FF2B5EF4-FFF2-40B4-BE49-F238E27FC236}">
                  <a16:creationId xmlns:a16="http://schemas.microsoft.com/office/drawing/2014/main" id="{03A8115C-B9BB-033C-8516-C64099AE72EF}"/>
                </a:ext>
              </a:extLst>
            </p:cNvPr>
            <p:cNvSpPr>
              <a:spLocks noChangeArrowheads="1"/>
            </p:cNvSpPr>
            <p:nvPr/>
          </p:nvSpPr>
          <p:spPr bwMode="auto">
            <a:xfrm>
              <a:off x="4428" y="2496"/>
              <a:ext cx="143" cy="139"/>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129" name="AutoShape 103">
              <a:extLst>
                <a:ext uri="{FF2B5EF4-FFF2-40B4-BE49-F238E27FC236}">
                  <a16:creationId xmlns:a16="http://schemas.microsoft.com/office/drawing/2014/main" id="{6C3E43ED-CDD8-AFA3-5F51-2EE1B0025383}"/>
                </a:ext>
              </a:extLst>
            </p:cNvPr>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solidFill>
            <a:ln w="12700">
              <a:solidFill>
                <a:schemeClr val="bg1"/>
              </a:solidFill>
              <a:miter lim="800000"/>
              <a:headEnd/>
              <a:tailEnd/>
            </a:ln>
          </p:spPr>
          <p:txBody>
            <a:bodyPr wrap="none" anchor="ctr"/>
            <a:lstStyle/>
            <a:p>
              <a:endParaRPr lang="en-US">
                <a:latin typeface="+mj-lt"/>
              </a:endParaRPr>
            </a:p>
          </p:txBody>
        </p:sp>
      </p:grpSp>
      <p:grpSp>
        <p:nvGrpSpPr>
          <p:cNvPr id="130" name="Group 98">
            <a:extLst>
              <a:ext uri="{FF2B5EF4-FFF2-40B4-BE49-F238E27FC236}">
                <a16:creationId xmlns:a16="http://schemas.microsoft.com/office/drawing/2014/main" id="{DBCBB042-C0F3-6AEA-797E-30CB13556DDF}"/>
              </a:ext>
            </a:extLst>
          </p:cNvPr>
          <p:cNvGrpSpPr>
            <a:grpSpLocks/>
          </p:cNvGrpSpPr>
          <p:nvPr/>
        </p:nvGrpSpPr>
        <p:grpSpPr bwMode="auto">
          <a:xfrm>
            <a:off x="7368423" y="3650143"/>
            <a:ext cx="195263" cy="278440"/>
            <a:chOff x="4300" y="2246"/>
            <a:chExt cx="400" cy="571"/>
          </a:xfrm>
        </p:grpSpPr>
        <p:sp>
          <p:nvSpPr>
            <p:cNvPr id="131" name="Oval 99">
              <a:extLst>
                <a:ext uri="{FF2B5EF4-FFF2-40B4-BE49-F238E27FC236}">
                  <a16:creationId xmlns:a16="http://schemas.microsoft.com/office/drawing/2014/main" id="{B7CBBDC3-12BF-3493-B7EB-28BFFB51F26D}"/>
                </a:ext>
              </a:extLst>
            </p:cNvPr>
            <p:cNvSpPr>
              <a:spLocks noChangeArrowheads="1"/>
            </p:cNvSpPr>
            <p:nvPr/>
          </p:nvSpPr>
          <p:spPr bwMode="auto">
            <a:xfrm>
              <a:off x="4300" y="2246"/>
              <a:ext cx="400" cy="41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132" name="Oval 100">
              <a:extLst>
                <a:ext uri="{FF2B5EF4-FFF2-40B4-BE49-F238E27FC236}">
                  <a16:creationId xmlns:a16="http://schemas.microsoft.com/office/drawing/2014/main" id="{33E849A2-1B6D-C625-F84F-5A985185DAA4}"/>
                </a:ext>
              </a:extLst>
            </p:cNvPr>
            <p:cNvSpPr>
              <a:spLocks noChangeArrowheads="1"/>
            </p:cNvSpPr>
            <p:nvPr/>
          </p:nvSpPr>
          <p:spPr bwMode="auto">
            <a:xfrm>
              <a:off x="4358" y="2302"/>
              <a:ext cx="280" cy="325"/>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133" name="Oval 101">
              <a:extLst>
                <a:ext uri="{FF2B5EF4-FFF2-40B4-BE49-F238E27FC236}">
                  <a16:creationId xmlns:a16="http://schemas.microsoft.com/office/drawing/2014/main" id="{82D39461-AB21-5F12-7E25-E124EB735180}"/>
                </a:ext>
              </a:extLst>
            </p:cNvPr>
            <p:cNvSpPr>
              <a:spLocks noChangeArrowheads="1"/>
            </p:cNvSpPr>
            <p:nvPr/>
          </p:nvSpPr>
          <p:spPr bwMode="auto">
            <a:xfrm>
              <a:off x="4303" y="2413"/>
              <a:ext cx="397" cy="40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134" name="Oval 102">
              <a:extLst>
                <a:ext uri="{FF2B5EF4-FFF2-40B4-BE49-F238E27FC236}">
                  <a16:creationId xmlns:a16="http://schemas.microsoft.com/office/drawing/2014/main" id="{7A9E0524-60A7-51D2-6AD0-ACE8568F8D54}"/>
                </a:ext>
              </a:extLst>
            </p:cNvPr>
            <p:cNvSpPr>
              <a:spLocks noChangeArrowheads="1"/>
            </p:cNvSpPr>
            <p:nvPr/>
          </p:nvSpPr>
          <p:spPr bwMode="auto">
            <a:xfrm>
              <a:off x="4428" y="2496"/>
              <a:ext cx="143" cy="139"/>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135" name="AutoShape 103">
              <a:extLst>
                <a:ext uri="{FF2B5EF4-FFF2-40B4-BE49-F238E27FC236}">
                  <a16:creationId xmlns:a16="http://schemas.microsoft.com/office/drawing/2014/main" id="{E6E877FE-1B5F-7142-B7E1-54AD82C67E25}"/>
                </a:ext>
              </a:extLst>
            </p:cNvPr>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solidFill>
            <a:ln w="12700">
              <a:solidFill>
                <a:schemeClr val="bg1"/>
              </a:solidFill>
              <a:miter lim="800000"/>
              <a:headEnd/>
              <a:tailEnd/>
            </a:ln>
          </p:spPr>
          <p:txBody>
            <a:bodyPr wrap="none" anchor="ctr"/>
            <a:lstStyle/>
            <a:p>
              <a:endParaRPr lang="en-US">
                <a:latin typeface="+mj-lt"/>
              </a:endParaRPr>
            </a:p>
          </p:txBody>
        </p:sp>
      </p:grpSp>
      <p:grpSp>
        <p:nvGrpSpPr>
          <p:cNvPr id="136" name="Group 259">
            <a:extLst>
              <a:ext uri="{FF2B5EF4-FFF2-40B4-BE49-F238E27FC236}">
                <a16:creationId xmlns:a16="http://schemas.microsoft.com/office/drawing/2014/main" id="{CB937EE5-7FEA-B74D-19E4-3EF10D99A2AC}"/>
              </a:ext>
            </a:extLst>
          </p:cNvPr>
          <p:cNvGrpSpPr>
            <a:grpSpLocks/>
          </p:cNvGrpSpPr>
          <p:nvPr/>
        </p:nvGrpSpPr>
        <p:grpSpPr bwMode="auto">
          <a:xfrm>
            <a:off x="6465348" y="3172199"/>
            <a:ext cx="119063" cy="200025"/>
            <a:chOff x="2160" y="1548"/>
            <a:chExt cx="309" cy="441"/>
          </a:xfrm>
        </p:grpSpPr>
        <p:sp>
          <p:nvSpPr>
            <p:cNvPr id="137" name="Freeform 260">
              <a:extLst>
                <a:ext uri="{FF2B5EF4-FFF2-40B4-BE49-F238E27FC236}">
                  <a16:creationId xmlns:a16="http://schemas.microsoft.com/office/drawing/2014/main" id="{25873106-9287-1098-B7FA-1E4C63289661}"/>
                </a:ext>
              </a:extLst>
            </p:cNvPr>
            <p:cNvSpPr>
              <a:spLocks/>
            </p:cNvSpPr>
            <p:nvPr/>
          </p:nvSpPr>
          <p:spPr bwMode="auto">
            <a:xfrm>
              <a:off x="2160" y="1548"/>
              <a:ext cx="141" cy="428"/>
            </a:xfrm>
            <a:custGeom>
              <a:avLst/>
              <a:gdLst>
                <a:gd name="T0" fmla="*/ 117 w 141"/>
                <a:gd name="T1" fmla="*/ 419 h 428"/>
                <a:gd name="T2" fmla="*/ 113 w 141"/>
                <a:gd name="T3" fmla="*/ 402 h 428"/>
                <a:gd name="T4" fmla="*/ 97 w 141"/>
                <a:gd name="T5" fmla="*/ 386 h 428"/>
                <a:gd name="T6" fmla="*/ 82 w 141"/>
                <a:gd name="T7" fmla="*/ 365 h 428"/>
                <a:gd name="T8" fmla="*/ 70 w 141"/>
                <a:gd name="T9" fmla="*/ 349 h 428"/>
                <a:gd name="T10" fmla="*/ 58 w 141"/>
                <a:gd name="T11" fmla="*/ 337 h 428"/>
                <a:gd name="T12" fmla="*/ 47 w 141"/>
                <a:gd name="T13" fmla="*/ 324 h 428"/>
                <a:gd name="T14" fmla="*/ 35 w 141"/>
                <a:gd name="T15" fmla="*/ 308 h 428"/>
                <a:gd name="T16" fmla="*/ 23 w 141"/>
                <a:gd name="T17" fmla="*/ 296 h 428"/>
                <a:gd name="T18" fmla="*/ 16 w 141"/>
                <a:gd name="T19" fmla="*/ 279 h 428"/>
                <a:gd name="T20" fmla="*/ 12 w 141"/>
                <a:gd name="T21" fmla="*/ 263 h 428"/>
                <a:gd name="T22" fmla="*/ 4 w 141"/>
                <a:gd name="T23" fmla="*/ 246 h 428"/>
                <a:gd name="T24" fmla="*/ 0 w 141"/>
                <a:gd name="T25" fmla="*/ 230 h 428"/>
                <a:gd name="T26" fmla="*/ 4 w 141"/>
                <a:gd name="T27" fmla="*/ 214 h 428"/>
                <a:gd name="T28" fmla="*/ 8 w 141"/>
                <a:gd name="T29" fmla="*/ 197 h 428"/>
                <a:gd name="T30" fmla="*/ 16 w 141"/>
                <a:gd name="T31" fmla="*/ 177 h 428"/>
                <a:gd name="T32" fmla="*/ 19 w 141"/>
                <a:gd name="T33" fmla="*/ 160 h 428"/>
                <a:gd name="T34" fmla="*/ 23 w 141"/>
                <a:gd name="T35" fmla="*/ 135 h 428"/>
                <a:gd name="T36" fmla="*/ 27 w 141"/>
                <a:gd name="T37" fmla="*/ 115 h 428"/>
                <a:gd name="T38" fmla="*/ 35 w 141"/>
                <a:gd name="T39" fmla="*/ 99 h 428"/>
                <a:gd name="T40" fmla="*/ 39 w 141"/>
                <a:gd name="T41" fmla="*/ 82 h 428"/>
                <a:gd name="T42" fmla="*/ 43 w 141"/>
                <a:gd name="T43" fmla="*/ 66 h 428"/>
                <a:gd name="T44" fmla="*/ 47 w 141"/>
                <a:gd name="T45" fmla="*/ 49 h 428"/>
                <a:gd name="T46" fmla="*/ 51 w 141"/>
                <a:gd name="T47" fmla="*/ 33 h 428"/>
                <a:gd name="T48" fmla="*/ 58 w 141"/>
                <a:gd name="T49" fmla="*/ 16 h 428"/>
                <a:gd name="T50" fmla="*/ 62 w 141"/>
                <a:gd name="T51" fmla="*/ 0 h 428"/>
                <a:gd name="T52" fmla="*/ 66 w 141"/>
                <a:gd name="T53" fmla="*/ 16 h 428"/>
                <a:gd name="T54" fmla="*/ 66 w 141"/>
                <a:gd name="T55" fmla="*/ 33 h 428"/>
                <a:gd name="T56" fmla="*/ 66 w 141"/>
                <a:gd name="T57" fmla="*/ 49 h 428"/>
                <a:gd name="T58" fmla="*/ 70 w 141"/>
                <a:gd name="T59" fmla="*/ 66 h 428"/>
                <a:gd name="T60" fmla="*/ 78 w 141"/>
                <a:gd name="T61" fmla="*/ 82 h 428"/>
                <a:gd name="T62" fmla="*/ 86 w 141"/>
                <a:gd name="T63" fmla="*/ 99 h 428"/>
                <a:gd name="T64" fmla="*/ 97 w 141"/>
                <a:gd name="T65" fmla="*/ 115 h 428"/>
                <a:gd name="T66" fmla="*/ 109 w 141"/>
                <a:gd name="T67" fmla="*/ 131 h 428"/>
                <a:gd name="T68" fmla="*/ 117 w 141"/>
                <a:gd name="T69" fmla="*/ 148 h 428"/>
                <a:gd name="T70" fmla="*/ 124 w 141"/>
                <a:gd name="T71" fmla="*/ 164 h 428"/>
                <a:gd name="T72" fmla="*/ 132 w 141"/>
                <a:gd name="T73" fmla="*/ 181 h 428"/>
                <a:gd name="T74" fmla="*/ 136 w 141"/>
                <a:gd name="T75" fmla="*/ 197 h 428"/>
                <a:gd name="T76" fmla="*/ 140 w 141"/>
                <a:gd name="T77" fmla="*/ 214 h 428"/>
                <a:gd name="T78" fmla="*/ 140 w 141"/>
                <a:gd name="T79" fmla="*/ 230 h 428"/>
                <a:gd name="T80" fmla="*/ 140 w 141"/>
                <a:gd name="T81" fmla="*/ 246 h 428"/>
                <a:gd name="T82" fmla="*/ 140 w 141"/>
                <a:gd name="T83" fmla="*/ 263 h 428"/>
                <a:gd name="T84" fmla="*/ 140 w 141"/>
                <a:gd name="T85" fmla="*/ 279 h 428"/>
                <a:gd name="T86" fmla="*/ 136 w 141"/>
                <a:gd name="T87" fmla="*/ 296 h 428"/>
                <a:gd name="T88" fmla="*/ 136 w 141"/>
                <a:gd name="T89" fmla="*/ 312 h 428"/>
                <a:gd name="T90" fmla="*/ 136 w 141"/>
                <a:gd name="T91" fmla="*/ 328 h 428"/>
                <a:gd name="T92" fmla="*/ 132 w 141"/>
                <a:gd name="T93" fmla="*/ 345 h 428"/>
                <a:gd name="T94" fmla="*/ 128 w 141"/>
                <a:gd name="T95" fmla="*/ 361 h 428"/>
                <a:gd name="T96" fmla="*/ 128 w 141"/>
                <a:gd name="T97" fmla="*/ 378 h 428"/>
                <a:gd name="T98" fmla="*/ 124 w 141"/>
                <a:gd name="T99" fmla="*/ 394 h 428"/>
                <a:gd name="T100" fmla="*/ 117 w 141"/>
                <a:gd name="T101" fmla="*/ 411 h 42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1"/>
                <a:gd name="T154" fmla="*/ 0 h 428"/>
                <a:gd name="T155" fmla="*/ 141 w 141"/>
                <a:gd name="T156" fmla="*/ 428 h 42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1" h="428">
                  <a:moveTo>
                    <a:pt x="117" y="427"/>
                  </a:moveTo>
                  <a:lnTo>
                    <a:pt x="117" y="419"/>
                  </a:lnTo>
                  <a:lnTo>
                    <a:pt x="117" y="411"/>
                  </a:lnTo>
                  <a:lnTo>
                    <a:pt x="113" y="402"/>
                  </a:lnTo>
                  <a:lnTo>
                    <a:pt x="105" y="390"/>
                  </a:lnTo>
                  <a:lnTo>
                    <a:pt x="97" y="386"/>
                  </a:lnTo>
                  <a:lnTo>
                    <a:pt x="89" y="378"/>
                  </a:lnTo>
                  <a:lnTo>
                    <a:pt x="82" y="365"/>
                  </a:lnTo>
                  <a:lnTo>
                    <a:pt x="74" y="357"/>
                  </a:lnTo>
                  <a:lnTo>
                    <a:pt x="70" y="349"/>
                  </a:lnTo>
                  <a:lnTo>
                    <a:pt x="62" y="345"/>
                  </a:lnTo>
                  <a:lnTo>
                    <a:pt x="58" y="337"/>
                  </a:lnTo>
                  <a:lnTo>
                    <a:pt x="54" y="328"/>
                  </a:lnTo>
                  <a:lnTo>
                    <a:pt x="47" y="324"/>
                  </a:lnTo>
                  <a:lnTo>
                    <a:pt x="39" y="316"/>
                  </a:lnTo>
                  <a:lnTo>
                    <a:pt x="35" y="308"/>
                  </a:lnTo>
                  <a:lnTo>
                    <a:pt x="27" y="304"/>
                  </a:lnTo>
                  <a:lnTo>
                    <a:pt x="23" y="296"/>
                  </a:lnTo>
                  <a:lnTo>
                    <a:pt x="19" y="287"/>
                  </a:lnTo>
                  <a:lnTo>
                    <a:pt x="16" y="279"/>
                  </a:lnTo>
                  <a:lnTo>
                    <a:pt x="12" y="271"/>
                  </a:lnTo>
                  <a:lnTo>
                    <a:pt x="12" y="263"/>
                  </a:lnTo>
                  <a:lnTo>
                    <a:pt x="8" y="255"/>
                  </a:lnTo>
                  <a:lnTo>
                    <a:pt x="4" y="246"/>
                  </a:lnTo>
                  <a:lnTo>
                    <a:pt x="4" y="238"/>
                  </a:lnTo>
                  <a:lnTo>
                    <a:pt x="0" y="230"/>
                  </a:lnTo>
                  <a:lnTo>
                    <a:pt x="0" y="222"/>
                  </a:lnTo>
                  <a:lnTo>
                    <a:pt x="4" y="214"/>
                  </a:lnTo>
                  <a:lnTo>
                    <a:pt x="8" y="205"/>
                  </a:lnTo>
                  <a:lnTo>
                    <a:pt x="8" y="197"/>
                  </a:lnTo>
                  <a:lnTo>
                    <a:pt x="12" y="185"/>
                  </a:lnTo>
                  <a:lnTo>
                    <a:pt x="16" y="177"/>
                  </a:lnTo>
                  <a:lnTo>
                    <a:pt x="16" y="168"/>
                  </a:lnTo>
                  <a:lnTo>
                    <a:pt x="19" y="160"/>
                  </a:lnTo>
                  <a:lnTo>
                    <a:pt x="19" y="148"/>
                  </a:lnTo>
                  <a:lnTo>
                    <a:pt x="23" y="135"/>
                  </a:lnTo>
                  <a:lnTo>
                    <a:pt x="27" y="127"/>
                  </a:lnTo>
                  <a:lnTo>
                    <a:pt x="27" y="115"/>
                  </a:lnTo>
                  <a:lnTo>
                    <a:pt x="31" y="107"/>
                  </a:lnTo>
                  <a:lnTo>
                    <a:pt x="35" y="99"/>
                  </a:lnTo>
                  <a:lnTo>
                    <a:pt x="39" y="90"/>
                  </a:lnTo>
                  <a:lnTo>
                    <a:pt x="39" y="82"/>
                  </a:lnTo>
                  <a:lnTo>
                    <a:pt x="43" y="74"/>
                  </a:lnTo>
                  <a:lnTo>
                    <a:pt x="43" y="66"/>
                  </a:lnTo>
                  <a:lnTo>
                    <a:pt x="47" y="57"/>
                  </a:lnTo>
                  <a:lnTo>
                    <a:pt x="47" y="49"/>
                  </a:lnTo>
                  <a:lnTo>
                    <a:pt x="51" y="41"/>
                  </a:lnTo>
                  <a:lnTo>
                    <a:pt x="51" y="33"/>
                  </a:lnTo>
                  <a:lnTo>
                    <a:pt x="54" y="25"/>
                  </a:lnTo>
                  <a:lnTo>
                    <a:pt x="58" y="16"/>
                  </a:lnTo>
                  <a:lnTo>
                    <a:pt x="62" y="8"/>
                  </a:lnTo>
                  <a:lnTo>
                    <a:pt x="62" y="0"/>
                  </a:lnTo>
                  <a:lnTo>
                    <a:pt x="66" y="8"/>
                  </a:lnTo>
                  <a:lnTo>
                    <a:pt x="66" y="16"/>
                  </a:lnTo>
                  <a:lnTo>
                    <a:pt x="66" y="25"/>
                  </a:lnTo>
                  <a:lnTo>
                    <a:pt x="66" y="33"/>
                  </a:lnTo>
                  <a:lnTo>
                    <a:pt x="66" y="41"/>
                  </a:lnTo>
                  <a:lnTo>
                    <a:pt x="66" y="49"/>
                  </a:lnTo>
                  <a:lnTo>
                    <a:pt x="66" y="57"/>
                  </a:lnTo>
                  <a:lnTo>
                    <a:pt x="70" y="66"/>
                  </a:lnTo>
                  <a:lnTo>
                    <a:pt x="74" y="74"/>
                  </a:lnTo>
                  <a:lnTo>
                    <a:pt x="78" y="82"/>
                  </a:lnTo>
                  <a:lnTo>
                    <a:pt x="82" y="90"/>
                  </a:lnTo>
                  <a:lnTo>
                    <a:pt x="86" y="99"/>
                  </a:lnTo>
                  <a:lnTo>
                    <a:pt x="89" y="107"/>
                  </a:lnTo>
                  <a:lnTo>
                    <a:pt x="97" y="115"/>
                  </a:lnTo>
                  <a:lnTo>
                    <a:pt x="101" y="123"/>
                  </a:lnTo>
                  <a:lnTo>
                    <a:pt x="109" y="131"/>
                  </a:lnTo>
                  <a:lnTo>
                    <a:pt x="113" y="140"/>
                  </a:lnTo>
                  <a:lnTo>
                    <a:pt x="117" y="148"/>
                  </a:lnTo>
                  <a:lnTo>
                    <a:pt x="121" y="156"/>
                  </a:lnTo>
                  <a:lnTo>
                    <a:pt x="124" y="164"/>
                  </a:lnTo>
                  <a:lnTo>
                    <a:pt x="128" y="172"/>
                  </a:lnTo>
                  <a:lnTo>
                    <a:pt x="132" y="181"/>
                  </a:lnTo>
                  <a:lnTo>
                    <a:pt x="136" y="189"/>
                  </a:lnTo>
                  <a:lnTo>
                    <a:pt x="136" y="197"/>
                  </a:lnTo>
                  <a:lnTo>
                    <a:pt x="140" y="205"/>
                  </a:lnTo>
                  <a:lnTo>
                    <a:pt x="140" y="214"/>
                  </a:lnTo>
                  <a:lnTo>
                    <a:pt x="140" y="222"/>
                  </a:lnTo>
                  <a:lnTo>
                    <a:pt x="140" y="230"/>
                  </a:lnTo>
                  <a:lnTo>
                    <a:pt x="140" y="238"/>
                  </a:lnTo>
                  <a:lnTo>
                    <a:pt x="140" y="246"/>
                  </a:lnTo>
                  <a:lnTo>
                    <a:pt x="140" y="255"/>
                  </a:lnTo>
                  <a:lnTo>
                    <a:pt x="140" y="263"/>
                  </a:lnTo>
                  <a:lnTo>
                    <a:pt x="140" y="271"/>
                  </a:lnTo>
                  <a:lnTo>
                    <a:pt x="140" y="279"/>
                  </a:lnTo>
                  <a:lnTo>
                    <a:pt x="140" y="287"/>
                  </a:lnTo>
                  <a:lnTo>
                    <a:pt x="136" y="296"/>
                  </a:lnTo>
                  <a:lnTo>
                    <a:pt x="136" y="304"/>
                  </a:lnTo>
                  <a:lnTo>
                    <a:pt x="136" y="312"/>
                  </a:lnTo>
                  <a:lnTo>
                    <a:pt x="136" y="320"/>
                  </a:lnTo>
                  <a:lnTo>
                    <a:pt x="136" y="328"/>
                  </a:lnTo>
                  <a:lnTo>
                    <a:pt x="136" y="337"/>
                  </a:lnTo>
                  <a:lnTo>
                    <a:pt x="132" y="345"/>
                  </a:lnTo>
                  <a:lnTo>
                    <a:pt x="132" y="353"/>
                  </a:lnTo>
                  <a:lnTo>
                    <a:pt x="128" y="361"/>
                  </a:lnTo>
                  <a:lnTo>
                    <a:pt x="128" y="370"/>
                  </a:lnTo>
                  <a:lnTo>
                    <a:pt x="128" y="378"/>
                  </a:lnTo>
                  <a:lnTo>
                    <a:pt x="128" y="386"/>
                  </a:lnTo>
                  <a:lnTo>
                    <a:pt x="124" y="394"/>
                  </a:lnTo>
                  <a:lnTo>
                    <a:pt x="121" y="402"/>
                  </a:lnTo>
                  <a:lnTo>
                    <a:pt x="117" y="411"/>
                  </a:lnTo>
                  <a:lnTo>
                    <a:pt x="117" y="419"/>
                  </a:lnTo>
                </a:path>
              </a:pathLst>
            </a:custGeom>
            <a:solidFill>
              <a:srgbClr val="FF6600"/>
            </a:solidFill>
            <a:ln w="25400" cap="rnd">
              <a:solidFill>
                <a:srgbClr val="F35B1B"/>
              </a:solidFill>
              <a:round/>
              <a:headEnd/>
              <a:tailEnd/>
            </a:ln>
          </p:spPr>
          <p:txBody>
            <a:bodyPr/>
            <a:lstStyle/>
            <a:p>
              <a:pPr algn="r" eaLnBrk="0" hangingPunct="0"/>
              <a:endParaRPr lang="en-US" sz="4400" b="1">
                <a:solidFill>
                  <a:srgbClr val="0000FF"/>
                </a:solidFill>
                <a:latin typeface="+mj-lt"/>
              </a:endParaRPr>
            </a:p>
          </p:txBody>
        </p:sp>
        <p:sp>
          <p:nvSpPr>
            <p:cNvPr id="138" name="Freeform 261">
              <a:extLst>
                <a:ext uri="{FF2B5EF4-FFF2-40B4-BE49-F238E27FC236}">
                  <a16:creationId xmlns:a16="http://schemas.microsoft.com/office/drawing/2014/main" id="{F2F74514-C53B-ACCD-7B0C-A5B7B873DF83}"/>
                </a:ext>
              </a:extLst>
            </p:cNvPr>
            <p:cNvSpPr>
              <a:spLocks/>
            </p:cNvSpPr>
            <p:nvPr/>
          </p:nvSpPr>
          <p:spPr bwMode="auto">
            <a:xfrm>
              <a:off x="2266" y="1693"/>
              <a:ext cx="145" cy="292"/>
            </a:xfrm>
            <a:custGeom>
              <a:avLst/>
              <a:gdLst>
                <a:gd name="T0" fmla="*/ 24 w 145"/>
                <a:gd name="T1" fmla="*/ 285 h 292"/>
                <a:gd name="T2" fmla="*/ 28 w 145"/>
                <a:gd name="T3" fmla="*/ 274 h 292"/>
                <a:gd name="T4" fmla="*/ 44 w 145"/>
                <a:gd name="T5" fmla="*/ 263 h 292"/>
                <a:gd name="T6" fmla="*/ 60 w 145"/>
                <a:gd name="T7" fmla="*/ 249 h 292"/>
                <a:gd name="T8" fmla="*/ 72 w 145"/>
                <a:gd name="T9" fmla="*/ 238 h 292"/>
                <a:gd name="T10" fmla="*/ 84 w 145"/>
                <a:gd name="T11" fmla="*/ 229 h 292"/>
                <a:gd name="T12" fmla="*/ 96 w 145"/>
                <a:gd name="T13" fmla="*/ 221 h 292"/>
                <a:gd name="T14" fmla="*/ 108 w 145"/>
                <a:gd name="T15" fmla="*/ 210 h 292"/>
                <a:gd name="T16" fmla="*/ 120 w 145"/>
                <a:gd name="T17" fmla="*/ 201 h 292"/>
                <a:gd name="T18" fmla="*/ 128 w 145"/>
                <a:gd name="T19" fmla="*/ 190 h 292"/>
                <a:gd name="T20" fmla="*/ 132 w 145"/>
                <a:gd name="T21" fmla="*/ 179 h 292"/>
                <a:gd name="T22" fmla="*/ 140 w 145"/>
                <a:gd name="T23" fmla="*/ 168 h 292"/>
                <a:gd name="T24" fmla="*/ 144 w 145"/>
                <a:gd name="T25" fmla="*/ 157 h 292"/>
                <a:gd name="T26" fmla="*/ 140 w 145"/>
                <a:gd name="T27" fmla="*/ 146 h 292"/>
                <a:gd name="T28" fmla="*/ 136 w 145"/>
                <a:gd name="T29" fmla="*/ 134 h 292"/>
                <a:gd name="T30" fmla="*/ 128 w 145"/>
                <a:gd name="T31" fmla="*/ 120 h 292"/>
                <a:gd name="T32" fmla="*/ 124 w 145"/>
                <a:gd name="T33" fmla="*/ 109 h 292"/>
                <a:gd name="T34" fmla="*/ 120 w 145"/>
                <a:gd name="T35" fmla="*/ 92 h 292"/>
                <a:gd name="T36" fmla="*/ 116 w 145"/>
                <a:gd name="T37" fmla="*/ 78 h 292"/>
                <a:gd name="T38" fmla="*/ 108 w 145"/>
                <a:gd name="T39" fmla="*/ 67 h 292"/>
                <a:gd name="T40" fmla="*/ 104 w 145"/>
                <a:gd name="T41" fmla="*/ 56 h 292"/>
                <a:gd name="T42" fmla="*/ 100 w 145"/>
                <a:gd name="T43" fmla="*/ 45 h 292"/>
                <a:gd name="T44" fmla="*/ 96 w 145"/>
                <a:gd name="T45" fmla="*/ 34 h 292"/>
                <a:gd name="T46" fmla="*/ 92 w 145"/>
                <a:gd name="T47" fmla="*/ 22 h 292"/>
                <a:gd name="T48" fmla="*/ 84 w 145"/>
                <a:gd name="T49" fmla="*/ 11 h 292"/>
                <a:gd name="T50" fmla="*/ 80 w 145"/>
                <a:gd name="T51" fmla="*/ 0 h 292"/>
                <a:gd name="T52" fmla="*/ 76 w 145"/>
                <a:gd name="T53" fmla="*/ 11 h 292"/>
                <a:gd name="T54" fmla="*/ 76 w 145"/>
                <a:gd name="T55" fmla="*/ 22 h 292"/>
                <a:gd name="T56" fmla="*/ 76 w 145"/>
                <a:gd name="T57" fmla="*/ 34 h 292"/>
                <a:gd name="T58" fmla="*/ 72 w 145"/>
                <a:gd name="T59" fmla="*/ 45 h 292"/>
                <a:gd name="T60" fmla="*/ 64 w 145"/>
                <a:gd name="T61" fmla="*/ 56 h 292"/>
                <a:gd name="T62" fmla="*/ 56 w 145"/>
                <a:gd name="T63" fmla="*/ 67 h 292"/>
                <a:gd name="T64" fmla="*/ 44 w 145"/>
                <a:gd name="T65" fmla="*/ 78 h 292"/>
                <a:gd name="T66" fmla="*/ 32 w 145"/>
                <a:gd name="T67" fmla="*/ 90 h 292"/>
                <a:gd name="T68" fmla="*/ 24 w 145"/>
                <a:gd name="T69" fmla="*/ 101 h 292"/>
                <a:gd name="T70" fmla="*/ 16 w 145"/>
                <a:gd name="T71" fmla="*/ 112 h 292"/>
                <a:gd name="T72" fmla="*/ 8 w 145"/>
                <a:gd name="T73" fmla="*/ 123 h 292"/>
                <a:gd name="T74" fmla="*/ 4 w 145"/>
                <a:gd name="T75" fmla="*/ 134 h 292"/>
                <a:gd name="T76" fmla="*/ 0 w 145"/>
                <a:gd name="T77" fmla="*/ 146 h 292"/>
                <a:gd name="T78" fmla="*/ 0 w 145"/>
                <a:gd name="T79" fmla="*/ 157 h 292"/>
                <a:gd name="T80" fmla="*/ 0 w 145"/>
                <a:gd name="T81" fmla="*/ 168 h 292"/>
                <a:gd name="T82" fmla="*/ 0 w 145"/>
                <a:gd name="T83" fmla="*/ 179 h 292"/>
                <a:gd name="T84" fmla="*/ 0 w 145"/>
                <a:gd name="T85" fmla="*/ 190 h 292"/>
                <a:gd name="T86" fmla="*/ 4 w 145"/>
                <a:gd name="T87" fmla="*/ 201 h 292"/>
                <a:gd name="T88" fmla="*/ 4 w 145"/>
                <a:gd name="T89" fmla="*/ 213 h 292"/>
                <a:gd name="T90" fmla="*/ 4 w 145"/>
                <a:gd name="T91" fmla="*/ 224 h 292"/>
                <a:gd name="T92" fmla="*/ 8 w 145"/>
                <a:gd name="T93" fmla="*/ 235 h 292"/>
                <a:gd name="T94" fmla="*/ 12 w 145"/>
                <a:gd name="T95" fmla="*/ 246 h 292"/>
                <a:gd name="T96" fmla="*/ 12 w 145"/>
                <a:gd name="T97" fmla="*/ 257 h 292"/>
                <a:gd name="T98" fmla="*/ 16 w 145"/>
                <a:gd name="T99" fmla="*/ 269 h 292"/>
                <a:gd name="T100" fmla="*/ 24 w 145"/>
                <a:gd name="T101" fmla="*/ 280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5"/>
                <a:gd name="T154" fmla="*/ 0 h 292"/>
                <a:gd name="T155" fmla="*/ 145 w 145"/>
                <a:gd name="T156" fmla="*/ 292 h 29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5" h="292">
                  <a:moveTo>
                    <a:pt x="24" y="291"/>
                  </a:moveTo>
                  <a:lnTo>
                    <a:pt x="24" y="285"/>
                  </a:lnTo>
                  <a:lnTo>
                    <a:pt x="24" y="280"/>
                  </a:lnTo>
                  <a:lnTo>
                    <a:pt x="28" y="274"/>
                  </a:lnTo>
                  <a:lnTo>
                    <a:pt x="36" y="266"/>
                  </a:lnTo>
                  <a:lnTo>
                    <a:pt x="44" y="263"/>
                  </a:lnTo>
                  <a:lnTo>
                    <a:pt x="52" y="257"/>
                  </a:lnTo>
                  <a:lnTo>
                    <a:pt x="60" y="249"/>
                  </a:lnTo>
                  <a:lnTo>
                    <a:pt x="68" y="243"/>
                  </a:lnTo>
                  <a:lnTo>
                    <a:pt x="72" y="238"/>
                  </a:lnTo>
                  <a:lnTo>
                    <a:pt x="80" y="235"/>
                  </a:lnTo>
                  <a:lnTo>
                    <a:pt x="84" y="229"/>
                  </a:lnTo>
                  <a:lnTo>
                    <a:pt x="88" y="224"/>
                  </a:lnTo>
                  <a:lnTo>
                    <a:pt x="96" y="221"/>
                  </a:lnTo>
                  <a:lnTo>
                    <a:pt x="104" y="215"/>
                  </a:lnTo>
                  <a:lnTo>
                    <a:pt x="108" y="210"/>
                  </a:lnTo>
                  <a:lnTo>
                    <a:pt x="116" y="207"/>
                  </a:lnTo>
                  <a:lnTo>
                    <a:pt x="120" y="201"/>
                  </a:lnTo>
                  <a:lnTo>
                    <a:pt x="124" y="196"/>
                  </a:lnTo>
                  <a:lnTo>
                    <a:pt x="128" y="190"/>
                  </a:lnTo>
                  <a:lnTo>
                    <a:pt x="132" y="185"/>
                  </a:lnTo>
                  <a:lnTo>
                    <a:pt x="132" y="179"/>
                  </a:lnTo>
                  <a:lnTo>
                    <a:pt x="136" y="173"/>
                  </a:lnTo>
                  <a:lnTo>
                    <a:pt x="140" y="168"/>
                  </a:lnTo>
                  <a:lnTo>
                    <a:pt x="140" y="162"/>
                  </a:lnTo>
                  <a:lnTo>
                    <a:pt x="144" y="157"/>
                  </a:lnTo>
                  <a:lnTo>
                    <a:pt x="144" y="151"/>
                  </a:lnTo>
                  <a:lnTo>
                    <a:pt x="140" y="146"/>
                  </a:lnTo>
                  <a:lnTo>
                    <a:pt x="136" y="140"/>
                  </a:lnTo>
                  <a:lnTo>
                    <a:pt x="136" y="134"/>
                  </a:lnTo>
                  <a:lnTo>
                    <a:pt x="132" y="126"/>
                  </a:lnTo>
                  <a:lnTo>
                    <a:pt x="128" y="120"/>
                  </a:lnTo>
                  <a:lnTo>
                    <a:pt x="128" y="115"/>
                  </a:lnTo>
                  <a:lnTo>
                    <a:pt x="124" y="109"/>
                  </a:lnTo>
                  <a:lnTo>
                    <a:pt x="124" y="101"/>
                  </a:lnTo>
                  <a:lnTo>
                    <a:pt x="120" y="92"/>
                  </a:lnTo>
                  <a:lnTo>
                    <a:pt x="116" y="87"/>
                  </a:lnTo>
                  <a:lnTo>
                    <a:pt x="116" y="78"/>
                  </a:lnTo>
                  <a:lnTo>
                    <a:pt x="112" y="73"/>
                  </a:lnTo>
                  <a:lnTo>
                    <a:pt x="108" y="67"/>
                  </a:lnTo>
                  <a:lnTo>
                    <a:pt x="104" y="62"/>
                  </a:lnTo>
                  <a:lnTo>
                    <a:pt x="104" y="56"/>
                  </a:lnTo>
                  <a:lnTo>
                    <a:pt x="100" y="50"/>
                  </a:lnTo>
                  <a:lnTo>
                    <a:pt x="100" y="45"/>
                  </a:lnTo>
                  <a:lnTo>
                    <a:pt x="96" y="39"/>
                  </a:lnTo>
                  <a:lnTo>
                    <a:pt x="96" y="34"/>
                  </a:lnTo>
                  <a:lnTo>
                    <a:pt x="92" y="28"/>
                  </a:lnTo>
                  <a:lnTo>
                    <a:pt x="92" y="22"/>
                  </a:lnTo>
                  <a:lnTo>
                    <a:pt x="88" y="17"/>
                  </a:lnTo>
                  <a:lnTo>
                    <a:pt x="84" y="11"/>
                  </a:lnTo>
                  <a:lnTo>
                    <a:pt x="80" y="6"/>
                  </a:lnTo>
                  <a:lnTo>
                    <a:pt x="80" y="0"/>
                  </a:lnTo>
                  <a:lnTo>
                    <a:pt x="76" y="6"/>
                  </a:lnTo>
                  <a:lnTo>
                    <a:pt x="76" y="11"/>
                  </a:lnTo>
                  <a:lnTo>
                    <a:pt x="76" y="17"/>
                  </a:lnTo>
                  <a:lnTo>
                    <a:pt x="76" y="22"/>
                  </a:lnTo>
                  <a:lnTo>
                    <a:pt x="76" y="28"/>
                  </a:lnTo>
                  <a:lnTo>
                    <a:pt x="76" y="34"/>
                  </a:lnTo>
                  <a:lnTo>
                    <a:pt x="76" y="39"/>
                  </a:lnTo>
                  <a:lnTo>
                    <a:pt x="72" y="45"/>
                  </a:lnTo>
                  <a:lnTo>
                    <a:pt x="68" y="50"/>
                  </a:lnTo>
                  <a:lnTo>
                    <a:pt x="64" y="56"/>
                  </a:lnTo>
                  <a:lnTo>
                    <a:pt x="60" y="62"/>
                  </a:lnTo>
                  <a:lnTo>
                    <a:pt x="56" y="67"/>
                  </a:lnTo>
                  <a:lnTo>
                    <a:pt x="52" y="73"/>
                  </a:lnTo>
                  <a:lnTo>
                    <a:pt x="44" y="78"/>
                  </a:lnTo>
                  <a:lnTo>
                    <a:pt x="40" y="84"/>
                  </a:lnTo>
                  <a:lnTo>
                    <a:pt x="32" y="90"/>
                  </a:lnTo>
                  <a:lnTo>
                    <a:pt x="28" y="95"/>
                  </a:lnTo>
                  <a:lnTo>
                    <a:pt x="24" y="101"/>
                  </a:lnTo>
                  <a:lnTo>
                    <a:pt x="20" y="106"/>
                  </a:lnTo>
                  <a:lnTo>
                    <a:pt x="16" y="112"/>
                  </a:lnTo>
                  <a:lnTo>
                    <a:pt x="12" y="118"/>
                  </a:lnTo>
                  <a:lnTo>
                    <a:pt x="8" y="123"/>
                  </a:lnTo>
                  <a:lnTo>
                    <a:pt x="4" y="129"/>
                  </a:lnTo>
                  <a:lnTo>
                    <a:pt x="4" y="134"/>
                  </a:lnTo>
                  <a:lnTo>
                    <a:pt x="0" y="140"/>
                  </a:lnTo>
                  <a:lnTo>
                    <a:pt x="0" y="146"/>
                  </a:lnTo>
                  <a:lnTo>
                    <a:pt x="0" y="151"/>
                  </a:lnTo>
                  <a:lnTo>
                    <a:pt x="0" y="157"/>
                  </a:lnTo>
                  <a:lnTo>
                    <a:pt x="0" y="162"/>
                  </a:lnTo>
                  <a:lnTo>
                    <a:pt x="0" y="168"/>
                  </a:lnTo>
                  <a:lnTo>
                    <a:pt x="0" y="173"/>
                  </a:lnTo>
                  <a:lnTo>
                    <a:pt x="0" y="179"/>
                  </a:lnTo>
                  <a:lnTo>
                    <a:pt x="0" y="185"/>
                  </a:lnTo>
                  <a:lnTo>
                    <a:pt x="0" y="190"/>
                  </a:lnTo>
                  <a:lnTo>
                    <a:pt x="0" y="196"/>
                  </a:lnTo>
                  <a:lnTo>
                    <a:pt x="4" y="201"/>
                  </a:lnTo>
                  <a:lnTo>
                    <a:pt x="4" y="207"/>
                  </a:lnTo>
                  <a:lnTo>
                    <a:pt x="4" y="213"/>
                  </a:lnTo>
                  <a:lnTo>
                    <a:pt x="4" y="218"/>
                  </a:lnTo>
                  <a:lnTo>
                    <a:pt x="4" y="224"/>
                  </a:lnTo>
                  <a:lnTo>
                    <a:pt x="4" y="229"/>
                  </a:lnTo>
                  <a:lnTo>
                    <a:pt x="8" y="235"/>
                  </a:lnTo>
                  <a:lnTo>
                    <a:pt x="8" y="241"/>
                  </a:lnTo>
                  <a:lnTo>
                    <a:pt x="12" y="246"/>
                  </a:lnTo>
                  <a:lnTo>
                    <a:pt x="12" y="252"/>
                  </a:lnTo>
                  <a:lnTo>
                    <a:pt x="12" y="257"/>
                  </a:lnTo>
                  <a:lnTo>
                    <a:pt x="12" y="263"/>
                  </a:lnTo>
                  <a:lnTo>
                    <a:pt x="16" y="269"/>
                  </a:lnTo>
                  <a:lnTo>
                    <a:pt x="20" y="274"/>
                  </a:lnTo>
                  <a:lnTo>
                    <a:pt x="24" y="280"/>
                  </a:lnTo>
                  <a:lnTo>
                    <a:pt x="24" y="285"/>
                  </a:lnTo>
                </a:path>
              </a:pathLst>
            </a:custGeom>
            <a:solidFill>
              <a:srgbClr val="FF5008"/>
            </a:solidFill>
            <a:ln w="25400" cap="rnd">
              <a:solidFill>
                <a:srgbClr val="FE9B03"/>
              </a:solidFill>
              <a:round/>
              <a:headEnd/>
              <a:tailEnd/>
            </a:ln>
          </p:spPr>
          <p:txBody>
            <a:bodyPr/>
            <a:lstStyle/>
            <a:p>
              <a:pPr algn="r" eaLnBrk="0" hangingPunct="0"/>
              <a:endParaRPr lang="en-US" sz="4400" b="1">
                <a:solidFill>
                  <a:srgbClr val="0000FF"/>
                </a:solidFill>
                <a:latin typeface="+mj-lt"/>
              </a:endParaRPr>
            </a:p>
          </p:txBody>
        </p:sp>
        <p:sp>
          <p:nvSpPr>
            <p:cNvPr id="139" name="Freeform 262">
              <a:extLst>
                <a:ext uri="{FF2B5EF4-FFF2-40B4-BE49-F238E27FC236}">
                  <a16:creationId xmlns:a16="http://schemas.microsoft.com/office/drawing/2014/main" id="{636AB5D0-77C1-D5B9-B4EA-44688A5B9ED1}"/>
                </a:ext>
              </a:extLst>
            </p:cNvPr>
            <p:cNvSpPr>
              <a:spLocks/>
            </p:cNvSpPr>
            <p:nvPr/>
          </p:nvSpPr>
          <p:spPr bwMode="auto">
            <a:xfrm>
              <a:off x="2201" y="1586"/>
              <a:ext cx="232" cy="313"/>
            </a:xfrm>
            <a:custGeom>
              <a:avLst/>
              <a:gdLst>
                <a:gd name="T0" fmla="*/ 94 w 232"/>
                <a:gd name="T1" fmla="*/ 306 h 313"/>
                <a:gd name="T2" fmla="*/ 98 w 232"/>
                <a:gd name="T3" fmla="*/ 294 h 313"/>
                <a:gd name="T4" fmla="*/ 117 w 232"/>
                <a:gd name="T5" fmla="*/ 282 h 313"/>
                <a:gd name="T6" fmla="*/ 135 w 232"/>
                <a:gd name="T7" fmla="*/ 267 h 313"/>
                <a:gd name="T8" fmla="*/ 149 w 232"/>
                <a:gd name="T9" fmla="*/ 255 h 313"/>
                <a:gd name="T10" fmla="*/ 162 w 232"/>
                <a:gd name="T11" fmla="*/ 246 h 313"/>
                <a:gd name="T12" fmla="*/ 177 w 232"/>
                <a:gd name="T13" fmla="*/ 237 h 313"/>
                <a:gd name="T14" fmla="*/ 190 w 232"/>
                <a:gd name="T15" fmla="*/ 225 h 313"/>
                <a:gd name="T16" fmla="*/ 203 w 232"/>
                <a:gd name="T17" fmla="*/ 216 h 313"/>
                <a:gd name="T18" fmla="*/ 213 w 232"/>
                <a:gd name="T19" fmla="*/ 204 h 313"/>
                <a:gd name="T20" fmla="*/ 218 w 232"/>
                <a:gd name="T21" fmla="*/ 192 h 313"/>
                <a:gd name="T22" fmla="*/ 226 w 232"/>
                <a:gd name="T23" fmla="*/ 180 h 313"/>
                <a:gd name="T24" fmla="*/ 231 w 232"/>
                <a:gd name="T25" fmla="*/ 168 h 313"/>
                <a:gd name="T26" fmla="*/ 226 w 232"/>
                <a:gd name="T27" fmla="*/ 156 h 313"/>
                <a:gd name="T28" fmla="*/ 221 w 232"/>
                <a:gd name="T29" fmla="*/ 144 h 313"/>
                <a:gd name="T30" fmla="*/ 213 w 232"/>
                <a:gd name="T31" fmla="*/ 129 h 313"/>
                <a:gd name="T32" fmla="*/ 208 w 232"/>
                <a:gd name="T33" fmla="*/ 118 h 313"/>
                <a:gd name="T34" fmla="*/ 203 w 232"/>
                <a:gd name="T35" fmla="*/ 99 h 313"/>
                <a:gd name="T36" fmla="*/ 200 w 232"/>
                <a:gd name="T37" fmla="*/ 84 h 313"/>
                <a:gd name="T38" fmla="*/ 190 w 232"/>
                <a:gd name="T39" fmla="*/ 72 h 313"/>
                <a:gd name="T40" fmla="*/ 185 w 232"/>
                <a:gd name="T41" fmla="*/ 60 h 313"/>
                <a:gd name="T42" fmla="*/ 180 w 232"/>
                <a:gd name="T43" fmla="*/ 48 h 313"/>
                <a:gd name="T44" fmla="*/ 181 w 232"/>
                <a:gd name="T45" fmla="*/ 100 h 313"/>
                <a:gd name="T46" fmla="*/ 172 w 232"/>
                <a:gd name="T47" fmla="*/ 24 h 313"/>
                <a:gd name="T48" fmla="*/ 162 w 232"/>
                <a:gd name="T49" fmla="*/ 12 h 313"/>
                <a:gd name="T50" fmla="*/ 158 w 232"/>
                <a:gd name="T51" fmla="*/ 0 h 313"/>
                <a:gd name="T52" fmla="*/ 154 w 232"/>
                <a:gd name="T53" fmla="*/ 12 h 313"/>
                <a:gd name="T54" fmla="*/ 154 w 232"/>
                <a:gd name="T55" fmla="*/ 24 h 313"/>
                <a:gd name="T56" fmla="*/ 154 w 232"/>
                <a:gd name="T57" fmla="*/ 36 h 313"/>
                <a:gd name="T58" fmla="*/ 149 w 232"/>
                <a:gd name="T59" fmla="*/ 48 h 313"/>
                <a:gd name="T60" fmla="*/ 139 w 232"/>
                <a:gd name="T61" fmla="*/ 60 h 313"/>
                <a:gd name="T62" fmla="*/ 131 w 232"/>
                <a:gd name="T63" fmla="*/ 72 h 313"/>
                <a:gd name="T64" fmla="*/ 117 w 232"/>
                <a:gd name="T65" fmla="*/ 84 h 313"/>
                <a:gd name="T66" fmla="*/ 103 w 232"/>
                <a:gd name="T67" fmla="*/ 96 h 313"/>
                <a:gd name="T68" fmla="*/ 94 w 232"/>
                <a:gd name="T69" fmla="*/ 108 h 313"/>
                <a:gd name="T70" fmla="*/ 85 w 232"/>
                <a:gd name="T71" fmla="*/ 120 h 313"/>
                <a:gd name="T72" fmla="*/ 76 w 232"/>
                <a:gd name="T73" fmla="*/ 132 h 313"/>
                <a:gd name="T74" fmla="*/ 71 w 232"/>
                <a:gd name="T75" fmla="*/ 144 h 313"/>
                <a:gd name="T76" fmla="*/ 67 w 232"/>
                <a:gd name="T77" fmla="*/ 156 h 313"/>
                <a:gd name="T78" fmla="*/ 67 w 232"/>
                <a:gd name="T79" fmla="*/ 168 h 313"/>
                <a:gd name="T80" fmla="*/ 67 w 232"/>
                <a:gd name="T81" fmla="*/ 180 h 313"/>
                <a:gd name="T82" fmla="*/ 67 w 232"/>
                <a:gd name="T83" fmla="*/ 192 h 313"/>
                <a:gd name="T84" fmla="*/ 67 w 232"/>
                <a:gd name="T85" fmla="*/ 204 h 313"/>
                <a:gd name="T86" fmla="*/ 71 w 232"/>
                <a:gd name="T87" fmla="*/ 216 h 313"/>
                <a:gd name="T88" fmla="*/ 71 w 232"/>
                <a:gd name="T89" fmla="*/ 228 h 313"/>
                <a:gd name="T90" fmla="*/ 71 w 232"/>
                <a:gd name="T91" fmla="*/ 240 h 313"/>
                <a:gd name="T92" fmla="*/ 76 w 232"/>
                <a:gd name="T93" fmla="*/ 252 h 313"/>
                <a:gd name="T94" fmla="*/ 80 w 232"/>
                <a:gd name="T95" fmla="*/ 264 h 313"/>
                <a:gd name="T96" fmla="*/ 80 w 232"/>
                <a:gd name="T97" fmla="*/ 276 h 313"/>
                <a:gd name="T98" fmla="*/ 85 w 232"/>
                <a:gd name="T99" fmla="*/ 288 h 313"/>
                <a:gd name="T100" fmla="*/ 94 w 232"/>
                <a:gd name="T101" fmla="*/ 300 h 31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32"/>
                <a:gd name="T154" fmla="*/ 0 h 313"/>
                <a:gd name="T155" fmla="*/ 232 w 232"/>
                <a:gd name="T156" fmla="*/ 313 h 31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32" h="313">
                  <a:moveTo>
                    <a:pt x="94" y="312"/>
                  </a:moveTo>
                  <a:lnTo>
                    <a:pt x="94" y="306"/>
                  </a:lnTo>
                  <a:lnTo>
                    <a:pt x="94" y="300"/>
                  </a:lnTo>
                  <a:lnTo>
                    <a:pt x="98" y="294"/>
                  </a:lnTo>
                  <a:lnTo>
                    <a:pt x="108" y="285"/>
                  </a:lnTo>
                  <a:lnTo>
                    <a:pt x="117" y="282"/>
                  </a:lnTo>
                  <a:lnTo>
                    <a:pt x="0" y="276"/>
                  </a:lnTo>
                  <a:lnTo>
                    <a:pt x="135" y="267"/>
                  </a:lnTo>
                  <a:lnTo>
                    <a:pt x="144" y="261"/>
                  </a:lnTo>
                  <a:lnTo>
                    <a:pt x="149" y="255"/>
                  </a:lnTo>
                  <a:lnTo>
                    <a:pt x="158" y="252"/>
                  </a:lnTo>
                  <a:lnTo>
                    <a:pt x="162" y="246"/>
                  </a:lnTo>
                  <a:lnTo>
                    <a:pt x="167" y="240"/>
                  </a:lnTo>
                  <a:lnTo>
                    <a:pt x="177" y="237"/>
                  </a:lnTo>
                  <a:lnTo>
                    <a:pt x="185" y="231"/>
                  </a:lnTo>
                  <a:lnTo>
                    <a:pt x="190" y="225"/>
                  </a:lnTo>
                  <a:lnTo>
                    <a:pt x="200" y="222"/>
                  </a:lnTo>
                  <a:lnTo>
                    <a:pt x="203" y="216"/>
                  </a:lnTo>
                  <a:lnTo>
                    <a:pt x="208" y="210"/>
                  </a:lnTo>
                  <a:lnTo>
                    <a:pt x="213" y="204"/>
                  </a:lnTo>
                  <a:lnTo>
                    <a:pt x="218" y="198"/>
                  </a:lnTo>
                  <a:lnTo>
                    <a:pt x="218" y="192"/>
                  </a:lnTo>
                  <a:lnTo>
                    <a:pt x="221" y="186"/>
                  </a:lnTo>
                  <a:lnTo>
                    <a:pt x="226" y="180"/>
                  </a:lnTo>
                  <a:lnTo>
                    <a:pt x="226" y="174"/>
                  </a:lnTo>
                  <a:lnTo>
                    <a:pt x="231" y="168"/>
                  </a:lnTo>
                  <a:lnTo>
                    <a:pt x="231" y="162"/>
                  </a:lnTo>
                  <a:lnTo>
                    <a:pt x="226" y="156"/>
                  </a:lnTo>
                  <a:lnTo>
                    <a:pt x="221" y="150"/>
                  </a:lnTo>
                  <a:lnTo>
                    <a:pt x="221" y="144"/>
                  </a:lnTo>
                  <a:lnTo>
                    <a:pt x="218" y="135"/>
                  </a:lnTo>
                  <a:lnTo>
                    <a:pt x="213" y="129"/>
                  </a:lnTo>
                  <a:lnTo>
                    <a:pt x="213" y="123"/>
                  </a:lnTo>
                  <a:lnTo>
                    <a:pt x="208" y="118"/>
                  </a:lnTo>
                  <a:lnTo>
                    <a:pt x="208" y="108"/>
                  </a:lnTo>
                  <a:lnTo>
                    <a:pt x="203" y="99"/>
                  </a:lnTo>
                  <a:lnTo>
                    <a:pt x="200" y="93"/>
                  </a:lnTo>
                  <a:lnTo>
                    <a:pt x="200" y="84"/>
                  </a:lnTo>
                  <a:lnTo>
                    <a:pt x="195" y="78"/>
                  </a:lnTo>
                  <a:lnTo>
                    <a:pt x="190" y="72"/>
                  </a:lnTo>
                  <a:lnTo>
                    <a:pt x="185" y="66"/>
                  </a:lnTo>
                  <a:lnTo>
                    <a:pt x="185" y="60"/>
                  </a:lnTo>
                  <a:lnTo>
                    <a:pt x="180" y="54"/>
                  </a:lnTo>
                  <a:lnTo>
                    <a:pt x="180" y="48"/>
                  </a:lnTo>
                  <a:lnTo>
                    <a:pt x="177" y="42"/>
                  </a:lnTo>
                  <a:lnTo>
                    <a:pt x="181" y="100"/>
                  </a:lnTo>
                  <a:lnTo>
                    <a:pt x="172" y="30"/>
                  </a:lnTo>
                  <a:lnTo>
                    <a:pt x="172" y="24"/>
                  </a:lnTo>
                  <a:lnTo>
                    <a:pt x="167" y="18"/>
                  </a:lnTo>
                  <a:lnTo>
                    <a:pt x="162" y="12"/>
                  </a:lnTo>
                  <a:lnTo>
                    <a:pt x="158" y="6"/>
                  </a:lnTo>
                  <a:lnTo>
                    <a:pt x="158" y="0"/>
                  </a:lnTo>
                  <a:lnTo>
                    <a:pt x="100" y="122"/>
                  </a:lnTo>
                  <a:lnTo>
                    <a:pt x="154" y="12"/>
                  </a:lnTo>
                  <a:lnTo>
                    <a:pt x="154" y="18"/>
                  </a:lnTo>
                  <a:lnTo>
                    <a:pt x="154" y="24"/>
                  </a:lnTo>
                  <a:lnTo>
                    <a:pt x="154" y="30"/>
                  </a:lnTo>
                  <a:lnTo>
                    <a:pt x="154" y="36"/>
                  </a:lnTo>
                  <a:lnTo>
                    <a:pt x="154" y="42"/>
                  </a:lnTo>
                  <a:lnTo>
                    <a:pt x="149" y="48"/>
                  </a:lnTo>
                  <a:lnTo>
                    <a:pt x="144" y="54"/>
                  </a:lnTo>
                  <a:lnTo>
                    <a:pt x="139" y="60"/>
                  </a:lnTo>
                  <a:lnTo>
                    <a:pt x="135" y="66"/>
                  </a:lnTo>
                  <a:lnTo>
                    <a:pt x="131" y="72"/>
                  </a:lnTo>
                  <a:lnTo>
                    <a:pt x="126" y="78"/>
                  </a:lnTo>
                  <a:lnTo>
                    <a:pt x="117" y="84"/>
                  </a:lnTo>
                  <a:lnTo>
                    <a:pt x="112" y="90"/>
                  </a:lnTo>
                  <a:lnTo>
                    <a:pt x="103" y="96"/>
                  </a:lnTo>
                  <a:lnTo>
                    <a:pt x="98" y="102"/>
                  </a:lnTo>
                  <a:lnTo>
                    <a:pt x="94" y="108"/>
                  </a:lnTo>
                  <a:lnTo>
                    <a:pt x="89" y="114"/>
                  </a:lnTo>
                  <a:lnTo>
                    <a:pt x="85" y="120"/>
                  </a:lnTo>
                  <a:lnTo>
                    <a:pt x="80" y="126"/>
                  </a:lnTo>
                  <a:lnTo>
                    <a:pt x="76" y="132"/>
                  </a:lnTo>
                  <a:lnTo>
                    <a:pt x="71" y="138"/>
                  </a:lnTo>
                  <a:lnTo>
                    <a:pt x="71" y="144"/>
                  </a:lnTo>
                  <a:lnTo>
                    <a:pt x="67" y="150"/>
                  </a:lnTo>
                  <a:lnTo>
                    <a:pt x="67" y="156"/>
                  </a:lnTo>
                  <a:lnTo>
                    <a:pt x="67" y="162"/>
                  </a:lnTo>
                  <a:lnTo>
                    <a:pt x="67" y="168"/>
                  </a:lnTo>
                  <a:lnTo>
                    <a:pt x="67" y="174"/>
                  </a:lnTo>
                  <a:lnTo>
                    <a:pt x="67" y="180"/>
                  </a:lnTo>
                  <a:lnTo>
                    <a:pt x="67" y="186"/>
                  </a:lnTo>
                  <a:lnTo>
                    <a:pt x="67" y="192"/>
                  </a:lnTo>
                  <a:lnTo>
                    <a:pt x="67" y="198"/>
                  </a:lnTo>
                  <a:lnTo>
                    <a:pt x="67" y="204"/>
                  </a:lnTo>
                  <a:lnTo>
                    <a:pt x="67" y="210"/>
                  </a:lnTo>
                  <a:lnTo>
                    <a:pt x="71" y="216"/>
                  </a:lnTo>
                  <a:lnTo>
                    <a:pt x="71" y="222"/>
                  </a:lnTo>
                  <a:lnTo>
                    <a:pt x="71" y="228"/>
                  </a:lnTo>
                  <a:lnTo>
                    <a:pt x="71" y="234"/>
                  </a:lnTo>
                  <a:lnTo>
                    <a:pt x="71" y="240"/>
                  </a:lnTo>
                  <a:lnTo>
                    <a:pt x="71" y="246"/>
                  </a:lnTo>
                  <a:lnTo>
                    <a:pt x="76" y="252"/>
                  </a:lnTo>
                  <a:lnTo>
                    <a:pt x="76" y="258"/>
                  </a:lnTo>
                  <a:lnTo>
                    <a:pt x="80" y="264"/>
                  </a:lnTo>
                  <a:lnTo>
                    <a:pt x="80" y="270"/>
                  </a:lnTo>
                  <a:lnTo>
                    <a:pt x="80" y="276"/>
                  </a:lnTo>
                  <a:lnTo>
                    <a:pt x="80" y="282"/>
                  </a:lnTo>
                  <a:lnTo>
                    <a:pt x="85" y="288"/>
                  </a:lnTo>
                  <a:lnTo>
                    <a:pt x="89" y="294"/>
                  </a:lnTo>
                  <a:lnTo>
                    <a:pt x="94" y="300"/>
                  </a:lnTo>
                  <a:lnTo>
                    <a:pt x="94" y="306"/>
                  </a:lnTo>
                </a:path>
              </a:pathLst>
            </a:custGeom>
            <a:solidFill>
              <a:srgbClr val="FF6600"/>
            </a:solidFill>
            <a:ln w="25400" cap="rnd">
              <a:solidFill>
                <a:srgbClr val="FAFD00"/>
              </a:solidFill>
              <a:round/>
              <a:headEnd/>
              <a:tailEnd/>
            </a:ln>
          </p:spPr>
          <p:txBody>
            <a:bodyPr/>
            <a:lstStyle/>
            <a:p>
              <a:pPr algn="r" eaLnBrk="0" hangingPunct="0"/>
              <a:endParaRPr lang="en-US" sz="4400" b="1">
                <a:solidFill>
                  <a:srgbClr val="0000FF"/>
                </a:solidFill>
                <a:latin typeface="+mj-lt"/>
              </a:endParaRPr>
            </a:p>
          </p:txBody>
        </p:sp>
        <p:sp>
          <p:nvSpPr>
            <p:cNvPr id="140" name="Freeform 263">
              <a:extLst>
                <a:ext uri="{FF2B5EF4-FFF2-40B4-BE49-F238E27FC236}">
                  <a16:creationId xmlns:a16="http://schemas.microsoft.com/office/drawing/2014/main" id="{EFA605E6-0A40-80FD-335D-7ED8CA5CA18E}"/>
                </a:ext>
              </a:extLst>
            </p:cNvPr>
            <p:cNvSpPr>
              <a:spLocks/>
            </p:cNvSpPr>
            <p:nvPr/>
          </p:nvSpPr>
          <p:spPr bwMode="auto">
            <a:xfrm>
              <a:off x="2280" y="1681"/>
              <a:ext cx="189" cy="291"/>
            </a:xfrm>
            <a:custGeom>
              <a:avLst/>
              <a:gdLst>
                <a:gd name="T0" fmla="*/ 31 w 189"/>
                <a:gd name="T1" fmla="*/ 284 h 291"/>
                <a:gd name="T2" fmla="*/ 37 w 189"/>
                <a:gd name="T3" fmla="*/ 273 h 291"/>
                <a:gd name="T4" fmla="*/ 57 w 189"/>
                <a:gd name="T5" fmla="*/ 262 h 291"/>
                <a:gd name="T6" fmla="*/ 78 w 189"/>
                <a:gd name="T7" fmla="*/ 248 h 291"/>
                <a:gd name="T8" fmla="*/ 94 w 189"/>
                <a:gd name="T9" fmla="*/ 237 h 291"/>
                <a:gd name="T10" fmla="*/ 110 w 189"/>
                <a:gd name="T11" fmla="*/ 229 h 291"/>
                <a:gd name="T12" fmla="*/ 125 w 189"/>
                <a:gd name="T13" fmla="*/ 220 h 291"/>
                <a:gd name="T14" fmla="*/ 141 w 189"/>
                <a:gd name="T15" fmla="*/ 209 h 291"/>
                <a:gd name="T16" fmla="*/ 157 w 189"/>
                <a:gd name="T17" fmla="*/ 201 h 291"/>
                <a:gd name="T18" fmla="*/ 167 w 189"/>
                <a:gd name="T19" fmla="*/ 190 h 291"/>
                <a:gd name="T20" fmla="*/ 172 w 189"/>
                <a:gd name="T21" fmla="*/ 178 h 291"/>
                <a:gd name="T22" fmla="*/ 183 w 189"/>
                <a:gd name="T23" fmla="*/ 167 h 291"/>
                <a:gd name="T24" fmla="*/ 188 w 189"/>
                <a:gd name="T25" fmla="*/ 156 h 291"/>
                <a:gd name="T26" fmla="*/ 183 w 189"/>
                <a:gd name="T27" fmla="*/ 145 h 291"/>
                <a:gd name="T28" fmla="*/ 178 w 189"/>
                <a:gd name="T29" fmla="*/ 134 h 291"/>
                <a:gd name="T30" fmla="*/ 167 w 189"/>
                <a:gd name="T31" fmla="*/ 120 h 291"/>
                <a:gd name="T32" fmla="*/ 162 w 189"/>
                <a:gd name="T33" fmla="*/ 109 h 291"/>
                <a:gd name="T34" fmla="*/ 157 w 189"/>
                <a:gd name="T35" fmla="*/ 92 h 291"/>
                <a:gd name="T36" fmla="*/ 151 w 189"/>
                <a:gd name="T37" fmla="*/ 78 h 291"/>
                <a:gd name="T38" fmla="*/ 141 w 189"/>
                <a:gd name="T39" fmla="*/ 67 h 291"/>
                <a:gd name="T40" fmla="*/ 136 w 189"/>
                <a:gd name="T41" fmla="*/ 56 h 291"/>
                <a:gd name="T42" fmla="*/ 131 w 189"/>
                <a:gd name="T43" fmla="*/ 45 h 291"/>
                <a:gd name="T44" fmla="*/ 125 w 189"/>
                <a:gd name="T45" fmla="*/ 33 h 291"/>
                <a:gd name="T46" fmla="*/ 120 w 189"/>
                <a:gd name="T47" fmla="*/ 22 h 291"/>
                <a:gd name="T48" fmla="*/ 110 w 189"/>
                <a:gd name="T49" fmla="*/ 11 h 291"/>
                <a:gd name="T50" fmla="*/ 104 w 189"/>
                <a:gd name="T51" fmla="*/ 0 h 291"/>
                <a:gd name="T52" fmla="*/ 99 w 189"/>
                <a:gd name="T53" fmla="*/ 11 h 291"/>
                <a:gd name="T54" fmla="*/ 99 w 189"/>
                <a:gd name="T55" fmla="*/ 22 h 291"/>
                <a:gd name="T56" fmla="*/ 99 w 189"/>
                <a:gd name="T57" fmla="*/ 33 h 291"/>
                <a:gd name="T58" fmla="*/ 94 w 189"/>
                <a:gd name="T59" fmla="*/ 45 h 291"/>
                <a:gd name="T60" fmla="*/ 84 w 189"/>
                <a:gd name="T61" fmla="*/ 56 h 291"/>
                <a:gd name="T62" fmla="*/ 73 w 189"/>
                <a:gd name="T63" fmla="*/ 67 h 291"/>
                <a:gd name="T64" fmla="*/ 57 w 189"/>
                <a:gd name="T65" fmla="*/ 78 h 291"/>
                <a:gd name="T66" fmla="*/ 42 w 189"/>
                <a:gd name="T67" fmla="*/ 89 h 291"/>
                <a:gd name="T68" fmla="*/ 31 w 189"/>
                <a:gd name="T69" fmla="*/ 100 h 291"/>
                <a:gd name="T70" fmla="*/ 21 w 189"/>
                <a:gd name="T71" fmla="*/ 112 h 291"/>
                <a:gd name="T72" fmla="*/ 10 w 189"/>
                <a:gd name="T73" fmla="*/ 123 h 291"/>
                <a:gd name="T74" fmla="*/ 5 w 189"/>
                <a:gd name="T75" fmla="*/ 134 h 291"/>
                <a:gd name="T76" fmla="*/ 0 w 189"/>
                <a:gd name="T77" fmla="*/ 145 h 291"/>
                <a:gd name="T78" fmla="*/ 0 w 189"/>
                <a:gd name="T79" fmla="*/ 156 h 291"/>
                <a:gd name="T80" fmla="*/ 0 w 189"/>
                <a:gd name="T81" fmla="*/ 167 h 291"/>
                <a:gd name="T82" fmla="*/ 0 w 189"/>
                <a:gd name="T83" fmla="*/ 178 h 291"/>
                <a:gd name="T84" fmla="*/ 0 w 189"/>
                <a:gd name="T85" fmla="*/ 190 h 291"/>
                <a:gd name="T86" fmla="*/ 5 w 189"/>
                <a:gd name="T87" fmla="*/ 201 h 291"/>
                <a:gd name="T88" fmla="*/ 5 w 189"/>
                <a:gd name="T89" fmla="*/ 212 h 291"/>
                <a:gd name="T90" fmla="*/ 5 w 189"/>
                <a:gd name="T91" fmla="*/ 223 h 291"/>
                <a:gd name="T92" fmla="*/ 10 w 189"/>
                <a:gd name="T93" fmla="*/ 234 h 291"/>
                <a:gd name="T94" fmla="*/ 16 w 189"/>
                <a:gd name="T95" fmla="*/ 245 h 291"/>
                <a:gd name="T96" fmla="*/ 16 w 189"/>
                <a:gd name="T97" fmla="*/ 257 h 291"/>
                <a:gd name="T98" fmla="*/ 21 w 189"/>
                <a:gd name="T99" fmla="*/ 268 h 291"/>
                <a:gd name="T100" fmla="*/ 31 w 189"/>
                <a:gd name="T101" fmla="*/ 279 h 29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9"/>
                <a:gd name="T154" fmla="*/ 0 h 291"/>
                <a:gd name="T155" fmla="*/ 189 w 189"/>
                <a:gd name="T156" fmla="*/ 291 h 29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9" h="291">
                  <a:moveTo>
                    <a:pt x="31" y="290"/>
                  </a:moveTo>
                  <a:lnTo>
                    <a:pt x="31" y="284"/>
                  </a:lnTo>
                  <a:lnTo>
                    <a:pt x="31" y="279"/>
                  </a:lnTo>
                  <a:lnTo>
                    <a:pt x="37" y="273"/>
                  </a:lnTo>
                  <a:lnTo>
                    <a:pt x="47" y="265"/>
                  </a:lnTo>
                  <a:lnTo>
                    <a:pt x="57" y="262"/>
                  </a:lnTo>
                  <a:lnTo>
                    <a:pt x="68" y="257"/>
                  </a:lnTo>
                  <a:lnTo>
                    <a:pt x="78" y="248"/>
                  </a:lnTo>
                  <a:lnTo>
                    <a:pt x="89" y="243"/>
                  </a:lnTo>
                  <a:lnTo>
                    <a:pt x="94" y="237"/>
                  </a:lnTo>
                  <a:lnTo>
                    <a:pt x="104" y="234"/>
                  </a:lnTo>
                  <a:lnTo>
                    <a:pt x="110" y="229"/>
                  </a:lnTo>
                  <a:lnTo>
                    <a:pt x="115" y="223"/>
                  </a:lnTo>
                  <a:lnTo>
                    <a:pt x="125" y="220"/>
                  </a:lnTo>
                  <a:lnTo>
                    <a:pt x="136" y="215"/>
                  </a:lnTo>
                  <a:lnTo>
                    <a:pt x="141" y="209"/>
                  </a:lnTo>
                  <a:lnTo>
                    <a:pt x="151" y="206"/>
                  </a:lnTo>
                  <a:lnTo>
                    <a:pt x="157" y="201"/>
                  </a:lnTo>
                  <a:lnTo>
                    <a:pt x="162" y="195"/>
                  </a:lnTo>
                  <a:lnTo>
                    <a:pt x="167" y="190"/>
                  </a:lnTo>
                  <a:lnTo>
                    <a:pt x="172" y="184"/>
                  </a:lnTo>
                  <a:lnTo>
                    <a:pt x="172" y="178"/>
                  </a:lnTo>
                  <a:lnTo>
                    <a:pt x="178" y="173"/>
                  </a:lnTo>
                  <a:lnTo>
                    <a:pt x="183" y="167"/>
                  </a:lnTo>
                  <a:lnTo>
                    <a:pt x="183" y="162"/>
                  </a:lnTo>
                  <a:lnTo>
                    <a:pt x="188" y="156"/>
                  </a:lnTo>
                  <a:lnTo>
                    <a:pt x="188" y="151"/>
                  </a:lnTo>
                  <a:lnTo>
                    <a:pt x="183" y="145"/>
                  </a:lnTo>
                  <a:lnTo>
                    <a:pt x="178" y="139"/>
                  </a:lnTo>
                  <a:lnTo>
                    <a:pt x="178" y="134"/>
                  </a:lnTo>
                  <a:lnTo>
                    <a:pt x="172" y="125"/>
                  </a:lnTo>
                  <a:lnTo>
                    <a:pt x="167" y="120"/>
                  </a:lnTo>
                  <a:lnTo>
                    <a:pt x="167" y="114"/>
                  </a:lnTo>
                  <a:lnTo>
                    <a:pt x="162" y="109"/>
                  </a:lnTo>
                  <a:lnTo>
                    <a:pt x="162" y="100"/>
                  </a:lnTo>
                  <a:lnTo>
                    <a:pt x="157" y="92"/>
                  </a:lnTo>
                  <a:lnTo>
                    <a:pt x="151" y="86"/>
                  </a:lnTo>
                  <a:lnTo>
                    <a:pt x="151" y="78"/>
                  </a:lnTo>
                  <a:lnTo>
                    <a:pt x="146" y="73"/>
                  </a:lnTo>
                  <a:lnTo>
                    <a:pt x="141" y="67"/>
                  </a:lnTo>
                  <a:lnTo>
                    <a:pt x="136" y="61"/>
                  </a:lnTo>
                  <a:lnTo>
                    <a:pt x="136" y="56"/>
                  </a:lnTo>
                  <a:lnTo>
                    <a:pt x="131" y="50"/>
                  </a:lnTo>
                  <a:lnTo>
                    <a:pt x="131" y="45"/>
                  </a:lnTo>
                  <a:lnTo>
                    <a:pt x="125" y="39"/>
                  </a:lnTo>
                  <a:lnTo>
                    <a:pt x="125" y="33"/>
                  </a:lnTo>
                  <a:lnTo>
                    <a:pt x="120" y="28"/>
                  </a:lnTo>
                  <a:lnTo>
                    <a:pt x="120" y="22"/>
                  </a:lnTo>
                  <a:lnTo>
                    <a:pt x="115" y="17"/>
                  </a:lnTo>
                  <a:lnTo>
                    <a:pt x="110" y="11"/>
                  </a:lnTo>
                  <a:lnTo>
                    <a:pt x="104" y="6"/>
                  </a:lnTo>
                  <a:lnTo>
                    <a:pt x="104" y="0"/>
                  </a:lnTo>
                  <a:lnTo>
                    <a:pt x="99" y="6"/>
                  </a:lnTo>
                  <a:lnTo>
                    <a:pt x="99" y="11"/>
                  </a:lnTo>
                  <a:lnTo>
                    <a:pt x="99" y="17"/>
                  </a:lnTo>
                  <a:lnTo>
                    <a:pt x="99" y="22"/>
                  </a:lnTo>
                  <a:lnTo>
                    <a:pt x="99" y="28"/>
                  </a:lnTo>
                  <a:lnTo>
                    <a:pt x="99" y="33"/>
                  </a:lnTo>
                  <a:lnTo>
                    <a:pt x="99" y="39"/>
                  </a:lnTo>
                  <a:lnTo>
                    <a:pt x="94" y="45"/>
                  </a:lnTo>
                  <a:lnTo>
                    <a:pt x="89" y="50"/>
                  </a:lnTo>
                  <a:lnTo>
                    <a:pt x="84" y="56"/>
                  </a:lnTo>
                  <a:lnTo>
                    <a:pt x="78" y="61"/>
                  </a:lnTo>
                  <a:lnTo>
                    <a:pt x="73" y="67"/>
                  </a:lnTo>
                  <a:lnTo>
                    <a:pt x="68" y="73"/>
                  </a:lnTo>
                  <a:lnTo>
                    <a:pt x="57" y="78"/>
                  </a:lnTo>
                  <a:lnTo>
                    <a:pt x="52" y="84"/>
                  </a:lnTo>
                  <a:lnTo>
                    <a:pt x="42" y="89"/>
                  </a:lnTo>
                  <a:lnTo>
                    <a:pt x="37" y="95"/>
                  </a:lnTo>
                  <a:lnTo>
                    <a:pt x="31" y="100"/>
                  </a:lnTo>
                  <a:lnTo>
                    <a:pt x="26" y="106"/>
                  </a:lnTo>
                  <a:lnTo>
                    <a:pt x="21" y="112"/>
                  </a:lnTo>
                  <a:lnTo>
                    <a:pt x="16" y="117"/>
                  </a:lnTo>
                  <a:lnTo>
                    <a:pt x="10" y="123"/>
                  </a:lnTo>
                  <a:lnTo>
                    <a:pt x="5" y="128"/>
                  </a:lnTo>
                  <a:lnTo>
                    <a:pt x="5" y="134"/>
                  </a:lnTo>
                  <a:lnTo>
                    <a:pt x="0" y="139"/>
                  </a:lnTo>
                  <a:lnTo>
                    <a:pt x="0" y="145"/>
                  </a:lnTo>
                  <a:lnTo>
                    <a:pt x="0" y="151"/>
                  </a:lnTo>
                  <a:lnTo>
                    <a:pt x="0" y="156"/>
                  </a:lnTo>
                  <a:lnTo>
                    <a:pt x="0" y="162"/>
                  </a:lnTo>
                  <a:lnTo>
                    <a:pt x="0" y="167"/>
                  </a:lnTo>
                  <a:lnTo>
                    <a:pt x="0" y="173"/>
                  </a:lnTo>
                  <a:lnTo>
                    <a:pt x="0" y="178"/>
                  </a:lnTo>
                  <a:lnTo>
                    <a:pt x="0" y="184"/>
                  </a:lnTo>
                  <a:lnTo>
                    <a:pt x="0" y="190"/>
                  </a:lnTo>
                  <a:lnTo>
                    <a:pt x="0" y="195"/>
                  </a:lnTo>
                  <a:lnTo>
                    <a:pt x="5" y="201"/>
                  </a:lnTo>
                  <a:lnTo>
                    <a:pt x="5" y="206"/>
                  </a:lnTo>
                  <a:lnTo>
                    <a:pt x="5" y="212"/>
                  </a:lnTo>
                  <a:lnTo>
                    <a:pt x="5" y="218"/>
                  </a:lnTo>
                  <a:lnTo>
                    <a:pt x="5" y="223"/>
                  </a:lnTo>
                  <a:lnTo>
                    <a:pt x="5" y="229"/>
                  </a:lnTo>
                  <a:lnTo>
                    <a:pt x="10" y="234"/>
                  </a:lnTo>
                  <a:lnTo>
                    <a:pt x="10" y="240"/>
                  </a:lnTo>
                  <a:lnTo>
                    <a:pt x="16" y="245"/>
                  </a:lnTo>
                  <a:lnTo>
                    <a:pt x="16" y="251"/>
                  </a:lnTo>
                  <a:lnTo>
                    <a:pt x="16" y="257"/>
                  </a:lnTo>
                  <a:lnTo>
                    <a:pt x="16" y="262"/>
                  </a:lnTo>
                  <a:lnTo>
                    <a:pt x="21" y="268"/>
                  </a:lnTo>
                  <a:lnTo>
                    <a:pt x="26" y="273"/>
                  </a:lnTo>
                  <a:lnTo>
                    <a:pt x="31" y="279"/>
                  </a:lnTo>
                  <a:lnTo>
                    <a:pt x="31" y="284"/>
                  </a:lnTo>
                </a:path>
              </a:pathLst>
            </a:custGeom>
            <a:solidFill>
              <a:srgbClr val="FF5008"/>
            </a:solidFill>
            <a:ln w="25400" cap="rnd">
              <a:solidFill>
                <a:srgbClr val="FE9B03"/>
              </a:solidFill>
              <a:round/>
              <a:headEnd/>
              <a:tailEnd/>
            </a:ln>
          </p:spPr>
          <p:txBody>
            <a:bodyPr/>
            <a:lstStyle/>
            <a:p>
              <a:pPr algn="r" eaLnBrk="0" hangingPunct="0"/>
              <a:endParaRPr lang="en-US" sz="4400" b="1">
                <a:solidFill>
                  <a:srgbClr val="0000FF"/>
                </a:solidFill>
                <a:latin typeface="+mj-lt"/>
              </a:endParaRPr>
            </a:p>
          </p:txBody>
        </p:sp>
        <p:sp>
          <p:nvSpPr>
            <p:cNvPr id="141" name="Freeform 264">
              <a:extLst>
                <a:ext uri="{FF2B5EF4-FFF2-40B4-BE49-F238E27FC236}">
                  <a16:creationId xmlns:a16="http://schemas.microsoft.com/office/drawing/2014/main" id="{1A0C56B6-AD83-0B39-D131-5B246B30A8D6}"/>
                </a:ext>
              </a:extLst>
            </p:cNvPr>
            <p:cNvSpPr>
              <a:spLocks/>
            </p:cNvSpPr>
            <p:nvPr/>
          </p:nvSpPr>
          <p:spPr bwMode="auto">
            <a:xfrm>
              <a:off x="2174" y="1633"/>
              <a:ext cx="170" cy="356"/>
            </a:xfrm>
            <a:custGeom>
              <a:avLst/>
              <a:gdLst>
                <a:gd name="T0" fmla="*/ 141 w 170"/>
                <a:gd name="T1" fmla="*/ 348 h 356"/>
                <a:gd name="T2" fmla="*/ 136 w 170"/>
                <a:gd name="T3" fmla="*/ 335 h 356"/>
                <a:gd name="T4" fmla="*/ 117 w 170"/>
                <a:gd name="T5" fmla="*/ 321 h 356"/>
                <a:gd name="T6" fmla="*/ 99 w 170"/>
                <a:gd name="T7" fmla="*/ 304 h 356"/>
                <a:gd name="T8" fmla="*/ 85 w 170"/>
                <a:gd name="T9" fmla="*/ 290 h 356"/>
                <a:gd name="T10" fmla="*/ 70 w 170"/>
                <a:gd name="T11" fmla="*/ 280 h 356"/>
                <a:gd name="T12" fmla="*/ 56 w 170"/>
                <a:gd name="T13" fmla="*/ 270 h 356"/>
                <a:gd name="T14" fmla="*/ 42 w 170"/>
                <a:gd name="T15" fmla="*/ 256 h 356"/>
                <a:gd name="T16" fmla="*/ 28 w 170"/>
                <a:gd name="T17" fmla="*/ 246 h 356"/>
                <a:gd name="T18" fmla="*/ 19 w 170"/>
                <a:gd name="T19" fmla="*/ 232 h 356"/>
                <a:gd name="T20" fmla="*/ 14 w 170"/>
                <a:gd name="T21" fmla="*/ 218 h 356"/>
                <a:gd name="T22" fmla="*/ 5 w 170"/>
                <a:gd name="T23" fmla="*/ 205 h 356"/>
                <a:gd name="T24" fmla="*/ 0 w 170"/>
                <a:gd name="T25" fmla="*/ 191 h 356"/>
                <a:gd name="T26" fmla="*/ 5 w 170"/>
                <a:gd name="T27" fmla="*/ 178 h 356"/>
                <a:gd name="T28" fmla="*/ 9 w 170"/>
                <a:gd name="T29" fmla="*/ 164 h 356"/>
                <a:gd name="T30" fmla="*/ 19 w 170"/>
                <a:gd name="T31" fmla="*/ 147 h 356"/>
                <a:gd name="T32" fmla="*/ 23 w 170"/>
                <a:gd name="T33" fmla="*/ 133 h 356"/>
                <a:gd name="T34" fmla="*/ 28 w 170"/>
                <a:gd name="T35" fmla="*/ 113 h 356"/>
                <a:gd name="T36" fmla="*/ 33 w 170"/>
                <a:gd name="T37" fmla="*/ 96 h 356"/>
                <a:gd name="T38" fmla="*/ 42 w 170"/>
                <a:gd name="T39" fmla="*/ 82 h 356"/>
                <a:gd name="T40" fmla="*/ 47 w 170"/>
                <a:gd name="T41" fmla="*/ 68 h 356"/>
                <a:gd name="T42" fmla="*/ 52 w 170"/>
                <a:gd name="T43" fmla="*/ 55 h 356"/>
                <a:gd name="T44" fmla="*/ 56 w 170"/>
                <a:gd name="T45" fmla="*/ 41 h 356"/>
                <a:gd name="T46" fmla="*/ 61 w 170"/>
                <a:gd name="T47" fmla="*/ 27 h 356"/>
                <a:gd name="T48" fmla="*/ 70 w 170"/>
                <a:gd name="T49" fmla="*/ 14 h 356"/>
                <a:gd name="T50" fmla="*/ 75 w 170"/>
                <a:gd name="T51" fmla="*/ 0 h 356"/>
                <a:gd name="T52" fmla="*/ 80 w 170"/>
                <a:gd name="T53" fmla="*/ 14 h 356"/>
                <a:gd name="T54" fmla="*/ 80 w 170"/>
                <a:gd name="T55" fmla="*/ 27 h 356"/>
                <a:gd name="T56" fmla="*/ 80 w 170"/>
                <a:gd name="T57" fmla="*/ 41 h 356"/>
                <a:gd name="T58" fmla="*/ 85 w 170"/>
                <a:gd name="T59" fmla="*/ 55 h 356"/>
                <a:gd name="T60" fmla="*/ 94 w 170"/>
                <a:gd name="T61" fmla="*/ 68 h 356"/>
                <a:gd name="T62" fmla="*/ 103 w 170"/>
                <a:gd name="T63" fmla="*/ 82 h 356"/>
                <a:gd name="T64" fmla="*/ 117 w 170"/>
                <a:gd name="T65" fmla="*/ 96 h 356"/>
                <a:gd name="T66" fmla="*/ 131 w 170"/>
                <a:gd name="T67" fmla="*/ 109 h 356"/>
                <a:gd name="T68" fmla="*/ 141 w 170"/>
                <a:gd name="T69" fmla="*/ 123 h 356"/>
                <a:gd name="T70" fmla="*/ 150 w 170"/>
                <a:gd name="T71" fmla="*/ 137 h 356"/>
                <a:gd name="T72" fmla="*/ 160 w 170"/>
                <a:gd name="T73" fmla="*/ 150 h 356"/>
                <a:gd name="T74" fmla="*/ 164 w 170"/>
                <a:gd name="T75" fmla="*/ 164 h 356"/>
                <a:gd name="T76" fmla="*/ 169 w 170"/>
                <a:gd name="T77" fmla="*/ 178 h 356"/>
                <a:gd name="T78" fmla="*/ 169 w 170"/>
                <a:gd name="T79" fmla="*/ 191 h 356"/>
                <a:gd name="T80" fmla="*/ 169 w 170"/>
                <a:gd name="T81" fmla="*/ 205 h 356"/>
                <a:gd name="T82" fmla="*/ 169 w 170"/>
                <a:gd name="T83" fmla="*/ 218 h 356"/>
                <a:gd name="T84" fmla="*/ 169 w 170"/>
                <a:gd name="T85" fmla="*/ 232 h 356"/>
                <a:gd name="T86" fmla="*/ 164 w 170"/>
                <a:gd name="T87" fmla="*/ 246 h 356"/>
                <a:gd name="T88" fmla="*/ 164 w 170"/>
                <a:gd name="T89" fmla="*/ 259 h 356"/>
                <a:gd name="T90" fmla="*/ 164 w 170"/>
                <a:gd name="T91" fmla="*/ 273 h 356"/>
                <a:gd name="T92" fmla="*/ 160 w 170"/>
                <a:gd name="T93" fmla="*/ 287 h 356"/>
                <a:gd name="T94" fmla="*/ 155 w 170"/>
                <a:gd name="T95" fmla="*/ 300 h 356"/>
                <a:gd name="T96" fmla="*/ 155 w 170"/>
                <a:gd name="T97" fmla="*/ 314 h 356"/>
                <a:gd name="T98" fmla="*/ 150 w 170"/>
                <a:gd name="T99" fmla="*/ 328 h 356"/>
                <a:gd name="T100" fmla="*/ 141 w 170"/>
                <a:gd name="T101" fmla="*/ 341 h 35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70"/>
                <a:gd name="T154" fmla="*/ 0 h 356"/>
                <a:gd name="T155" fmla="*/ 170 w 170"/>
                <a:gd name="T156" fmla="*/ 356 h 35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70" h="356">
                  <a:moveTo>
                    <a:pt x="141" y="355"/>
                  </a:moveTo>
                  <a:lnTo>
                    <a:pt x="141" y="348"/>
                  </a:lnTo>
                  <a:lnTo>
                    <a:pt x="141" y="341"/>
                  </a:lnTo>
                  <a:lnTo>
                    <a:pt x="136" y="335"/>
                  </a:lnTo>
                  <a:lnTo>
                    <a:pt x="127" y="324"/>
                  </a:lnTo>
                  <a:lnTo>
                    <a:pt x="117" y="321"/>
                  </a:lnTo>
                  <a:lnTo>
                    <a:pt x="108" y="314"/>
                  </a:lnTo>
                  <a:lnTo>
                    <a:pt x="99" y="304"/>
                  </a:lnTo>
                  <a:lnTo>
                    <a:pt x="89" y="297"/>
                  </a:lnTo>
                  <a:lnTo>
                    <a:pt x="85" y="290"/>
                  </a:lnTo>
                  <a:lnTo>
                    <a:pt x="75" y="287"/>
                  </a:lnTo>
                  <a:lnTo>
                    <a:pt x="70" y="280"/>
                  </a:lnTo>
                  <a:lnTo>
                    <a:pt x="66" y="273"/>
                  </a:lnTo>
                  <a:lnTo>
                    <a:pt x="56" y="270"/>
                  </a:lnTo>
                  <a:lnTo>
                    <a:pt x="47" y="263"/>
                  </a:lnTo>
                  <a:lnTo>
                    <a:pt x="42" y="256"/>
                  </a:lnTo>
                  <a:lnTo>
                    <a:pt x="33" y="253"/>
                  </a:lnTo>
                  <a:lnTo>
                    <a:pt x="28" y="246"/>
                  </a:lnTo>
                  <a:lnTo>
                    <a:pt x="23" y="239"/>
                  </a:lnTo>
                  <a:lnTo>
                    <a:pt x="19" y="232"/>
                  </a:lnTo>
                  <a:lnTo>
                    <a:pt x="14" y="225"/>
                  </a:lnTo>
                  <a:lnTo>
                    <a:pt x="14" y="218"/>
                  </a:lnTo>
                  <a:lnTo>
                    <a:pt x="9" y="212"/>
                  </a:lnTo>
                  <a:lnTo>
                    <a:pt x="5" y="205"/>
                  </a:lnTo>
                  <a:lnTo>
                    <a:pt x="5" y="198"/>
                  </a:lnTo>
                  <a:lnTo>
                    <a:pt x="0" y="191"/>
                  </a:lnTo>
                  <a:lnTo>
                    <a:pt x="0" y="184"/>
                  </a:lnTo>
                  <a:lnTo>
                    <a:pt x="5" y="178"/>
                  </a:lnTo>
                  <a:lnTo>
                    <a:pt x="9" y="171"/>
                  </a:lnTo>
                  <a:lnTo>
                    <a:pt x="9" y="164"/>
                  </a:lnTo>
                  <a:lnTo>
                    <a:pt x="14" y="154"/>
                  </a:lnTo>
                  <a:lnTo>
                    <a:pt x="19" y="147"/>
                  </a:lnTo>
                  <a:lnTo>
                    <a:pt x="19" y="140"/>
                  </a:lnTo>
                  <a:lnTo>
                    <a:pt x="23" y="133"/>
                  </a:lnTo>
                  <a:lnTo>
                    <a:pt x="23" y="123"/>
                  </a:lnTo>
                  <a:lnTo>
                    <a:pt x="28" y="113"/>
                  </a:lnTo>
                  <a:lnTo>
                    <a:pt x="33" y="106"/>
                  </a:lnTo>
                  <a:lnTo>
                    <a:pt x="33" y="96"/>
                  </a:lnTo>
                  <a:lnTo>
                    <a:pt x="38" y="89"/>
                  </a:lnTo>
                  <a:lnTo>
                    <a:pt x="42" y="82"/>
                  </a:lnTo>
                  <a:lnTo>
                    <a:pt x="47" y="75"/>
                  </a:lnTo>
                  <a:lnTo>
                    <a:pt x="47" y="68"/>
                  </a:lnTo>
                  <a:lnTo>
                    <a:pt x="52" y="61"/>
                  </a:lnTo>
                  <a:lnTo>
                    <a:pt x="52" y="55"/>
                  </a:lnTo>
                  <a:lnTo>
                    <a:pt x="56" y="48"/>
                  </a:lnTo>
                  <a:lnTo>
                    <a:pt x="56" y="41"/>
                  </a:lnTo>
                  <a:lnTo>
                    <a:pt x="61" y="34"/>
                  </a:lnTo>
                  <a:lnTo>
                    <a:pt x="61" y="27"/>
                  </a:lnTo>
                  <a:lnTo>
                    <a:pt x="66" y="20"/>
                  </a:lnTo>
                  <a:lnTo>
                    <a:pt x="70" y="14"/>
                  </a:lnTo>
                  <a:lnTo>
                    <a:pt x="75" y="7"/>
                  </a:lnTo>
                  <a:lnTo>
                    <a:pt x="75" y="0"/>
                  </a:lnTo>
                  <a:lnTo>
                    <a:pt x="80" y="7"/>
                  </a:lnTo>
                  <a:lnTo>
                    <a:pt x="80" y="14"/>
                  </a:lnTo>
                  <a:lnTo>
                    <a:pt x="80" y="20"/>
                  </a:lnTo>
                  <a:lnTo>
                    <a:pt x="80" y="27"/>
                  </a:lnTo>
                  <a:lnTo>
                    <a:pt x="80" y="34"/>
                  </a:lnTo>
                  <a:lnTo>
                    <a:pt x="80" y="41"/>
                  </a:lnTo>
                  <a:lnTo>
                    <a:pt x="80" y="48"/>
                  </a:lnTo>
                  <a:lnTo>
                    <a:pt x="85" y="55"/>
                  </a:lnTo>
                  <a:lnTo>
                    <a:pt x="89" y="61"/>
                  </a:lnTo>
                  <a:lnTo>
                    <a:pt x="94" y="68"/>
                  </a:lnTo>
                  <a:lnTo>
                    <a:pt x="99" y="75"/>
                  </a:lnTo>
                  <a:lnTo>
                    <a:pt x="103" y="82"/>
                  </a:lnTo>
                  <a:lnTo>
                    <a:pt x="108" y="89"/>
                  </a:lnTo>
                  <a:lnTo>
                    <a:pt x="117" y="96"/>
                  </a:lnTo>
                  <a:lnTo>
                    <a:pt x="122" y="102"/>
                  </a:lnTo>
                  <a:lnTo>
                    <a:pt x="131" y="109"/>
                  </a:lnTo>
                  <a:lnTo>
                    <a:pt x="136" y="116"/>
                  </a:lnTo>
                  <a:lnTo>
                    <a:pt x="141" y="123"/>
                  </a:lnTo>
                  <a:lnTo>
                    <a:pt x="146" y="130"/>
                  </a:lnTo>
                  <a:lnTo>
                    <a:pt x="150" y="137"/>
                  </a:lnTo>
                  <a:lnTo>
                    <a:pt x="155" y="143"/>
                  </a:lnTo>
                  <a:lnTo>
                    <a:pt x="160" y="150"/>
                  </a:lnTo>
                  <a:lnTo>
                    <a:pt x="164" y="157"/>
                  </a:lnTo>
                  <a:lnTo>
                    <a:pt x="164" y="164"/>
                  </a:lnTo>
                  <a:lnTo>
                    <a:pt x="169" y="171"/>
                  </a:lnTo>
                  <a:lnTo>
                    <a:pt x="169" y="178"/>
                  </a:lnTo>
                  <a:lnTo>
                    <a:pt x="169" y="184"/>
                  </a:lnTo>
                  <a:lnTo>
                    <a:pt x="169" y="191"/>
                  </a:lnTo>
                  <a:lnTo>
                    <a:pt x="169" y="198"/>
                  </a:lnTo>
                  <a:lnTo>
                    <a:pt x="169" y="205"/>
                  </a:lnTo>
                  <a:lnTo>
                    <a:pt x="169" y="212"/>
                  </a:lnTo>
                  <a:lnTo>
                    <a:pt x="169" y="218"/>
                  </a:lnTo>
                  <a:lnTo>
                    <a:pt x="169" y="225"/>
                  </a:lnTo>
                  <a:lnTo>
                    <a:pt x="169" y="232"/>
                  </a:lnTo>
                  <a:lnTo>
                    <a:pt x="169" y="239"/>
                  </a:lnTo>
                  <a:lnTo>
                    <a:pt x="164" y="246"/>
                  </a:lnTo>
                  <a:lnTo>
                    <a:pt x="164" y="253"/>
                  </a:lnTo>
                  <a:lnTo>
                    <a:pt x="164" y="259"/>
                  </a:lnTo>
                  <a:lnTo>
                    <a:pt x="164" y="266"/>
                  </a:lnTo>
                  <a:lnTo>
                    <a:pt x="164" y="273"/>
                  </a:lnTo>
                  <a:lnTo>
                    <a:pt x="164" y="280"/>
                  </a:lnTo>
                  <a:lnTo>
                    <a:pt x="160" y="287"/>
                  </a:lnTo>
                  <a:lnTo>
                    <a:pt x="160" y="294"/>
                  </a:lnTo>
                  <a:lnTo>
                    <a:pt x="155" y="300"/>
                  </a:lnTo>
                  <a:lnTo>
                    <a:pt x="155" y="307"/>
                  </a:lnTo>
                  <a:lnTo>
                    <a:pt x="155" y="314"/>
                  </a:lnTo>
                  <a:lnTo>
                    <a:pt x="155" y="321"/>
                  </a:lnTo>
                  <a:lnTo>
                    <a:pt x="150" y="328"/>
                  </a:lnTo>
                  <a:lnTo>
                    <a:pt x="146" y="335"/>
                  </a:lnTo>
                  <a:lnTo>
                    <a:pt x="141" y="341"/>
                  </a:lnTo>
                  <a:lnTo>
                    <a:pt x="141" y="348"/>
                  </a:lnTo>
                </a:path>
              </a:pathLst>
            </a:custGeom>
            <a:solidFill>
              <a:srgbClr val="FFFF00"/>
            </a:solidFill>
            <a:ln w="25400" cap="rnd">
              <a:solidFill>
                <a:srgbClr val="EF9100"/>
              </a:solidFill>
              <a:round/>
              <a:headEnd/>
              <a:tailEnd/>
            </a:ln>
          </p:spPr>
          <p:txBody>
            <a:bodyPr/>
            <a:lstStyle/>
            <a:p>
              <a:pPr algn="r" eaLnBrk="0" hangingPunct="0"/>
              <a:endParaRPr lang="en-US" sz="4400" b="1">
                <a:solidFill>
                  <a:srgbClr val="0000FF"/>
                </a:solidFill>
                <a:latin typeface="+mj-lt"/>
              </a:endParaRPr>
            </a:p>
          </p:txBody>
        </p:sp>
        <p:sp>
          <p:nvSpPr>
            <p:cNvPr id="142" name="Freeform 265">
              <a:extLst>
                <a:ext uri="{FF2B5EF4-FFF2-40B4-BE49-F238E27FC236}">
                  <a16:creationId xmlns:a16="http://schemas.microsoft.com/office/drawing/2014/main" id="{DB9C2991-DAFF-A83B-CF08-46127DE1CD9A}"/>
                </a:ext>
              </a:extLst>
            </p:cNvPr>
            <p:cNvSpPr>
              <a:spLocks/>
            </p:cNvSpPr>
            <p:nvPr/>
          </p:nvSpPr>
          <p:spPr bwMode="auto">
            <a:xfrm>
              <a:off x="2251" y="1590"/>
              <a:ext cx="112" cy="386"/>
            </a:xfrm>
            <a:custGeom>
              <a:avLst/>
              <a:gdLst>
                <a:gd name="T0" fmla="*/ 19 w 112"/>
                <a:gd name="T1" fmla="*/ 378 h 386"/>
                <a:gd name="T2" fmla="*/ 22 w 112"/>
                <a:gd name="T3" fmla="*/ 363 h 386"/>
                <a:gd name="T4" fmla="*/ 34 w 112"/>
                <a:gd name="T5" fmla="*/ 348 h 386"/>
                <a:gd name="T6" fmla="*/ 46 w 112"/>
                <a:gd name="T7" fmla="*/ 329 h 386"/>
                <a:gd name="T8" fmla="*/ 56 w 112"/>
                <a:gd name="T9" fmla="*/ 315 h 386"/>
                <a:gd name="T10" fmla="*/ 65 w 112"/>
                <a:gd name="T11" fmla="*/ 304 h 386"/>
                <a:gd name="T12" fmla="*/ 74 w 112"/>
                <a:gd name="T13" fmla="*/ 292 h 386"/>
                <a:gd name="T14" fmla="*/ 83 w 112"/>
                <a:gd name="T15" fmla="*/ 278 h 386"/>
                <a:gd name="T16" fmla="*/ 93 w 112"/>
                <a:gd name="T17" fmla="*/ 267 h 386"/>
                <a:gd name="T18" fmla="*/ 99 w 112"/>
                <a:gd name="T19" fmla="*/ 252 h 386"/>
                <a:gd name="T20" fmla="*/ 102 w 112"/>
                <a:gd name="T21" fmla="*/ 237 h 386"/>
                <a:gd name="T22" fmla="*/ 108 w 112"/>
                <a:gd name="T23" fmla="*/ 222 h 386"/>
                <a:gd name="T24" fmla="*/ 111 w 112"/>
                <a:gd name="T25" fmla="*/ 207 h 386"/>
                <a:gd name="T26" fmla="*/ 108 w 112"/>
                <a:gd name="T27" fmla="*/ 193 h 386"/>
                <a:gd name="T28" fmla="*/ 105 w 112"/>
                <a:gd name="T29" fmla="*/ 178 h 386"/>
                <a:gd name="T30" fmla="*/ 99 w 112"/>
                <a:gd name="T31" fmla="*/ 159 h 386"/>
                <a:gd name="T32" fmla="*/ 96 w 112"/>
                <a:gd name="T33" fmla="*/ 144 h 386"/>
                <a:gd name="T34" fmla="*/ 93 w 112"/>
                <a:gd name="T35" fmla="*/ 122 h 386"/>
                <a:gd name="T36" fmla="*/ 89 w 112"/>
                <a:gd name="T37" fmla="*/ 104 h 386"/>
                <a:gd name="T38" fmla="*/ 83 w 112"/>
                <a:gd name="T39" fmla="*/ 89 h 386"/>
                <a:gd name="T40" fmla="*/ 80 w 112"/>
                <a:gd name="T41" fmla="*/ 74 h 386"/>
                <a:gd name="T42" fmla="*/ 77 w 112"/>
                <a:gd name="T43" fmla="*/ 59 h 386"/>
                <a:gd name="T44" fmla="*/ 74 w 112"/>
                <a:gd name="T45" fmla="*/ 44 h 386"/>
                <a:gd name="T46" fmla="*/ 71 w 112"/>
                <a:gd name="T47" fmla="*/ 30 h 386"/>
                <a:gd name="T48" fmla="*/ 65 w 112"/>
                <a:gd name="T49" fmla="*/ 15 h 386"/>
                <a:gd name="T50" fmla="*/ 62 w 112"/>
                <a:gd name="T51" fmla="*/ 0 h 386"/>
                <a:gd name="T52" fmla="*/ 59 w 112"/>
                <a:gd name="T53" fmla="*/ 15 h 386"/>
                <a:gd name="T54" fmla="*/ 59 w 112"/>
                <a:gd name="T55" fmla="*/ 30 h 386"/>
                <a:gd name="T56" fmla="*/ 59 w 112"/>
                <a:gd name="T57" fmla="*/ 44 h 386"/>
                <a:gd name="T58" fmla="*/ 56 w 112"/>
                <a:gd name="T59" fmla="*/ 59 h 386"/>
                <a:gd name="T60" fmla="*/ 49 w 112"/>
                <a:gd name="T61" fmla="*/ 74 h 386"/>
                <a:gd name="T62" fmla="*/ 43 w 112"/>
                <a:gd name="T63" fmla="*/ 89 h 386"/>
                <a:gd name="T64" fmla="*/ 34 w 112"/>
                <a:gd name="T65" fmla="*/ 104 h 386"/>
                <a:gd name="T66" fmla="*/ 25 w 112"/>
                <a:gd name="T67" fmla="*/ 118 h 386"/>
                <a:gd name="T68" fmla="*/ 19 w 112"/>
                <a:gd name="T69" fmla="*/ 133 h 386"/>
                <a:gd name="T70" fmla="*/ 12 w 112"/>
                <a:gd name="T71" fmla="*/ 148 h 386"/>
                <a:gd name="T72" fmla="*/ 6 w 112"/>
                <a:gd name="T73" fmla="*/ 163 h 386"/>
                <a:gd name="T74" fmla="*/ 3 w 112"/>
                <a:gd name="T75" fmla="*/ 178 h 386"/>
                <a:gd name="T76" fmla="*/ 0 w 112"/>
                <a:gd name="T77" fmla="*/ 193 h 386"/>
                <a:gd name="T78" fmla="*/ 0 w 112"/>
                <a:gd name="T79" fmla="*/ 207 h 386"/>
                <a:gd name="T80" fmla="*/ 0 w 112"/>
                <a:gd name="T81" fmla="*/ 222 h 386"/>
                <a:gd name="T82" fmla="*/ 0 w 112"/>
                <a:gd name="T83" fmla="*/ 237 h 386"/>
                <a:gd name="T84" fmla="*/ 0 w 112"/>
                <a:gd name="T85" fmla="*/ 252 h 386"/>
                <a:gd name="T86" fmla="*/ 3 w 112"/>
                <a:gd name="T87" fmla="*/ 267 h 386"/>
                <a:gd name="T88" fmla="*/ 3 w 112"/>
                <a:gd name="T89" fmla="*/ 281 h 386"/>
                <a:gd name="T90" fmla="*/ 3 w 112"/>
                <a:gd name="T91" fmla="*/ 296 h 386"/>
                <a:gd name="T92" fmla="*/ 6 w 112"/>
                <a:gd name="T93" fmla="*/ 311 h 386"/>
                <a:gd name="T94" fmla="*/ 9 w 112"/>
                <a:gd name="T95" fmla="*/ 326 h 386"/>
                <a:gd name="T96" fmla="*/ 9 w 112"/>
                <a:gd name="T97" fmla="*/ 341 h 386"/>
                <a:gd name="T98" fmla="*/ 12 w 112"/>
                <a:gd name="T99" fmla="*/ 355 h 386"/>
                <a:gd name="T100" fmla="*/ 19 w 112"/>
                <a:gd name="T101" fmla="*/ 370 h 38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12"/>
                <a:gd name="T154" fmla="*/ 0 h 386"/>
                <a:gd name="T155" fmla="*/ 112 w 112"/>
                <a:gd name="T156" fmla="*/ 386 h 38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12" h="386">
                  <a:moveTo>
                    <a:pt x="19" y="385"/>
                  </a:moveTo>
                  <a:lnTo>
                    <a:pt x="19" y="378"/>
                  </a:lnTo>
                  <a:lnTo>
                    <a:pt x="19" y="370"/>
                  </a:lnTo>
                  <a:lnTo>
                    <a:pt x="22" y="363"/>
                  </a:lnTo>
                  <a:lnTo>
                    <a:pt x="28" y="352"/>
                  </a:lnTo>
                  <a:lnTo>
                    <a:pt x="34" y="348"/>
                  </a:lnTo>
                  <a:lnTo>
                    <a:pt x="40" y="341"/>
                  </a:lnTo>
                  <a:lnTo>
                    <a:pt x="46" y="329"/>
                  </a:lnTo>
                  <a:lnTo>
                    <a:pt x="52" y="322"/>
                  </a:lnTo>
                  <a:lnTo>
                    <a:pt x="56" y="315"/>
                  </a:lnTo>
                  <a:lnTo>
                    <a:pt x="62" y="311"/>
                  </a:lnTo>
                  <a:lnTo>
                    <a:pt x="65" y="304"/>
                  </a:lnTo>
                  <a:lnTo>
                    <a:pt x="68" y="296"/>
                  </a:lnTo>
                  <a:lnTo>
                    <a:pt x="74" y="292"/>
                  </a:lnTo>
                  <a:lnTo>
                    <a:pt x="80" y="285"/>
                  </a:lnTo>
                  <a:lnTo>
                    <a:pt x="83" y="278"/>
                  </a:lnTo>
                  <a:lnTo>
                    <a:pt x="89" y="274"/>
                  </a:lnTo>
                  <a:lnTo>
                    <a:pt x="93" y="267"/>
                  </a:lnTo>
                  <a:lnTo>
                    <a:pt x="96" y="259"/>
                  </a:lnTo>
                  <a:lnTo>
                    <a:pt x="99" y="252"/>
                  </a:lnTo>
                  <a:lnTo>
                    <a:pt x="102" y="244"/>
                  </a:lnTo>
                  <a:lnTo>
                    <a:pt x="102" y="237"/>
                  </a:lnTo>
                  <a:lnTo>
                    <a:pt x="105" y="230"/>
                  </a:lnTo>
                  <a:lnTo>
                    <a:pt x="108" y="222"/>
                  </a:lnTo>
                  <a:lnTo>
                    <a:pt x="108" y="215"/>
                  </a:lnTo>
                  <a:lnTo>
                    <a:pt x="111" y="207"/>
                  </a:lnTo>
                  <a:lnTo>
                    <a:pt x="111" y="200"/>
                  </a:lnTo>
                  <a:lnTo>
                    <a:pt x="108" y="193"/>
                  </a:lnTo>
                  <a:lnTo>
                    <a:pt x="105" y="185"/>
                  </a:lnTo>
                  <a:lnTo>
                    <a:pt x="105" y="178"/>
                  </a:lnTo>
                  <a:lnTo>
                    <a:pt x="102" y="167"/>
                  </a:lnTo>
                  <a:lnTo>
                    <a:pt x="99" y="159"/>
                  </a:lnTo>
                  <a:lnTo>
                    <a:pt x="99" y="152"/>
                  </a:lnTo>
                  <a:lnTo>
                    <a:pt x="96" y="144"/>
                  </a:lnTo>
                  <a:lnTo>
                    <a:pt x="96" y="133"/>
                  </a:lnTo>
                  <a:lnTo>
                    <a:pt x="93" y="122"/>
                  </a:lnTo>
                  <a:lnTo>
                    <a:pt x="89" y="115"/>
                  </a:lnTo>
                  <a:lnTo>
                    <a:pt x="89" y="104"/>
                  </a:lnTo>
                  <a:lnTo>
                    <a:pt x="86" y="96"/>
                  </a:lnTo>
                  <a:lnTo>
                    <a:pt x="83" y="89"/>
                  </a:lnTo>
                  <a:lnTo>
                    <a:pt x="80" y="81"/>
                  </a:lnTo>
                  <a:lnTo>
                    <a:pt x="80" y="74"/>
                  </a:lnTo>
                  <a:lnTo>
                    <a:pt x="77" y="67"/>
                  </a:lnTo>
                  <a:lnTo>
                    <a:pt x="77" y="59"/>
                  </a:lnTo>
                  <a:lnTo>
                    <a:pt x="74" y="52"/>
                  </a:lnTo>
                  <a:lnTo>
                    <a:pt x="74" y="44"/>
                  </a:lnTo>
                  <a:lnTo>
                    <a:pt x="71" y="37"/>
                  </a:lnTo>
                  <a:lnTo>
                    <a:pt x="71" y="30"/>
                  </a:lnTo>
                  <a:lnTo>
                    <a:pt x="68" y="22"/>
                  </a:lnTo>
                  <a:lnTo>
                    <a:pt x="65" y="15"/>
                  </a:lnTo>
                  <a:lnTo>
                    <a:pt x="62" y="7"/>
                  </a:lnTo>
                  <a:lnTo>
                    <a:pt x="62" y="0"/>
                  </a:lnTo>
                  <a:lnTo>
                    <a:pt x="59" y="7"/>
                  </a:lnTo>
                  <a:lnTo>
                    <a:pt x="59" y="15"/>
                  </a:lnTo>
                  <a:lnTo>
                    <a:pt x="59" y="22"/>
                  </a:lnTo>
                  <a:lnTo>
                    <a:pt x="59" y="30"/>
                  </a:lnTo>
                  <a:lnTo>
                    <a:pt x="59" y="37"/>
                  </a:lnTo>
                  <a:lnTo>
                    <a:pt x="59" y="44"/>
                  </a:lnTo>
                  <a:lnTo>
                    <a:pt x="59" y="52"/>
                  </a:lnTo>
                  <a:lnTo>
                    <a:pt x="56" y="59"/>
                  </a:lnTo>
                  <a:lnTo>
                    <a:pt x="52" y="67"/>
                  </a:lnTo>
                  <a:lnTo>
                    <a:pt x="49" y="74"/>
                  </a:lnTo>
                  <a:lnTo>
                    <a:pt x="46" y="81"/>
                  </a:lnTo>
                  <a:lnTo>
                    <a:pt x="43" y="89"/>
                  </a:lnTo>
                  <a:lnTo>
                    <a:pt x="40" y="96"/>
                  </a:lnTo>
                  <a:lnTo>
                    <a:pt x="34" y="104"/>
                  </a:lnTo>
                  <a:lnTo>
                    <a:pt x="31" y="111"/>
                  </a:lnTo>
                  <a:lnTo>
                    <a:pt x="25" y="118"/>
                  </a:lnTo>
                  <a:lnTo>
                    <a:pt x="22" y="126"/>
                  </a:lnTo>
                  <a:lnTo>
                    <a:pt x="19" y="133"/>
                  </a:lnTo>
                  <a:lnTo>
                    <a:pt x="15" y="141"/>
                  </a:lnTo>
                  <a:lnTo>
                    <a:pt x="12" y="148"/>
                  </a:lnTo>
                  <a:lnTo>
                    <a:pt x="9" y="155"/>
                  </a:lnTo>
                  <a:lnTo>
                    <a:pt x="6" y="163"/>
                  </a:lnTo>
                  <a:lnTo>
                    <a:pt x="3" y="170"/>
                  </a:lnTo>
                  <a:lnTo>
                    <a:pt x="3" y="178"/>
                  </a:lnTo>
                  <a:lnTo>
                    <a:pt x="0" y="185"/>
                  </a:lnTo>
                  <a:lnTo>
                    <a:pt x="0" y="193"/>
                  </a:lnTo>
                  <a:lnTo>
                    <a:pt x="0" y="200"/>
                  </a:lnTo>
                  <a:lnTo>
                    <a:pt x="0" y="207"/>
                  </a:lnTo>
                  <a:lnTo>
                    <a:pt x="0" y="215"/>
                  </a:lnTo>
                  <a:lnTo>
                    <a:pt x="0" y="222"/>
                  </a:lnTo>
                  <a:lnTo>
                    <a:pt x="0" y="230"/>
                  </a:lnTo>
                  <a:lnTo>
                    <a:pt x="0" y="237"/>
                  </a:lnTo>
                  <a:lnTo>
                    <a:pt x="0" y="244"/>
                  </a:lnTo>
                  <a:lnTo>
                    <a:pt x="0" y="252"/>
                  </a:lnTo>
                  <a:lnTo>
                    <a:pt x="0" y="259"/>
                  </a:lnTo>
                  <a:lnTo>
                    <a:pt x="3" y="267"/>
                  </a:lnTo>
                  <a:lnTo>
                    <a:pt x="3" y="274"/>
                  </a:lnTo>
                  <a:lnTo>
                    <a:pt x="3" y="281"/>
                  </a:lnTo>
                  <a:lnTo>
                    <a:pt x="3" y="289"/>
                  </a:lnTo>
                  <a:lnTo>
                    <a:pt x="3" y="296"/>
                  </a:lnTo>
                  <a:lnTo>
                    <a:pt x="3" y="304"/>
                  </a:lnTo>
                  <a:lnTo>
                    <a:pt x="6" y="311"/>
                  </a:lnTo>
                  <a:lnTo>
                    <a:pt x="6" y="318"/>
                  </a:lnTo>
                  <a:lnTo>
                    <a:pt x="9" y="326"/>
                  </a:lnTo>
                  <a:lnTo>
                    <a:pt x="9" y="333"/>
                  </a:lnTo>
                  <a:lnTo>
                    <a:pt x="9" y="341"/>
                  </a:lnTo>
                  <a:lnTo>
                    <a:pt x="9" y="348"/>
                  </a:lnTo>
                  <a:lnTo>
                    <a:pt x="12" y="355"/>
                  </a:lnTo>
                  <a:lnTo>
                    <a:pt x="15" y="363"/>
                  </a:lnTo>
                  <a:lnTo>
                    <a:pt x="19" y="370"/>
                  </a:lnTo>
                  <a:lnTo>
                    <a:pt x="19" y="378"/>
                  </a:lnTo>
                </a:path>
              </a:pathLst>
            </a:custGeom>
            <a:solidFill>
              <a:srgbClr val="FF0000"/>
            </a:solidFill>
            <a:ln w="25400" cap="rnd">
              <a:solidFill>
                <a:srgbClr val="FE9B03"/>
              </a:solidFill>
              <a:round/>
              <a:headEnd/>
              <a:tailEnd/>
            </a:ln>
          </p:spPr>
          <p:txBody>
            <a:bodyPr/>
            <a:lstStyle/>
            <a:p>
              <a:pPr algn="r" eaLnBrk="0" hangingPunct="0"/>
              <a:endParaRPr lang="en-US" sz="4400" b="1">
                <a:solidFill>
                  <a:srgbClr val="0000FF"/>
                </a:solidFill>
                <a:latin typeface="+mj-lt"/>
              </a:endParaRPr>
            </a:p>
          </p:txBody>
        </p:sp>
        <p:sp>
          <p:nvSpPr>
            <p:cNvPr id="143" name="Freeform 266">
              <a:extLst>
                <a:ext uri="{FF2B5EF4-FFF2-40B4-BE49-F238E27FC236}">
                  <a16:creationId xmlns:a16="http://schemas.microsoft.com/office/drawing/2014/main" id="{86BB1668-D57D-804F-FC7E-BA764871CFDC}"/>
                </a:ext>
              </a:extLst>
            </p:cNvPr>
            <p:cNvSpPr>
              <a:spLocks/>
            </p:cNvSpPr>
            <p:nvPr/>
          </p:nvSpPr>
          <p:spPr bwMode="auto">
            <a:xfrm>
              <a:off x="2304" y="1843"/>
              <a:ext cx="127" cy="129"/>
            </a:xfrm>
            <a:custGeom>
              <a:avLst/>
              <a:gdLst>
                <a:gd name="T0" fmla="*/ 0 w 127"/>
                <a:gd name="T1" fmla="*/ 128 h 129"/>
                <a:gd name="T2" fmla="*/ 10 w 127"/>
                <a:gd name="T3" fmla="*/ 128 h 129"/>
                <a:gd name="T4" fmla="*/ 15 w 127"/>
                <a:gd name="T5" fmla="*/ 119 h 129"/>
                <a:gd name="T6" fmla="*/ 24 w 127"/>
                <a:gd name="T7" fmla="*/ 119 h 129"/>
                <a:gd name="T8" fmla="*/ 34 w 127"/>
                <a:gd name="T9" fmla="*/ 111 h 129"/>
                <a:gd name="T10" fmla="*/ 44 w 127"/>
                <a:gd name="T11" fmla="*/ 107 h 129"/>
                <a:gd name="T12" fmla="*/ 48 w 127"/>
                <a:gd name="T13" fmla="*/ 98 h 129"/>
                <a:gd name="T14" fmla="*/ 58 w 127"/>
                <a:gd name="T15" fmla="*/ 98 h 129"/>
                <a:gd name="T16" fmla="*/ 63 w 127"/>
                <a:gd name="T17" fmla="*/ 90 h 129"/>
                <a:gd name="T18" fmla="*/ 68 w 127"/>
                <a:gd name="T19" fmla="*/ 81 h 129"/>
                <a:gd name="T20" fmla="*/ 78 w 127"/>
                <a:gd name="T21" fmla="*/ 73 h 129"/>
                <a:gd name="T22" fmla="*/ 78 w 127"/>
                <a:gd name="T23" fmla="*/ 64 h 129"/>
                <a:gd name="T24" fmla="*/ 87 w 127"/>
                <a:gd name="T25" fmla="*/ 60 h 129"/>
                <a:gd name="T26" fmla="*/ 87 w 127"/>
                <a:gd name="T27" fmla="*/ 51 h 129"/>
                <a:gd name="T28" fmla="*/ 87 w 127"/>
                <a:gd name="T29" fmla="*/ 43 h 129"/>
                <a:gd name="T30" fmla="*/ 92 w 127"/>
                <a:gd name="T31" fmla="*/ 34 h 129"/>
                <a:gd name="T32" fmla="*/ 102 w 127"/>
                <a:gd name="T33" fmla="*/ 30 h 129"/>
                <a:gd name="T34" fmla="*/ 102 w 127"/>
                <a:gd name="T35" fmla="*/ 21 h 129"/>
                <a:gd name="T36" fmla="*/ 107 w 127"/>
                <a:gd name="T37" fmla="*/ 13 h 129"/>
                <a:gd name="T38" fmla="*/ 107 w 127"/>
                <a:gd name="T39" fmla="*/ 4 h 129"/>
                <a:gd name="T40" fmla="*/ 116 w 127"/>
                <a:gd name="T41" fmla="*/ 0 h 129"/>
                <a:gd name="T42" fmla="*/ 116 w 127"/>
                <a:gd name="T43" fmla="*/ 9 h 129"/>
                <a:gd name="T44" fmla="*/ 116 w 127"/>
                <a:gd name="T45" fmla="*/ 17 h 129"/>
                <a:gd name="T46" fmla="*/ 121 w 127"/>
                <a:gd name="T47" fmla="*/ 26 h 129"/>
                <a:gd name="T48" fmla="*/ 121 w 127"/>
                <a:gd name="T49" fmla="*/ 34 h 129"/>
                <a:gd name="T50" fmla="*/ 121 w 127"/>
                <a:gd name="T51" fmla="*/ 43 h 129"/>
                <a:gd name="T52" fmla="*/ 126 w 127"/>
                <a:gd name="T53" fmla="*/ 51 h 129"/>
                <a:gd name="T54" fmla="*/ 126 w 127"/>
                <a:gd name="T55" fmla="*/ 60 h 129"/>
                <a:gd name="T56" fmla="*/ 126 w 127"/>
                <a:gd name="T57" fmla="*/ 68 h 129"/>
                <a:gd name="T58" fmla="*/ 126 w 127"/>
                <a:gd name="T59" fmla="*/ 77 h 129"/>
                <a:gd name="T60" fmla="*/ 126 w 127"/>
                <a:gd name="T61" fmla="*/ 85 h 129"/>
                <a:gd name="T62" fmla="*/ 121 w 127"/>
                <a:gd name="T63" fmla="*/ 94 h 129"/>
                <a:gd name="T64" fmla="*/ 111 w 127"/>
                <a:gd name="T65" fmla="*/ 94 h 129"/>
                <a:gd name="T66" fmla="*/ 107 w 127"/>
                <a:gd name="T67" fmla="*/ 102 h 129"/>
                <a:gd name="T68" fmla="*/ 97 w 127"/>
                <a:gd name="T69" fmla="*/ 107 h 129"/>
                <a:gd name="T70" fmla="*/ 87 w 127"/>
                <a:gd name="T71" fmla="*/ 111 h 129"/>
                <a:gd name="T72" fmla="*/ 78 w 127"/>
                <a:gd name="T73" fmla="*/ 115 h 129"/>
                <a:gd name="T74" fmla="*/ 68 w 127"/>
                <a:gd name="T75" fmla="*/ 115 h 129"/>
                <a:gd name="T76" fmla="*/ 58 w 127"/>
                <a:gd name="T77" fmla="*/ 115 h 129"/>
                <a:gd name="T78" fmla="*/ 48 w 127"/>
                <a:gd name="T79" fmla="*/ 115 h 129"/>
                <a:gd name="T80" fmla="*/ 39 w 127"/>
                <a:gd name="T81" fmla="*/ 115 h 129"/>
                <a:gd name="T82" fmla="*/ 29 w 127"/>
                <a:gd name="T83" fmla="*/ 119 h 129"/>
                <a:gd name="T84" fmla="*/ 19 w 127"/>
                <a:gd name="T85" fmla="*/ 124 h 129"/>
                <a:gd name="T86" fmla="*/ 10 w 127"/>
                <a:gd name="T87" fmla="*/ 128 h 129"/>
                <a:gd name="T88" fmla="*/ 0 w 127"/>
                <a:gd name="T89" fmla="*/ 128 h 129"/>
                <a:gd name="T90" fmla="*/ 63 w 127"/>
                <a:gd name="T91" fmla="*/ 98 h 1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27"/>
                <a:gd name="T139" fmla="*/ 0 h 129"/>
                <a:gd name="T140" fmla="*/ 127 w 127"/>
                <a:gd name="T141" fmla="*/ 129 h 1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27" h="129">
                  <a:moveTo>
                    <a:pt x="0" y="128"/>
                  </a:moveTo>
                  <a:lnTo>
                    <a:pt x="10" y="128"/>
                  </a:lnTo>
                  <a:lnTo>
                    <a:pt x="15" y="119"/>
                  </a:lnTo>
                  <a:lnTo>
                    <a:pt x="24" y="119"/>
                  </a:lnTo>
                  <a:lnTo>
                    <a:pt x="34" y="111"/>
                  </a:lnTo>
                  <a:lnTo>
                    <a:pt x="44" y="107"/>
                  </a:lnTo>
                  <a:lnTo>
                    <a:pt x="48" y="98"/>
                  </a:lnTo>
                  <a:lnTo>
                    <a:pt x="58" y="98"/>
                  </a:lnTo>
                  <a:lnTo>
                    <a:pt x="63" y="90"/>
                  </a:lnTo>
                  <a:lnTo>
                    <a:pt x="68" y="81"/>
                  </a:lnTo>
                  <a:lnTo>
                    <a:pt x="78" y="73"/>
                  </a:lnTo>
                  <a:lnTo>
                    <a:pt x="78" y="64"/>
                  </a:lnTo>
                  <a:lnTo>
                    <a:pt x="87" y="60"/>
                  </a:lnTo>
                  <a:lnTo>
                    <a:pt x="87" y="51"/>
                  </a:lnTo>
                  <a:lnTo>
                    <a:pt x="87" y="43"/>
                  </a:lnTo>
                  <a:lnTo>
                    <a:pt x="92" y="34"/>
                  </a:lnTo>
                  <a:lnTo>
                    <a:pt x="102" y="30"/>
                  </a:lnTo>
                  <a:lnTo>
                    <a:pt x="102" y="21"/>
                  </a:lnTo>
                  <a:lnTo>
                    <a:pt x="107" y="13"/>
                  </a:lnTo>
                  <a:lnTo>
                    <a:pt x="107" y="4"/>
                  </a:lnTo>
                  <a:lnTo>
                    <a:pt x="116" y="0"/>
                  </a:lnTo>
                  <a:lnTo>
                    <a:pt x="116" y="9"/>
                  </a:lnTo>
                  <a:lnTo>
                    <a:pt x="116" y="17"/>
                  </a:lnTo>
                  <a:lnTo>
                    <a:pt x="121" y="26"/>
                  </a:lnTo>
                  <a:lnTo>
                    <a:pt x="121" y="34"/>
                  </a:lnTo>
                  <a:lnTo>
                    <a:pt x="121" y="43"/>
                  </a:lnTo>
                  <a:lnTo>
                    <a:pt x="126" y="51"/>
                  </a:lnTo>
                  <a:lnTo>
                    <a:pt x="126" y="60"/>
                  </a:lnTo>
                  <a:lnTo>
                    <a:pt x="126" y="68"/>
                  </a:lnTo>
                  <a:lnTo>
                    <a:pt x="126" y="77"/>
                  </a:lnTo>
                  <a:lnTo>
                    <a:pt x="126" y="85"/>
                  </a:lnTo>
                  <a:lnTo>
                    <a:pt x="121" y="94"/>
                  </a:lnTo>
                  <a:lnTo>
                    <a:pt x="111" y="94"/>
                  </a:lnTo>
                  <a:lnTo>
                    <a:pt x="107" y="102"/>
                  </a:lnTo>
                  <a:lnTo>
                    <a:pt x="97" y="107"/>
                  </a:lnTo>
                  <a:lnTo>
                    <a:pt x="87" y="111"/>
                  </a:lnTo>
                  <a:lnTo>
                    <a:pt x="78" y="115"/>
                  </a:lnTo>
                  <a:lnTo>
                    <a:pt x="68" y="115"/>
                  </a:lnTo>
                  <a:lnTo>
                    <a:pt x="58" y="115"/>
                  </a:lnTo>
                  <a:lnTo>
                    <a:pt x="48" y="115"/>
                  </a:lnTo>
                  <a:lnTo>
                    <a:pt x="39" y="115"/>
                  </a:lnTo>
                  <a:lnTo>
                    <a:pt x="29" y="119"/>
                  </a:lnTo>
                  <a:lnTo>
                    <a:pt x="19" y="124"/>
                  </a:lnTo>
                  <a:lnTo>
                    <a:pt x="10" y="128"/>
                  </a:lnTo>
                  <a:lnTo>
                    <a:pt x="0" y="128"/>
                  </a:lnTo>
                  <a:lnTo>
                    <a:pt x="63" y="98"/>
                  </a:lnTo>
                </a:path>
              </a:pathLst>
            </a:custGeom>
            <a:solidFill>
              <a:srgbClr val="FFCC99"/>
            </a:solidFill>
            <a:ln w="25400" cap="rnd">
              <a:solidFill>
                <a:srgbClr val="FF0000"/>
              </a:solidFill>
              <a:round/>
              <a:headEnd/>
              <a:tailEnd/>
            </a:ln>
          </p:spPr>
          <p:txBody>
            <a:bodyPr/>
            <a:lstStyle/>
            <a:p>
              <a:pPr algn="r" eaLnBrk="0" hangingPunct="0"/>
              <a:endParaRPr lang="en-US" sz="4400" b="1">
                <a:solidFill>
                  <a:srgbClr val="0000FF"/>
                </a:solidFill>
                <a:latin typeface="+mj-lt"/>
              </a:endParaRPr>
            </a:p>
          </p:txBody>
        </p:sp>
      </p:grpSp>
      <p:grpSp>
        <p:nvGrpSpPr>
          <p:cNvPr id="144" name="Group 259">
            <a:extLst>
              <a:ext uri="{FF2B5EF4-FFF2-40B4-BE49-F238E27FC236}">
                <a16:creationId xmlns:a16="http://schemas.microsoft.com/office/drawing/2014/main" id="{57755AEF-DF9F-FE83-0F8A-85B6308D93A4}"/>
              </a:ext>
            </a:extLst>
          </p:cNvPr>
          <p:cNvGrpSpPr>
            <a:grpSpLocks/>
          </p:cNvGrpSpPr>
          <p:nvPr/>
        </p:nvGrpSpPr>
        <p:grpSpPr bwMode="auto">
          <a:xfrm>
            <a:off x="7305969" y="3158332"/>
            <a:ext cx="119063" cy="200025"/>
            <a:chOff x="2160" y="1548"/>
            <a:chExt cx="309" cy="441"/>
          </a:xfrm>
        </p:grpSpPr>
        <p:sp>
          <p:nvSpPr>
            <p:cNvPr id="145" name="Freeform 260">
              <a:extLst>
                <a:ext uri="{FF2B5EF4-FFF2-40B4-BE49-F238E27FC236}">
                  <a16:creationId xmlns:a16="http://schemas.microsoft.com/office/drawing/2014/main" id="{72B5E46F-232D-0D20-6E05-D268EC208022}"/>
                </a:ext>
              </a:extLst>
            </p:cNvPr>
            <p:cNvSpPr>
              <a:spLocks/>
            </p:cNvSpPr>
            <p:nvPr/>
          </p:nvSpPr>
          <p:spPr bwMode="auto">
            <a:xfrm>
              <a:off x="2160" y="1548"/>
              <a:ext cx="141" cy="428"/>
            </a:xfrm>
            <a:custGeom>
              <a:avLst/>
              <a:gdLst>
                <a:gd name="T0" fmla="*/ 117 w 141"/>
                <a:gd name="T1" fmla="*/ 419 h 428"/>
                <a:gd name="T2" fmla="*/ 113 w 141"/>
                <a:gd name="T3" fmla="*/ 402 h 428"/>
                <a:gd name="T4" fmla="*/ 97 w 141"/>
                <a:gd name="T5" fmla="*/ 386 h 428"/>
                <a:gd name="T6" fmla="*/ 82 w 141"/>
                <a:gd name="T7" fmla="*/ 365 h 428"/>
                <a:gd name="T8" fmla="*/ 70 w 141"/>
                <a:gd name="T9" fmla="*/ 349 h 428"/>
                <a:gd name="T10" fmla="*/ 58 w 141"/>
                <a:gd name="T11" fmla="*/ 337 h 428"/>
                <a:gd name="T12" fmla="*/ 47 w 141"/>
                <a:gd name="T13" fmla="*/ 324 h 428"/>
                <a:gd name="T14" fmla="*/ 35 w 141"/>
                <a:gd name="T15" fmla="*/ 308 h 428"/>
                <a:gd name="T16" fmla="*/ 23 w 141"/>
                <a:gd name="T17" fmla="*/ 296 h 428"/>
                <a:gd name="T18" fmla="*/ 16 w 141"/>
                <a:gd name="T19" fmla="*/ 279 h 428"/>
                <a:gd name="T20" fmla="*/ 12 w 141"/>
                <a:gd name="T21" fmla="*/ 263 h 428"/>
                <a:gd name="T22" fmla="*/ 4 w 141"/>
                <a:gd name="T23" fmla="*/ 246 h 428"/>
                <a:gd name="T24" fmla="*/ 0 w 141"/>
                <a:gd name="T25" fmla="*/ 230 h 428"/>
                <a:gd name="T26" fmla="*/ 4 w 141"/>
                <a:gd name="T27" fmla="*/ 214 h 428"/>
                <a:gd name="T28" fmla="*/ 8 w 141"/>
                <a:gd name="T29" fmla="*/ 197 h 428"/>
                <a:gd name="T30" fmla="*/ 16 w 141"/>
                <a:gd name="T31" fmla="*/ 177 h 428"/>
                <a:gd name="T32" fmla="*/ 19 w 141"/>
                <a:gd name="T33" fmla="*/ 160 h 428"/>
                <a:gd name="T34" fmla="*/ 23 w 141"/>
                <a:gd name="T35" fmla="*/ 135 h 428"/>
                <a:gd name="T36" fmla="*/ 27 w 141"/>
                <a:gd name="T37" fmla="*/ 115 h 428"/>
                <a:gd name="T38" fmla="*/ 35 w 141"/>
                <a:gd name="T39" fmla="*/ 99 h 428"/>
                <a:gd name="T40" fmla="*/ 39 w 141"/>
                <a:gd name="T41" fmla="*/ 82 h 428"/>
                <a:gd name="T42" fmla="*/ 43 w 141"/>
                <a:gd name="T43" fmla="*/ 66 h 428"/>
                <a:gd name="T44" fmla="*/ 47 w 141"/>
                <a:gd name="T45" fmla="*/ 49 h 428"/>
                <a:gd name="T46" fmla="*/ 51 w 141"/>
                <a:gd name="T47" fmla="*/ 33 h 428"/>
                <a:gd name="T48" fmla="*/ 58 w 141"/>
                <a:gd name="T49" fmla="*/ 16 h 428"/>
                <a:gd name="T50" fmla="*/ 62 w 141"/>
                <a:gd name="T51" fmla="*/ 0 h 428"/>
                <a:gd name="T52" fmla="*/ 66 w 141"/>
                <a:gd name="T53" fmla="*/ 16 h 428"/>
                <a:gd name="T54" fmla="*/ 66 w 141"/>
                <a:gd name="T55" fmla="*/ 33 h 428"/>
                <a:gd name="T56" fmla="*/ 66 w 141"/>
                <a:gd name="T57" fmla="*/ 49 h 428"/>
                <a:gd name="T58" fmla="*/ 70 w 141"/>
                <a:gd name="T59" fmla="*/ 66 h 428"/>
                <a:gd name="T60" fmla="*/ 78 w 141"/>
                <a:gd name="T61" fmla="*/ 82 h 428"/>
                <a:gd name="T62" fmla="*/ 86 w 141"/>
                <a:gd name="T63" fmla="*/ 99 h 428"/>
                <a:gd name="T64" fmla="*/ 97 w 141"/>
                <a:gd name="T65" fmla="*/ 115 h 428"/>
                <a:gd name="T66" fmla="*/ 109 w 141"/>
                <a:gd name="T67" fmla="*/ 131 h 428"/>
                <a:gd name="T68" fmla="*/ 117 w 141"/>
                <a:gd name="T69" fmla="*/ 148 h 428"/>
                <a:gd name="T70" fmla="*/ 124 w 141"/>
                <a:gd name="T71" fmla="*/ 164 h 428"/>
                <a:gd name="T72" fmla="*/ 132 w 141"/>
                <a:gd name="T73" fmla="*/ 181 h 428"/>
                <a:gd name="T74" fmla="*/ 136 w 141"/>
                <a:gd name="T75" fmla="*/ 197 h 428"/>
                <a:gd name="T76" fmla="*/ 140 w 141"/>
                <a:gd name="T77" fmla="*/ 214 h 428"/>
                <a:gd name="T78" fmla="*/ 140 w 141"/>
                <a:gd name="T79" fmla="*/ 230 h 428"/>
                <a:gd name="T80" fmla="*/ 140 w 141"/>
                <a:gd name="T81" fmla="*/ 246 h 428"/>
                <a:gd name="T82" fmla="*/ 140 w 141"/>
                <a:gd name="T83" fmla="*/ 263 h 428"/>
                <a:gd name="T84" fmla="*/ 140 w 141"/>
                <a:gd name="T85" fmla="*/ 279 h 428"/>
                <a:gd name="T86" fmla="*/ 136 w 141"/>
                <a:gd name="T87" fmla="*/ 296 h 428"/>
                <a:gd name="T88" fmla="*/ 136 w 141"/>
                <a:gd name="T89" fmla="*/ 312 h 428"/>
                <a:gd name="T90" fmla="*/ 136 w 141"/>
                <a:gd name="T91" fmla="*/ 328 h 428"/>
                <a:gd name="T92" fmla="*/ 132 w 141"/>
                <a:gd name="T93" fmla="*/ 345 h 428"/>
                <a:gd name="T94" fmla="*/ 128 w 141"/>
                <a:gd name="T95" fmla="*/ 361 h 428"/>
                <a:gd name="T96" fmla="*/ 128 w 141"/>
                <a:gd name="T97" fmla="*/ 378 h 428"/>
                <a:gd name="T98" fmla="*/ 124 w 141"/>
                <a:gd name="T99" fmla="*/ 394 h 428"/>
                <a:gd name="T100" fmla="*/ 117 w 141"/>
                <a:gd name="T101" fmla="*/ 411 h 42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1"/>
                <a:gd name="T154" fmla="*/ 0 h 428"/>
                <a:gd name="T155" fmla="*/ 141 w 141"/>
                <a:gd name="T156" fmla="*/ 428 h 42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1" h="428">
                  <a:moveTo>
                    <a:pt x="117" y="427"/>
                  </a:moveTo>
                  <a:lnTo>
                    <a:pt x="117" y="419"/>
                  </a:lnTo>
                  <a:lnTo>
                    <a:pt x="117" y="411"/>
                  </a:lnTo>
                  <a:lnTo>
                    <a:pt x="113" y="402"/>
                  </a:lnTo>
                  <a:lnTo>
                    <a:pt x="105" y="390"/>
                  </a:lnTo>
                  <a:lnTo>
                    <a:pt x="97" y="386"/>
                  </a:lnTo>
                  <a:lnTo>
                    <a:pt x="89" y="378"/>
                  </a:lnTo>
                  <a:lnTo>
                    <a:pt x="82" y="365"/>
                  </a:lnTo>
                  <a:lnTo>
                    <a:pt x="74" y="357"/>
                  </a:lnTo>
                  <a:lnTo>
                    <a:pt x="70" y="349"/>
                  </a:lnTo>
                  <a:lnTo>
                    <a:pt x="62" y="345"/>
                  </a:lnTo>
                  <a:lnTo>
                    <a:pt x="58" y="337"/>
                  </a:lnTo>
                  <a:lnTo>
                    <a:pt x="54" y="328"/>
                  </a:lnTo>
                  <a:lnTo>
                    <a:pt x="47" y="324"/>
                  </a:lnTo>
                  <a:lnTo>
                    <a:pt x="39" y="316"/>
                  </a:lnTo>
                  <a:lnTo>
                    <a:pt x="35" y="308"/>
                  </a:lnTo>
                  <a:lnTo>
                    <a:pt x="27" y="304"/>
                  </a:lnTo>
                  <a:lnTo>
                    <a:pt x="23" y="296"/>
                  </a:lnTo>
                  <a:lnTo>
                    <a:pt x="19" y="287"/>
                  </a:lnTo>
                  <a:lnTo>
                    <a:pt x="16" y="279"/>
                  </a:lnTo>
                  <a:lnTo>
                    <a:pt x="12" y="271"/>
                  </a:lnTo>
                  <a:lnTo>
                    <a:pt x="12" y="263"/>
                  </a:lnTo>
                  <a:lnTo>
                    <a:pt x="8" y="255"/>
                  </a:lnTo>
                  <a:lnTo>
                    <a:pt x="4" y="246"/>
                  </a:lnTo>
                  <a:lnTo>
                    <a:pt x="4" y="238"/>
                  </a:lnTo>
                  <a:lnTo>
                    <a:pt x="0" y="230"/>
                  </a:lnTo>
                  <a:lnTo>
                    <a:pt x="0" y="222"/>
                  </a:lnTo>
                  <a:lnTo>
                    <a:pt x="4" y="214"/>
                  </a:lnTo>
                  <a:lnTo>
                    <a:pt x="8" y="205"/>
                  </a:lnTo>
                  <a:lnTo>
                    <a:pt x="8" y="197"/>
                  </a:lnTo>
                  <a:lnTo>
                    <a:pt x="12" y="185"/>
                  </a:lnTo>
                  <a:lnTo>
                    <a:pt x="16" y="177"/>
                  </a:lnTo>
                  <a:lnTo>
                    <a:pt x="16" y="168"/>
                  </a:lnTo>
                  <a:lnTo>
                    <a:pt x="19" y="160"/>
                  </a:lnTo>
                  <a:lnTo>
                    <a:pt x="19" y="148"/>
                  </a:lnTo>
                  <a:lnTo>
                    <a:pt x="23" y="135"/>
                  </a:lnTo>
                  <a:lnTo>
                    <a:pt x="27" y="127"/>
                  </a:lnTo>
                  <a:lnTo>
                    <a:pt x="27" y="115"/>
                  </a:lnTo>
                  <a:lnTo>
                    <a:pt x="31" y="107"/>
                  </a:lnTo>
                  <a:lnTo>
                    <a:pt x="35" y="99"/>
                  </a:lnTo>
                  <a:lnTo>
                    <a:pt x="39" y="90"/>
                  </a:lnTo>
                  <a:lnTo>
                    <a:pt x="39" y="82"/>
                  </a:lnTo>
                  <a:lnTo>
                    <a:pt x="43" y="74"/>
                  </a:lnTo>
                  <a:lnTo>
                    <a:pt x="43" y="66"/>
                  </a:lnTo>
                  <a:lnTo>
                    <a:pt x="47" y="57"/>
                  </a:lnTo>
                  <a:lnTo>
                    <a:pt x="47" y="49"/>
                  </a:lnTo>
                  <a:lnTo>
                    <a:pt x="51" y="41"/>
                  </a:lnTo>
                  <a:lnTo>
                    <a:pt x="51" y="33"/>
                  </a:lnTo>
                  <a:lnTo>
                    <a:pt x="54" y="25"/>
                  </a:lnTo>
                  <a:lnTo>
                    <a:pt x="58" y="16"/>
                  </a:lnTo>
                  <a:lnTo>
                    <a:pt x="62" y="8"/>
                  </a:lnTo>
                  <a:lnTo>
                    <a:pt x="62" y="0"/>
                  </a:lnTo>
                  <a:lnTo>
                    <a:pt x="66" y="8"/>
                  </a:lnTo>
                  <a:lnTo>
                    <a:pt x="66" y="16"/>
                  </a:lnTo>
                  <a:lnTo>
                    <a:pt x="66" y="25"/>
                  </a:lnTo>
                  <a:lnTo>
                    <a:pt x="66" y="33"/>
                  </a:lnTo>
                  <a:lnTo>
                    <a:pt x="66" y="41"/>
                  </a:lnTo>
                  <a:lnTo>
                    <a:pt x="66" y="49"/>
                  </a:lnTo>
                  <a:lnTo>
                    <a:pt x="66" y="57"/>
                  </a:lnTo>
                  <a:lnTo>
                    <a:pt x="70" y="66"/>
                  </a:lnTo>
                  <a:lnTo>
                    <a:pt x="74" y="74"/>
                  </a:lnTo>
                  <a:lnTo>
                    <a:pt x="78" y="82"/>
                  </a:lnTo>
                  <a:lnTo>
                    <a:pt x="82" y="90"/>
                  </a:lnTo>
                  <a:lnTo>
                    <a:pt x="86" y="99"/>
                  </a:lnTo>
                  <a:lnTo>
                    <a:pt x="89" y="107"/>
                  </a:lnTo>
                  <a:lnTo>
                    <a:pt x="97" y="115"/>
                  </a:lnTo>
                  <a:lnTo>
                    <a:pt x="101" y="123"/>
                  </a:lnTo>
                  <a:lnTo>
                    <a:pt x="109" y="131"/>
                  </a:lnTo>
                  <a:lnTo>
                    <a:pt x="113" y="140"/>
                  </a:lnTo>
                  <a:lnTo>
                    <a:pt x="117" y="148"/>
                  </a:lnTo>
                  <a:lnTo>
                    <a:pt x="121" y="156"/>
                  </a:lnTo>
                  <a:lnTo>
                    <a:pt x="124" y="164"/>
                  </a:lnTo>
                  <a:lnTo>
                    <a:pt x="128" y="172"/>
                  </a:lnTo>
                  <a:lnTo>
                    <a:pt x="132" y="181"/>
                  </a:lnTo>
                  <a:lnTo>
                    <a:pt x="136" y="189"/>
                  </a:lnTo>
                  <a:lnTo>
                    <a:pt x="136" y="197"/>
                  </a:lnTo>
                  <a:lnTo>
                    <a:pt x="140" y="205"/>
                  </a:lnTo>
                  <a:lnTo>
                    <a:pt x="140" y="214"/>
                  </a:lnTo>
                  <a:lnTo>
                    <a:pt x="140" y="222"/>
                  </a:lnTo>
                  <a:lnTo>
                    <a:pt x="140" y="230"/>
                  </a:lnTo>
                  <a:lnTo>
                    <a:pt x="140" y="238"/>
                  </a:lnTo>
                  <a:lnTo>
                    <a:pt x="140" y="246"/>
                  </a:lnTo>
                  <a:lnTo>
                    <a:pt x="140" y="255"/>
                  </a:lnTo>
                  <a:lnTo>
                    <a:pt x="140" y="263"/>
                  </a:lnTo>
                  <a:lnTo>
                    <a:pt x="140" y="271"/>
                  </a:lnTo>
                  <a:lnTo>
                    <a:pt x="140" y="279"/>
                  </a:lnTo>
                  <a:lnTo>
                    <a:pt x="140" y="287"/>
                  </a:lnTo>
                  <a:lnTo>
                    <a:pt x="136" y="296"/>
                  </a:lnTo>
                  <a:lnTo>
                    <a:pt x="136" y="304"/>
                  </a:lnTo>
                  <a:lnTo>
                    <a:pt x="136" y="312"/>
                  </a:lnTo>
                  <a:lnTo>
                    <a:pt x="136" y="320"/>
                  </a:lnTo>
                  <a:lnTo>
                    <a:pt x="136" y="328"/>
                  </a:lnTo>
                  <a:lnTo>
                    <a:pt x="136" y="337"/>
                  </a:lnTo>
                  <a:lnTo>
                    <a:pt x="132" y="345"/>
                  </a:lnTo>
                  <a:lnTo>
                    <a:pt x="132" y="353"/>
                  </a:lnTo>
                  <a:lnTo>
                    <a:pt x="128" y="361"/>
                  </a:lnTo>
                  <a:lnTo>
                    <a:pt x="128" y="370"/>
                  </a:lnTo>
                  <a:lnTo>
                    <a:pt x="128" y="378"/>
                  </a:lnTo>
                  <a:lnTo>
                    <a:pt x="128" y="386"/>
                  </a:lnTo>
                  <a:lnTo>
                    <a:pt x="124" y="394"/>
                  </a:lnTo>
                  <a:lnTo>
                    <a:pt x="121" y="402"/>
                  </a:lnTo>
                  <a:lnTo>
                    <a:pt x="117" y="411"/>
                  </a:lnTo>
                  <a:lnTo>
                    <a:pt x="117" y="419"/>
                  </a:lnTo>
                </a:path>
              </a:pathLst>
            </a:custGeom>
            <a:solidFill>
              <a:srgbClr val="FF6600"/>
            </a:solidFill>
            <a:ln w="25400" cap="rnd">
              <a:solidFill>
                <a:srgbClr val="F35B1B"/>
              </a:solidFill>
              <a:round/>
              <a:headEnd/>
              <a:tailEnd/>
            </a:ln>
          </p:spPr>
          <p:txBody>
            <a:bodyPr/>
            <a:lstStyle/>
            <a:p>
              <a:pPr algn="r" eaLnBrk="0" hangingPunct="0"/>
              <a:endParaRPr lang="en-US" sz="4400" b="1">
                <a:solidFill>
                  <a:srgbClr val="0000FF"/>
                </a:solidFill>
                <a:latin typeface="+mj-lt"/>
              </a:endParaRPr>
            </a:p>
          </p:txBody>
        </p:sp>
        <p:sp>
          <p:nvSpPr>
            <p:cNvPr id="146" name="Freeform 261">
              <a:extLst>
                <a:ext uri="{FF2B5EF4-FFF2-40B4-BE49-F238E27FC236}">
                  <a16:creationId xmlns:a16="http://schemas.microsoft.com/office/drawing/2014/main" id="{5638A1BE-6225-8D6E-E728-265D1B9B1CFD}"/>
                </a:ext>
              </a:extLst>
            </p:cNvPr>
            <p:cNvSpPr>
              <a:spLocks/>
            </p:cNvSpPr>
            <p:nvPr/>
          </p:nvSpPr>
          <p:spPr bwMode="auto">
            <a:xfrm>
              <a:off x="2266" y="1693"/>
              <a:ext cx="145" cy="292"/>
            </a:xfrm>
            <a:custGeom>
              <a:avLst/>
              <a:gdLst>
                <a:gd name="T0" fmla="*/ 24 w 145"/>
                <a:gd name="T1" fmla="*/ 285 h 292"/>
                <a:gd name="T2" fmla="*/ 28 w 145"/>
                <a:gd name="T3" fmla="*/ 274 h 292"/>
                <a:gd name="T4" fmla="*/ 44 w 145"/>
                <a:gd name="T5" fmla="*/ 263 h 292"/>
                <a:gd name="T6" fmla="*/ 60 w 145"/>
                <a:gd name="T7" fmla="*/ 249 h 292"/>
                <a:gd name="T8" fmla="*/ 72 w 145"/>
                <a:gd name="T9" fmla="*/ 238 h 292"/>
                <a:gd name="T10" fmla="*/ 84 w 145"/>
                <a:gd name="T11" fmla="*/ 229 h 292"/>
                <a:gd name="T12" fmla="*/ 96 w 145"/>
                <a:gd name="T13" fmla="*/ 221 h 292"/>
                <a:gd name="T14" fmla="*/ 108 w 145"/>
                <a:gd name="T15" fmla="*/ 210 h 292"/>
                <a:gd name="T16" fmla="*/ 120 w 145"/>
                <a:gd name="T17" fmla="*/ 201 h 292"/>
                <a:gd name="T18" fmla="*/ 128 w 145"/>
                <a:gd name="T19" fmla="*/ 190 h 292"/>
                <a:gd name="T20" fmla="*/ 132 w 145"/>
                <a:gd name="T21" fmla="*/ 179 h 292"/>
                <a:gd name="T22" fmla="*/ 140 w 145"/>
                <a:gd name="T23" fmla="*/ 168 h 292"/>
                <a:gd name="T24" fmla="*/ 144 w 145"/>
                <a:gd name="T25" fmla="*/ 157 h 292"/>
                <a:gd name="T26" fmla="*/ 140 w 145"/>
                <a:gd name="T27" fmla="*/ 146 h 292"/>
                <a:gd name="T28" fmla="*/ 136 w 145"/>
                <a:gd name="T29" fmla="*/ 134 h 292"/>
                <a:gd name="T30" fmla="*/ 128 w 145"/>
                <a:gd name="T31" fmla="*/ 120 h 292"/>
                <a:gd name="T32" fmla="*/ 124 w 145"/>
                <a:gd name="T33" fmla="*/ 109 h 292"/>
                <a:gd name="T34" fmla="*/ 120 w 145"/>
                <a:gd name="T35" fmla="*/ 92 h 292"/>
                <a:gd name="T36" fmla="*/ 116 w 145"/>
                <a:gd name="T37" fmla="*/ 78 h 292"/>
                <a:gd name="T38" fmla="*/ 108 w 145"/>
                <a:gd name="T39" fmla="*/ 67 h 292"/>
                <a:gd name="T40" fmla="*/ 104 w 145"/>
                <a:gd name="T41" fmla="*/ 56 h 292"/>
                <a:gd name="T42" fmla="*/ 100 w 145"/>
                <a:gd name="T43" fmla="*/ 45 h 292"/>
                <a:gd name="T44" fmla="*/ 96 w 145"/>
                <a:gd name="T45" fmla="*/ 34 h 292"/>
                <a:gd name="T46" fmla="*/ 92 w 145"/>
                <a:gd name="T47" fmla="*/ 22 h 292"/>
                <a:gd name="T48" fmla="*/ 84 w 145"/>
                <a:gd name="T49" fmla="*/ 11 h 292"/>
                <a:gd name="T50" fmla="*/ 80 w 145"/>
                <a:gd name="T51" fmla="*/ 0 h 292"/>
                <a:gd name="T52" fmla="*/ 76 w 145"/>
                <a:gd name="T53" fmla="*/ 11 h 292"/>
                <a:gd name="T54" fmla="*/ 76 w 145"/>
                <a:gd name="T55" fmla="*/ 22 h 292"/>
                <a:gd name="T56" fmla="*/ 76 w 145"/>
                <a:gd name="T57" fmla="*/ 34 h 292"/>
                <a:gd name="T58" fmla="*/ 72 w 145"/>
                <a:gd name="T59" fmla="*/ 45 h 292"/>
                <a:gd name="T60" fmla="*/ 64 w 145"/>
                <a:gd name="T61" fmla="*/ 56 h 292"/>
                <a:gd name="T62" fmla="*/ 56 w 145"/>
                <a:gd name="T63" fmla="*/ 67 h 292"/>
                <a:gd name="T64" fmla="*/ 44 w 145"/>
                <a:gd name="T65" fmla="*/ 78 h 292"/>
                <a:gd name="T66" fmla="*/ 32 w 145"/>
                <a:gd name="T67" fmla="*/ 90 h 292"/>
                <a:gd name="T68" fmla="*/ 24 w 145"/>
                <a:gd name="T69" fmla="*/ 101 h 292"/>
                <a:gd name="T70" fmla="*/ 16 w 145"/>
                <a:gd name="T71" fmla="*/ 112 h 292"/>
                <a:gd name="T72" fmla="*/ 8 w 145"/>
                <a:gd name="T73" fmla="*/ 123 h 292"/>
                <a:gd name="T74" fmla="*/ 4 w 145"/>
                <a:gd name="T75" fmla="*/ 134 h 292"/>
                <a:gd name="T76" fmla="*/ 0 w 145"/>
                <a:gd name="T77" fmla="*/ 146 h 292"/>
                <a:gd name="T78" fmla="*/ 0 w 145"/>
                <a:gd name="T79" fmla="*/ 157 h 292"/>
                <a:gd name="T80" fmla="*/ 0 w 145"/>
                <a:gd name="T81" fmla="*/ 168 h 292"/>
                <a:gd name="T82" fmla="*/ 0 w 145"/>
                <a:gd name="T83" fmla="*/ 179 h 292"/>
                <a:gd name="T84" fmla="*/ 0 w 145"/>
                <a:gd name="T85" fmla="*/ 190 h 292"/>
                <a:gd name="T86" fmla="*/ 4 w 145"/>
                <a:gd name="T87" fmla="*/ 201 h 292"/>
                <a:gd name="T88" fmla="*/ 4 w 145"/>
                <a:gd name="T89" fmla="*/ 213 h 292"/>
                <a:gd name="T90" fmla="*/ 4 w 145"/>
                <a:gd name="T91" fmla="*/ 224 h 292"/>
                <a:gd name="T92" fmla="*/ 8 w 145"/>
                <a:gd name="T93" fmla="*/ 235 h 292"/>
                <a:gd name="T94" fmla="*/ 12 w 145"/>
                <a:gd name="T95" fmla="*/ 246 h 292"/>
                <a:gd name="T96" fmla="*/ 12 w 145"/>
                <a:gd name="T97" fmla="*/ 257 h 292"/>
                <a:gd name="T98" fmla="*/ 16 w 145"/>
                <a:gd name="T99" fmla="*/ 269 h 292"/>
                <a:gd name="T100" fmla="*/ 24 w 145"/>
                <a:gd name="T101" fmla="*/ 280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5"/>
                <a:gd name="T154" fmla="*/ 0 h 292"/>
                <a:gd name="T155" fmla="*/ 145 w 145"/>
                <a:gd name="T156" fmla="*/ 292 h 29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5" h="292">
                  <a:moveTo>
                    <a:pt x="24" y="291"/>
                  </a:moveTo>
                  <a:lnTo>
                    <a:pt x="24" y="285"/>
                  </a:lnTo>
                  <a:lnTo>
                    <a:pt x="24" y="280"/>
                  </a:lnTo>
                  <a:lnTo>
                    <a:pt x="28" y="274"/>
                  </a:lnTo>
                  <a:lnTo>
                    <a:pt x="36" y="266"/>
                  </a:lnTo>
                  <a:lnTo>
                    <a:pt x="44" y="263"/>
                  </a:lnTo>
                  <a:lnTo>
                    <a:pt x="52" y="257"/>
                  </a:lnTo>
                  <a:lnTo>
                    <a:pt x="60" y="249"/>
                  </a:lnTo>
                  <a:lnTo>
                    <a:pt x="68" y="243"/>
                  </a:lnTo>
                  <a:lnTo>
                    <a:pt x="72" y="238"/>
                  </a:lnTo>
                  <a:lnTo>
                    <a:pt x="80" y="235"/>
                  </a:lnTo>
                  <a:lnTo>
                    <a:pt x="84" y="229"/>
                  </a:lnTo>
                  <a:lnTo>
                    <a:pt x="88" y="224"/>
                  </a:lnTo>
                  <a:lnTo>
                    <a:pt x="96" y="221"/>
                  </a:lnTo>
                  <a:lnTo>
                    <a:pt x="104" y="215"/>
                  </a:lnTo>
                  <a:lnTo>
                    <a:pt x="108" y="210"/>
                  </a:lnTo>
                  <a:lnTo>
                    <a:pt x="116" y="207"/>
                  </a:lnTo>
                  <a:lnTo>
                    <a:pt x="120" y="201"/>
                  </a:lnTo>
                  <a:lnTo>
                    <a:pt x="124" y="196"/>
                  </a:lnTo>
                  <a:lnTo>
                    <a:pt x="128" y="190"/>
                  </a:lnTo>
                  <a:lnTo>
                    <a:pt x="132" y="185"/>
                  </a:lnTo>
                  <a:lnTo>
                    <a:pt x="132" y="179"/>
                  </a:lnTo>
                  <a:lnTo>
                    <a:pt x="136" y="173"/>
                  </a:lnTo>
                  <a:lnTo>
                    <a:pt x="140" y="168"/>
                  </a:lnTo>
                  <a:lnTo>
                    <a:pt x="140" y="162"/>
                  </a:lnTo>
                  <a:lnTo>
                    <a:pt x="144" y="157"/>
                  </a:lnTo>
                  <a:lnTo>
                    <a:pt x="144" y="151"/>
                  </a:lnTo>
                  <a:lnTo>
                    <a:pt x="140" y="146"/>
                  </a:lnTo>
                  <a:lnTo>
                    <a:pt x="136" y="140"/>
                  </a:lnTo>
                  <a:lnTo>
                    <a:pt x="136" y="134"/>
                  </a:lnTo>
                  <a:lnTo>
                    <a:pt x="132" y="126"/>
                  </a:lnTo>
                  <a:lnTo>
                    <a:pt x="128" y="120"/>
                  </a:lnTo>
                  <a:lnTo>
                    <a:pt x="128" y="115"/>
                  </a:lnTo>
                  <a:lnTo>
                    <a:pt x="124" y="109"/>
                  </a:lnTo>
                  <a:lnTo>
                    <a:pt x="124" y="101"/>
                  </a:lnTo>
                  <a:lnTo>
                    <a:pt x="120" y="92"/>
                  </a:lnTo>
                  <a:lnTo>
                    <a:pt x="116" y="87"/>
                  </a:lnTo>
                  <a:lnTo>
                    <a:pt x="116" y="78"/>
                  </a:lnTo>
                  <a:lnTo>
                    <a:pt x="112" y="73"/>
                  </a:lnTo>
                  <a:lnTo>
                    <a:pt x="108" y="67"/>
                  </a:lnTo>
                  <a:lnTo>
                    <a:pt x="104" y="62"/>
                  </a:lnTo>
                  <a:lnTo>
                    <a:pt x="104" y="56"/>
                  </a:lnTo>
                  <a:lnTo>
                    <a:pt x="100" y="50"/>
                  </a:lnTo>
                  <a:lnTo>
                    <a:pt x="100" y="45"/>
                  </a:lnTo>
                  <a:lnTo>
                    <a:pt x="96" y="39"/>
                  </a:lnTo>
                  <a:lnTo>
                    <a:pt x="96" y="34"/>
                  </a:lnTo>
                  <a:lnTo>
                    <a:pt x="92" y="28"/>
                  </a:lnTo>
                  <a:lnTo>
                    <a:pt x="92" y="22"/>
                  </a:lnTo>
                  <a:lnTo>
                    <a:pt x="88" y="17"/>
                  </a:lnTo>
                  <a:lnTo>
                    <a:pt x="84" y="11"/>
                  </a:lnTo>
                  <a:lnTo>
                    <a:pt x="80" y="6"/>
                  </a:lnTo>
                  <a:lnTo>
                    <a:pt x="80" y="0"/>
                  </a:lnTo>
                  <a:lnTo>
                    <a:pt x="76" y="6"/>
                  </a:lnTo>
                  <a:lnTo>
                    <a:pt x="76" y="11"/>
                  </a:lnTo>
                  <a:lnTo>
                    <a:pt x="76" y="17"/>
                  </a:lnTo>
                  <a:lnTo>
                    <a:pt x="76" y="22"/>
                  </a:lnTo>
                  <a:lnTo>
                    <a:pt x="76" y="28"/>
                  </a:lnTo>
                  <a:lnTo>
                    <a:pt x="76" y="34"/>
                  </a:lnTo>
                  <a:lnTo>
                    <a:pt x="76" y="39"/>
                  </a:lnTo>
                  <a:lnTo>
                    <a:pt x="72" y="45"/>
                  </a:lnTo>
                  <a:lnTo>
                    <a:pt x="68" y="50"/>
                  </a:lnTo>
                  <a:lnTo>
                    <a:pt x="64" y="56"/>
                  </a:lnTo>
                  <a:lnTo>
                    <a:pt x="60" y="62"/>
                  </a:lnTo>
                  <a:lnTo>
                    <a:pt x="56" y="67"/>
                  </a:lnTo>
                  <a:lnTo>
                    <a:pt x="52" y="73"/>
                  </a:lnTo>
                  <a:lnTo>
                    <a:pt x="44" y="78"/>
                  </a:lnTo>
                  <a:lnTo>
                    <a:pt x="40" y="84"/>
                  </a:lnTo>
                  <a:lnTo>
                    <a:pt x="32" y="90"/>
                  </a:lnTo>
                  <a:lnTo>
                    <a:pt x="28" y="95"/>
                  </a:lnTo>
                  <a:lnTo>
                    <a:pt x="24" y="101"/>
                  </a:lnTo>
                  <a:lnTo>
                    <a:pt x="20" y="106"/>
                  </a:lnTo>
                  <a:lnTo>
                    <a:pt x="16" y="112"/>
                  </a:lnTo>
                  <a:lnTo>
                    <a:pt x="12" y="118"/>
                  </a:lnTo>
                  <a:lnTo>
                    <a:pt x="8" y="123"/>
                  </a:lnTo>
                  <a:lnTo>
                    <a:pt x="4" y="129"/>
                  </a:lnTo>
                  <a:lnTo>
                    <a:pt x="4" y="134"/>
                  </a:lnTo>
                  <a:lnTo>
                    <a:pt x="0" y="140"/>
                  </a:lnTo>
                  <a:lnTo>
                    <a:pt x="0" y="146"/>
                  </a:lnTo>
                  <a:lnTo>
                    <a:pt x="0" y="151"/>
                  </a:lnTo>
                  <a:lnTo>
                    <a:pt x="0" y="157"/>
                  </a:lnTo>
                  <a:lnTo>
                    <a:pt x="0" y="162"/>
                  </a:lnTo>
                  <a:lnTo>
                    <a:pt x="0" y="168"/>
                  </a:lnTo>
                  <a:lnTo>
                    <a:pt x="0" y="173"/>
                  </a:lnTo>
                  <a:lnTo>
                    <a:pt x="0" y="179"/>
                  </a:lnTo>
                  <a:lnTo>
                    <a:pt x="0" y="185"/>
                  </a:lnTo>
                  <a:lnTo>
                    <a:pt x="0" y="190"/>
                  </a:lnTo>
                  <a:lnTo>
                    <a:pt x="0" y="196"/>
                  </a:lnTo>
                  <a:lnTo>
                    <a:pt x="4" y="201"/>
                  </a:lnTo>
                  <a:lnTo>
                    <a:pt x="4" y="207"/>
                  </a:lnTo>
                  <a:lnTo>
                    <a:pt x="4" y="213"/>
                  </a:lnTo>
                  <a:lnTo>
                    <a:pt x="4" y="218"/>
                  </a:lnTo>
                  <a:lnTo>
                    <a:pt x="4" y="224"/>
                  </a:lnTo>
                  <a:lnTo>
                    <a:pt x="4" y="229"/>
                  </a:lnTo>
                  <a:lnTo>
                    <a:pt x="8" y="235"/>
                  </a:lnTo>
                  <a:lnTo>
                    <a:pt x="8" y="241"/>
                  </a:lnTo>
                  <a:lnTo>
                    <a:pt x="12" y="246"/>
                  </a:lnTo>
                  <a:lnTo>
                    <a:pt x="12" y="252"/>
                  </a:lnTo>
                  <a:lnTo>
                    <a:pt x="12" y="257"/>
                  </a:lnTo>
                  <a:lnTo>
                    <a:pt x="12" y="263"/>
                  </a:lnTo>
                  <a:lnTo>
                    <a:pt x="16" y="269"/>
                  </a:lnTo>
                  <a:lnTo>
                    <a:pt x="20" y="274"/>
                  </a:lnTo>
                  <a:lnTo>
                    <a:pt x="24" y="280"/>
                  </a:lnTo>
                  <a:lnTo>
                    <a:pt x="24" y="285"/>
                  </a:lnTo>
                </a:path>
              </a:pathLst>
            </a:custGeom>
            <a:solidFill>
              <a:srgbClr val="FF5008"/>
            </a:solidFill>
            <a:ln w="25400" cap="rnd">
              <a:solidFill>
                <a:srgbClr val="FE9B03"/>
              </a:solidFill>
              <a:round/>
              <a:headEnd/>
              <a:tailEnd/>
            </a:ln>
          </p:spPr>
          <p:txBody>
            <a:bodyPr/>
            <a:lstStyle/>
            <a:p>
              <a:pPr algn="r" eaLnBrk="0" hangingPunct="0"/>
              <a:endParaRPr lang="en-US" sz="4400" b="1">
                <a:solidFill>
                  <a:srgbClr val="0000FF"/>
                </a:solidFill>
                <a:latin typeface="+mj-lt"/>
              </a:endParaRPr>
            </a:p>
          </p:txBody>
        </p:sp>
        <p:sp>
          <p:nvSpPr>
            <p:cNvPr id="147" name="Freeform 262">
              <a:extLst>
                <a:ext uri="{FF2B5EF4-FFF2-40B4-BE49-F238E27FC236}">
                  <a16:creationId xmlns:a16="http://schemas.microsoft.com/office/drawing/2014/main" id="{1AEAE330-E2FA-5D12-DC4F-6167D104C59A}"/>
                </a:ext>
              </a:extLst>
            </p:cNvPr>
            <p:cNvSpPr>
              <a:spLocks/>
            </p:cNvSpPr>
            <p:nvPr/>
          </p:nvSpPr>
          <p:spPr bwMode="auto">
            <a:xfrm>
              <a:off x="2201" y="1586"/>
              <a:ext cx="232" cy="313"/>
            </a:xfrm>
            <a:custGeom>
              <a:avLst/>
              <a:gdLst>
                <a:gd name="T0" fmla="*/ 94 w 232"/>
                <a:gd name="T1" fmla="*/ 306 h 313"/>
                <a:gd name="T2" fmla="*/ 98 w 232"/>
                <a:gd name="T3" fmla="*/ 294 h 313"/>
                <a:gd name="T4" fmla="*/ 117 w 232"/>
                <a:gd name="T5" fmla="*/ 282 h 313"/>
                <a:gd name="T6" fmla="*/ 135 w 232"/>
                <a:gd name="T7" fmla="*/ 267 h 313"/>
                <a:gd name="T8" fmla="*/ 149 w 232"/>
                <a:gd name="T9" fmla="*/ 255 h 313"/>
                <a:gd name="T10" fmla="*/ 162 w 232"/>
                <a:gd name="T11" fmla="*/ 246 h 313"/>
                <a:gd name="T12" fmla="*/ 177 w 232"/>
                <a:gd name="T13" fmla="*/ 237 h 313"/>
                <a:gd name="T14" fmla="*/ 190 w 232"/>
                <a:gd name="T15" fmla="*/ 225 h 313"/>
                <a:gd name="T16" fmla="*/ 203 w 232"/>
                <a:gd name="T17" fmla="*/ 216 h 313"/>
                <a:gd name="T18" fmla="*/ 213 w 232"/>
                <a:gd name="T19" fmla="*/ 204 h 313"/>
                <a:gd name="T20" fmla="*/ 218 w 232"/>
                <a:gd name="T21" fmla="*/ 192 h 313"/>
                <a:gd name="T22" fmla="*/ 226 w 232"/>
                <a:gd name="T23" fmla="*/ 180 h 313"/>
                <a:gd name="T24" fmla="*/ 231 w 232"/>
                <a:gd name="T25" fmla="*/ 168 h 313"/>
                <a:gd name="T26" fmla="*/ 226 w 232"/>
                <a:gd name="T27" fmla="*/ 156 h 313"/>
                <a:gd name="T28" fmla="*/ 221 w 232"/>
                <a:gd name="T29" fmla="*/ 144 h 313"/>
                <a:gd name="T30" fmla="*/ 213 w 232"/>
                <a:gd name="T31" fmla="*/ 129 h 313"/>
                <a:gd name="T32" fmla="*/ 208 w 232"/>
                <a:gd name="T33" fmla="*/ 118 h 313"/>
                <a:gd name="T34" fmla="*/ 203 w 232"/>
                <a:gd name="T35" fmla="*/ 99 h 313"/>
                <a:gd name="T36" fmla="*/ 200 w 232"/>
                <a:gd name="T37" fmla="*/ 84 h 313"/>
                <a:gd name="T38" fmla="*/ 190 w 232"/>
                <a:gd name="T39" fmla="*/ 72 h 313"/>
                <a:gd name="T40" fmla="*/ 185 w 232"/>
                <a:gd name="T41" fmla="*/ 60 h 313"/>
                <a:gd name="T42" fmla="*/ 180 w 232"/>
                <a:gd name="T43" fmla="*/ 48 h 313"/>
                <a:gd name="T44" fmla="*/ 181 w 232"/>
                <a:gd name="T45" fmla="*/ 100 h 313"/>
                <a:gd name="T46" fmla="*/ 172 w 232"/>
                <a:gd name="T47" fmla="*/ 24 h 313"/>
                <a:gd name="T48" fmla="*/ 162 w 232"/>
                <a:gd name="T49" fmla="*/ 12 h 313"/>
                <a:gd name="T50" fmla="*/ 158 w 232"/>
                <a:gd name="T51" fmla="*/ 0 h 313"/>
                <a:gd name="T52" fmla="*/ 154 w 232"/>
                <a:gd name="T53" fmla="*/ 12 h 313"/>
                <a:gd name="T54" fmla="*/ 154 w 232"/>
                <a:gd name="T55" fmla="*/ 24 h 313"/>
                <a:gd name="T56" fmla="*/ 154 w 232"/>
                <a:gd name="T57" fmla="*/ 36 h 313"/>
                <a:gd name="T58" fmla="*/ 149 w 232"/>
                <a:gd name="T59" fmla="*/ 48 h 313"/>
                <a:gd name="T60" fmla="*/ 139 w 232"/>
                <a:gd name="T61" fmla="*/ 60 h 313"/>
                <a:gd name="T62" fmla="*/ 131 w 232"/>
                <a:gd name="T63" fmla="*/ 72 h 313"/>
                <a:gd name="T64" fmla="*/ 117 w 232"/>
                <a:gd name="T65" fmla="*/ 84 h 313"/>
                <a:gd name="T66" fmla="*/ 103 w 232"/>
                <a:gd name="T67" fmla="*/ 96 h 313"/>
                <a:gd name="T68" fmla="*/ 94 w 232"/>
                <a:gd name="T69" fmla="*/ 108 h 313"/>
                <a:gd name="T70" fmla="*/ 85 w 232"/>
                <a:gd name="T71" fmla="*/ 120 h 313"/>
                <a:gd name="T72" fmla="*/ 76 w 232"/>
                <a:gd name="T73" fmla="*/ 132 h 313"/>
                <a:gd name="T74" fmla="*/ 71 w 232"/>
                <a:gd name="T75" fmla="*/ 144 h 313"/>
                <a:gd name="T76" fmla="*/ 67 w 232"/>
                <a:gd name="T77" fmla="*/ 156 h 313"/>
                <a:gd name="T78" fmla="*/ 67 w 232"/>
                <a:gd name="T79" fmla="*/ 168 h 313"/>
                <a:gd name="T80" fmla="*/ 67 w 232"/>
                <a:gd name="T81" fmla="*/ 180 h 313"/>
                <a:gd name="T82" fmla="*/ 67 w 232"/>
                <a:gd name="T83" fmla="*/ 192 h 313"/>
                <a:gd name="T84" fmla="*/ 67 w 232"/>
                <a:gd name="T85" fmla="*/ 204 h 313"/>
                <a:gd name="T86" fmla="*/ 71 w 232"/>
                <a:gd name="T87" fmla="*/ 216 h 313"/>
                <a:gd name="T88" fmla="*/ 71 w 232"/>
                <a:gd name="T89" fmla="*/ 228 h 313"/>
                <a:gd name="T90" fmla="*/ 71 w 232"/>
                <a:gd name="T91" fmla="*/ 240 h 313"/>
                <a:gd name="T92" fmla="*/ 76 w 232"/>
                <a:gd name="T93" fmla="*/ 252 h 313"/>
                <a:gd name="T94" fmla="*/ 80 w 232"/>
                <a:gd name="T95" fmla="*/ 264 h 313"/>
                <a:gd name="T96" fmla="*/ 80 w 232"/>
                <a:gd name="T97" fmla="*/ 276 h 313"/>
                <a:gd name="T98" fmla="*/ 85 w 232"/>
                <a:gd name="T99" fmla="*/ 288 h 313"/>
                <a:gd name="T100" fmla="*/ 94 w 232"/>
                <a:gd name="T101" fmla="*/ 300 h 31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32"/>
                <a:gd name="T154" fmla="*/ 0 h 313"/>
                <a:gd name="T155" fmla="*/ 232 w 232"/>
                <a:gd name="T156" fmla="*/ 313 h 31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32" h="313">
                  <a:moveTo>
                    <a:pt x="94" y="312"/>
                  </a:moveTo>
                  <a:lnTo>
                    <a:pt x="94" y="306"/>
                  </a:lnTo>
                  <a:lnTo>
                    <a:pt x="94" y="300"/>
                  </a:lnTo>
                  <a:lnTo>
                    <a:pt x="98" y="294"/>
                  </a:lnTo>
                  <a:lnTo>
                    <a:pt x="108" y="285"/>
                  </a:lnTo>
                  <a:lnTo>
                    <a:pt x="117" y="282"/>
                  </a:lnTo>
                  <a:lnTo>
                    <a:pt x="0" y="276"/>
                  </a:lnTo>
                  <a:lnTo>
                    <a:pt x="135" y="267"/>
                  </a:lnTo>
                  <a:lnTo>
                    <a:pt x="144" y="261"/>
                  </a:lnTo>
                  <a:lnTo>
                    <a:pt x="149" y="255"/>
                  </a:lnTo>
                  <a:lnTo>
                    <a:pt x="158" y="252"/>
                  </a:lnTo>
                  <a:lnTo>
                    <a:pt x="162" y="246"/>
                  </a:lnTo>
                  <a:lnTo>
                    <a:pt x="167" y="240"/>
                  </a:lnTo>
                  <a:lnTo>
                    <a:pt x="177" y="237"/>
                  </a:lnTo>
                  <a:lnTo>
                    <a:pt x="185" y="231"/>
                  </a:lnTo>
                  <a:lnTo>
                    <a:pt x="190" y="225"/>
                  </a:lnTo>
                  <a:lnTo>
                    <a:pt x="200" y="222"/>
                  </a:lnTo>
                  <a:lnTo>
                    <a:pt x="203" y="216"/>
                  </a:lnTo>
                  <a:lnTo>
                    <a:pt x="208" y="210"/>
                  </a:lnTo>
                  <a:lnTo>
                    <a:pt x="213" y="204"/>
                  </a:lnTo>
                  <a:lnTo>
                    <a:pt x="218" y="198"/>
                  </a:lnTo>
                  <a:lnTo>
                    <a:pt x="218" y="192"/>
                  </a:lnTo>
                  <a:lnTo>
                    <a:pt x="221" y="186"/>
                  </a:lnTo>
                  <a:lnTo>
                    <a:pt x="226" y="180"/>
                  </a:lnTo>
                  <a:lnTo>
                    <a:pt x="226" y="174"/>
                  </a:lnTo>
                  <a:lnTo>
                    <a:pt x="231" y="168"/>
                  </a:lnTo>
                  <a:lnTo>
                    <a:pt x="231" y="162"/>
                  </a:lnTo>
                  <a:lnTo>
                    <a:pt x="226" y="156"/>
                  </a:lnTo>
                  <a:lnTo>
                    <a:pt x="221" y="150"/>
                  </a:lnTo>
                  <a:lnTo>
                    <a:pt x="221" y="144"/>
                  </a:lnTo>
                  <a:lnTo>
                    <a:pt x="218" y="135"/>
                  </a:lnTo>
                  <a:lnTo>
                    <a:pt x="213" y="129"/>
                  </a:lnTo>
                  <a:lnTo>
                    <a:pt x="213" y="123"/>
                  </a:lnTo>
                  <a:lnTo>
                    <a:pt x="208" y="118"/>
                  </a:lnTo>
                  <a:lnTo>
                    <a:pt x="208" y="108"/>
                  </a:lnTo>
                  <a:lnTo>
                    <a:pt x="203" y="99"/>
                  </a:lnTo>
                  <a:lnTo>
                    <a:pt x="200" y="93"/>
                  </a:lnTo>
                  <a:lnTo>
                    <a:pt x="200" y="84"/>
                  </a:lnTo>
                  <a:lnTo>
                    <a:pt x="195" y="78"/>
                  </a:lnTo>
                  <a:lnTo>
                    <a:pt x="190" y="72"/>
                  </a:lnTo>
                  <a:lnTo>
                    <a:pt x="185" y="66"/>
                  </a:lnTo>
                  <a:lnTo>
                    <a:pt x="185" y="60"/>
                  </a:lnTo>
                  <a:lnTo>
                    <a:pt x="180" y="54"/>
                  </a:lnTo>
                  <a:lnTo>
                    <a:pt x="180" y="48"/>
                  </a:lnTo>
                  <a:lnTo>
                    <a:pt x="177" y="42"/>
                  </a:lnTo>
                  <a:lnTo>
                    <a:pt x="181" y="100"/>
                  </a:lnTo>
                  <a:lnTo>
                    <a:pt x="172" y="30"/>
                  </a:lnTo>
                  <a:lnTo>
                    <a:pt x="172" y="24"/>
                  </a:lnTo>
                  <a:lnTo>
                    <a:pt x="167" y="18"/>
                  </a:lnTo>
                  <a:lnTo>
                    <a:pt x="162" y="12"/>
                  </a:lnTo>
                  <a:lnTo>
                    <a:pt x="158" y="6"/>
                  </a:lnTo>
                  <a:lnTo>
                    <a:pt x="158" y="0"/>
                  </a:lnTo>
                  <a:lnTo>
                    <a:pt x="100" y="122"/>
                  </a:lnTo>
                  <a:lnTo>
                    <a:pt x="154" y="12"/>
                  </a:lnTo>
                  <a:lnTo>
                    <a:pt x="154" y="18"/>
                  </a:lnTo>
                  <a:lnTo>
                    <a:pt x="154" y="24"/>
                  </a:lnTo>
                  <a:lnTo>
                    <a:pt x="154" y="30"/>
                  </a:lnTo>
                  <a:lnTo>
                    <a:pt x="154" y="36"/>
                  </a:lnTo>
                  <a:lnTo>
                    <a:pt x="154" y="42"/>
                  </a:lnTo>
                  <a:lnTo>
                    <a:pt x="149" y="48"/>
                  </a:lnTo>
                  <a:lnTo>
                    <a:pt x="144" y="54"/>
                  </a:lnTo>
                  <a:lnTo>
                    <a:pt x="139" y="60"/>
                  </a:lnTo>
                  <a:lnTo>
                    <a:pt x="135" y="66"/>
                  </a:lnTo>
                  <a:lnTo>
                    <a:pt x="131" y="72"/>
                  </a:lnTo>
                  <a:lnTo>
                    <a:pt x="126" y="78"/>
                  </a:lnTo>
                  <a:lnTo>
                    <a:pt x="117" y="84"/>
                  </a:lnTo>
                  <a:lnTo>
                    <a:pt x="112" y="90"/>
                  </a:lnTo>
                  <a:lnTo>
                    <a:pt x="103" y="96"/>
                  </a:lnTo>
                  <a:lnTo>
                    <a:pt x="98" y="102"/>
                  </a:lnTo>
                  <a:lnTo>
                    <a:pt x="94" y="108"/>
                  </a:lnTo>
                  <a:lnTo>
                    <a:pt x="89" y="114"/>
                  </a:lnTo>
                  <a:lnTo>
                    <a:pt x="85" y="120"/>
                  </a:lnTo>
                  <a:lnTo>
                    <a:pt x="80" y="126"/>
                  </a:lnTo>
                  <a:lnTo>
                    <a:pt x="76" y="132"/>
                  </a:lnTo>
                  <a:lnTo>
                    <a:pt x="71" y="138"/>
                  </a:lnTo>
                  <a:lnTo>
                    <a:pt x="71" y="144"/>
                  </a:lnTo>
                  <a:lnTo>
                    <a:pt x="67" y="150"/>
                  </a:lnTo>
                  <a:lnTo>
                    <a:pt x="67" y="156"/>
                  </a:lnTo>
                  <a:lnTo>
                    <a:pt x="67" y="162"/>
                  </a:lnTo>
                  <a:lnTo>
                    <a:pt x="67" y="168"/>
                  </a:lnTo>
                  <a:lnTo>
                    <a:pt x="67" y="174"/>
                  </a:lnTo>
                  <a:lnTo>
                    <a:pt x="67" y="180"/>
                  </a:lnTo>
                  <a:lnTo>
                    <a:pt x="67" y="186"/>
                  </a:lnTo>
                  <a:lnTo>
                    <a:pt x="67" y="192"/>
                  </a:lnTo>
                  <a:lnTo>
                    <a:pt x="67" y="198"/>
                  </a:lnTo>
                  <a:lnTo>
                    <a:pt x="67" y="204"/>
                  </a:lnTo>
                  <a:lnTo>
                    <a:pt x="67" y="210"/>
                  </a:lnTo>
                  <a:lnTo>
                    <a:pt x="71" y="216"/>
                  </a:lnTo>
                  <a:lnTo>
                    <a:pt x="71" y="222"/>
                  </a:lnTo>
                  <a:lnTo>
                    <a:pt x="71" y="228"/>
                  </a:lnTo>
                  <a:lnTo>
                    <a:pt x="71" y="234"/>
                  </a:lnTo>
                  <a:lnTo>
                    <a:pt x="71" y="240"/>
                  </a:lnTo>
                  <a:lnTo>
                    <a:pt x="71" y="246"/>
                  </a:lnTo>
                  <a:lnTo>
                    <a:pt x="76" y="252"/>
                  </a:lnTo>
                  <a:lnTo>
                    <a:pt x="76" y="258"/>
                  </a:lnTo>
                  <a:lnTo>
                    <a:pt x="80" y="264"/>
                  </a:lnTo>
                  <a:lnTo>
                    <a:pt x="80" y="270"/>
                  </a:lnTo>
                  <a:lnTo>
                    <a:pt x="80" y="276"/>
                  </a:lnTo>
                  <a:lnTo>
                    <a:pt x="80" y="282"/>
                  </a:lnTo>
                  <a:lnTo>
                    <a:pt x="85" y="288"/>
                  </a:lnTo>
                  <a:lnTo>
                    <a:pt x="89" y="294"/>
                  </a:lnTo>
                  <a:lnTo>
                    <a:pt x="94" y="300"/>
                  </a:lnTo>
                  <a:lnTo>
                    <a:pt x="94" y="306"/>
                  </a:lnTo>
                </a:path>
              </a:pathLst>
            </a:custGeom>
            <a:solidFill>
              <a:srgbClr val="FF6600"/>
            </a:solidFill>
            <a:ln w="25400" cap="rnd">
              <a:solidFill>
                <a:srgbClr val="FAFD00"/>
              </a:solidFill>
              <a:round/>
              <a:headEnd/>
              <a:tailEnd/>
            </a:ln>
          </p:spPr>
          <p:txBody>
            <a:bodyPr/>
            <a:lstStyle/>
            <a:p>
              <a:pPr algn="r" eaLnBrk="0" hangingPunct="0"/>
              <a:endParaRPr lang="en-US" sz="4400" b="1">
                <a:solidFill>
                  <a:srgbClr val="0000FF"/>
                </a:solidFill>
                <a:latin typeface="+mj-lt"/>
              </a:endParaRPr>
            </a:p>
          </p:txBody>
        </p:sp>
        <p:sp>
          <p:nvSpPr>
            <p:cNvPr id="148" name="Freeform 263">
              <a:extLst>
                <a:ext uri="{FF2B5EF4-FFF2-40B4-BE49-F238E27FC236}">
                  <a16:creationId xmlns:a16="http://schemas.microsoft.com/office/drawing/2014/main" id="{54A45225-43F8-35DA-564F-CD730D0B9653}"/>
                </a:ext>
              </a:extLst>
            </p:cNvPr>
            <p:cNvSpPr>
              <a:spLocks/>
            </p:cNvSpPr>
            <p:nvPr/>
          </p:nvSpPr>
          <p:spPr bwMode="auto">
            <a:xfrm>
              <a:off x="2280" y="1681"/>
              <a:ext cx="189" cy="291"/>
            </a:xfrm>
            <a:custGeom>
              <a:avLst/>
              <a:gdLst>
                <a:gd name="T0" fmla="*/ 31 w 189"/>
                <a:gd name="T1" fmla="*/ 284 h 291"/>
                <a:gd name="T2" fmla="*/ 37 w 189"/>
                <a:gd name="T3" fmla="*/ 273 h 291"/>
                <a:gd name="T4" fmla="*/ 57 w 189"/>
                <a:gd name="T5" fmla="*/ 262 h 291"/>
                <a:gd name="T6" fmla="*/ 78 w 189"/>
                <a:gd name="T7" fmla="*/ 248 h 291"/>
                <a:gd name="T8" fmla="*/ 94 w 189"/>
                <a:gd name="T9" fmla="*/ 237 h 291"/>
                <a:gd name="T10" fmla="*/ 110 w 189"/>
                <a:gd name="T11" fmla="*/ 229 h 291"/>
                <a:gd name="T12" fmla="*/ 125 w 189"/>
                <a:gd name="T13" fmla="*/ 220 h 291"/>
                <a:gd name="T14" fmla="*/ 141 w 189"/>
                <a:gd name="T15" fmla="*/ 209 h 291"/>
                <a:gd name="T16" fmla="*/ 157 w 189"/>
                <a:gd name="T17" fmla="*/ 201 h 291"/>
                <a:gd name="T18" fmla="*/ 167 w 189"/>
                <a:gd name="T19" fmla="*/ 190 h 291"/>
                <a:gd name="T20" fmla="*/ 172 w 189"/>
                <a:gd name="T21" fmla="*/ 178 h 291"/>
                <a:gd name="T22" fmla="*/ 183 w 189"/>
                <a:gd name="T23" fmla="*/ 167 h 291"/>
                <a:gd name="T24" fmla="*/ 188 w 189"/>
                <a:gd name="T25" fmla="*/ 156 h 291"/>
                <a:gd name="T26" fmla="*/ 183 w 189"/>
                <a:gd name="T27" fmla="*/ 145 h 291"/>
                <a:gd name="T28" fmla="*/ 178 w 189"/>
                <a:gd name="T29" fmla="*/ 134 h 291"/>
                <a:gd name="T30" fmla="*/ 167 w 189"/>
                <a:gd name="T31" fmla="*/ 120 h 291"/>
                <a:gd name="T32" fmla="*/ 162 w 189"/>
                <a:gd name="T33" fmla="*/ 109 h 291"/>
                <a:gd name="T34" fmla="*/ 157 w 189"/>
                <a:gd name="T35" fmla="*/ 92 h 291"/>
                <a:gd name="T36" fmla="*/ 151 w 189"/>
                <a:gd name="T37" fmla="*/ 78 h 291"/>
                <a:gd name="T38" fmla="*/ 141 w 189"/>
                <a:gd name="T39" fmla="*/ 67 h 291"/>
                <a:gd name="T40" fmla="*/ 136 w 189"/>
                <a:gd name="T41" fmla="*/ 56 h 291"/>
                <a:gd name="T42" fmla="*/ 131 w 189"/>
                <a:gd name="T43" fmla="*/ 45 h 291"/>
                <a:gd name="T44" fmla="*/ 125 w 189"/>
                <a:gd name="T45" fmla="*/ 33 h 291"/>
                <a:gd name="T46" fmla="*/ 120 w 189"/>
                <a:gd name="T47" fmla="*/ 22 h 291"/>
                <a:gd name="T48" fmla="*/ 110 w 189"/>
                <a:gd name="T49" fmla="*/ 11 h 291"/>
                <a:gd name="T50" fmla="*/ 104 w 189"/>
                <a:gd name="T51" fmla="*/ 0 h 291"/>
                <a:gd name="T52" fmla="*/ 99 w 189"/>
                <a:gd name="T53" fmla="*/ 11 h 291"/>
                <a:gd name="T54" fmla="*/ 99 w 189"/>
                <a:gd name="T55" fmla="*/ 22 h 291"/>
                <a:gd name="T56" fmla="*/ 99 w 189"/>
                <a:gd name="T57" fmla="*/ 33 h 291"/>
                <a:gd name="T58" fmla="*/ 94 w 189"/>
                <a:gd name="T59" fmla="*/ 45 h 291"/>
                <a:gd name="T60" fmla="*/ 84 w 189"/>
                <a:gd name="T61" fmla="*/ 56 h 291"/>
                <a:gd name="T62" fmla="*/ 73 w 189"/>
                <a:gd name="T63" fmla="*/ 67 h 291"/>
                <a:gd name="T64" fmla="*/ 57 w 189"/>
                <a:gd name="T65" fmla="*/ 78 h 291"/>
                <a:gd name="T66" fmla="*/ 42 w 189"/>
                <a:gd name="T67" fmla="*/ 89 h 291"/>
                <a:gd name="T68" fmla="*/ 31 w 189"/>
                <a:gd name="T69" fmla="*/ 100 h 291"/>
                <a:gd name="T70" fmla="*/ 21 w 189"/>
                <a:gd name="T71" fmla="*/ 112 h 291"/>
                <a:gd name="T72" fmla="*/ 10 w 189"/>
                <a:gd name="T73" fmla="*/ 123 h 291"/>
                <a:gd name="T74" fmla="*/ 5 w 189"/>
                <a:gd name="T75" fmla="*/ 134 h 291"/>
                <a:gd name="T76" fmla="*/ 0 w 189"/>
                <a:gd name="T77" fmla="*/ 145 h 291"/>
                <a:gd name="T78" fmla="*/ 0 w 189"/>
                <a:gd name="T79" fmla="*/ 156 h 291"/>
                <a:gd name="T80" fmla="*/ 0 w 189"/>
                <a:gd name="T81" fmla="*/ 167 h 291"/>
                <a:gd name="T82" fmla="*/ 0 w 189"/>
                <a:gd name="T83" fmla="*/ 178 h 291"/>
                <a:gd name="T84" fmla="*/ 0 w 189"/>
                <a:gd name="T85" fmla="*/ 190 h 291"/>
                <a:gd name="T86" fmla="*/ 5 w 189"/>
                <a:gd name="T87" fmla="*/ 201 h 291"/>
                <a:gd name="T88" fmla="*/ 5 w 189"/>
                <a:gd name="T89" fmla="*/ 212 h 291"/>
                <a:gd name="T90" fmla="*/ 5 w 189"/>
                <a:gd name="T91" fmla="*/ 223 h 291"/>
                <a:gd name="T92" fmla="*/ 10 w 189"/>
                <a:gd name="T93" fmla="*/ 234 h 291"/>
                <a:gd name="T94" fmla="*/ 16 w 189"/>
                <a:gd name="T95" fmla="*/ 245 h 291"/>
                <a:gd name="T96" fmla="*/ 16 w 189"/>
                <a:gd name="T97" fmla="*/ 257 h 291"/>
                <a:gd name="T98" fmla="*/ 21 w 189"/>
                <a:gd name="T99" fmla="*/ 268 h 291"/>
                <a:gd name="T100" fmla="*/ 31 w 189"/>
                <a:gd name="T101" fmla="*/ 279 h 29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9"/>
                <a:gd name="T154" fmla="*/ 0 h 291"/>
                <a:gd name="T155" fmla="*/ 189 w 189"/>
                <a:gd name="T156" fmla="*/ 291 h 29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9" h="291">
                  <a:moveTo>
                    <a:pt x="31" y="290"/>
                  </a:moveTo>
                  <a:lnTo>
                    <a:pt x="31" y="284"/>
                  </a:lnTo>
                  <a:lnTo>
                    <a:pt x="31" y="279"/>
                  </a:lnTo>
                  <a:lnTo>
                    <a:pt x="37" y="273"/>
                  </a:lnTo>
                  <a:lnTo>
                    <a:pt x="47" y="265"/>
                  </a:lnTo>
                  <a:lnTo>
                    <a:pt x="57" y="262"/>
                  </a:lnTo>
                  <a:lnTo>
                    <a:pt x="68" y="257"/>
                  </a:lnTo>
                  <a:lnTo>
                    <a:pt x="78" y="248"/>
                  </a:lnTo>
                  <a:lnTo>
                    <a:pt x="89" y="243"/>
                  </a:lnTo>
                  <a:lnTo>
                    <a:pt x="94" y="237"/>
                  </a:lnTo>
                  <a:lnTo>
                    <a:pt x="104" y="234"/>
                  </a:lnTo>
                  <a:lnTo>
                    <a:pt x="110" y="229"/>
                  </a:lnTo>
                  <a:lnTo>
                    <a:pt x="115" y="223"/>
                  </a:lnTo>
                  <a:lnTo>
                    <a:pt x="125" y="220"/>
                  </a:lnTo>
                  <a:lnTo>
                    <a:pt x="136" y="215"/>
                  </a:lnTo>
                  <a:lnTo>
                    <a:pt x="141" y="209"/>
                  </a:lnTo>
                  <a:lnTo>
                    <a:pt x="151" y="206"/>
                  </a:lnTo>
                  <a:lnTo>
                    <a:pt x="157" y="201"/>
                  </a:lnTo>
                  <a:lnTo>
                    <a:pt x="162" y="195"/>
                  </a:lnTo>
                  <a:lnTo>
                    <a:pt x="167" y="190"/>
                  </a:lnTo>
                  <a:lnTo>
                    <a:pt x="172" y="184"/>
                  </a:lnTo>
                  <a:lnTo>
                    <a:pt x="172" y="178"/>
                  </a:lnTo>
                  <a:lnTo>
                    <a:pt x="178" y="173"/>
                  </a:lnTo>
                  <a:lnTo>
                    <a:pt x="183" y="167"/>
                  </a:lnTo>
                  <a:lnTo>
                    <a:pt x="183" y="162"/>
                  </a:lnTo>
                  <a:lnTo>
                    <a:pt x="188" y="156"/>
                  </a:lnTo>
                  <a:lnTo>
                    <a:pt x="188" y="151"/>
                  </a:lnTo>
                  <a:lnTo>
                    <a:pt x="183" y="145"/>
                  </a:lnTo>
                  <a:lnTo>
                    <a:pt x="178" y="139"/>
                  </a:lnTo>
                  <a:lnTo>
                    <a:pt x="178" y="134"/>
                  </a:lnTo>
                  <a:lnTo>
                    <a:pt x="172" y="125"/>
                  </a:lnTo>
                  <a:lnTo>
                    <a:pt x="167" y="120"/>
                  </a:lnTo>
                  <a:lnTo>
                    <a:pt x="167" y="114"/>
                  </a:lnTo>
                  <a:lnTo>
                    <a:pt x="162" y="109"/>
                  </a:lnTo>
                  <a:lnTo>
                    <a:pt x="162" y="100"/>
                  </a:lnTo>
                  <a:lnTo>
                    <a:pt x="157" y="92"/>
                  </a:lnTo>
                  <a:lnTo>
                    <a:pt x="151" y="86"/>
                  </a:lnTo>
                  <a:lnTo>
                    <a:pt x="151" y="78"/>
                  </a:lnTo>
                  <a:lnTo>
                    <a:pt x="146" y="73"/>
                  </a:lnTo>
                  <a:lnTo>
                    <a:pt x="141" y="67"/>
                  </a:lnTo>
                  <a:lnTo>
                    <a:pt x="136" y="61"/>
                  </a:lnTo>
                  <a:lnTo>
                    <a:pt x="136" y="56"/>
                  </a:lnTo>
                  <a:lnTo>
                    <a:pt x="131" y="50"/>
                  </a:lnTo>
                  <a:lnTo>
                    <a:pt x="131" y="45"/>
                  </a:lnTo>
                  <a:lnTo>
                    <a:pt x="125" y="39"/>
                  </a:lnTo>
                  <a:lnTo>
                    <a:pt x="125" y="33"/>
                  </a:lnTo>
                  <a:lnTo>
                    <a:pt x="120" y="28"/>
                  </a:lnTo>
                  <a:lnTo>
                    <a:pt x="120" y="22"/>
                  </a:lnTo>
                  <a:lnTo>
                    <a:pt x="115" y="17"/>
                  </a:lnTo>
                  <a:lnTo>
                    <a:pt x="110" y="11"/>
                  </a:lnTo>
                  <a:lnTo>
                    <a:pt x="104" y="6"/>
                  </a:lnTo>
                  <a:lnTo>
                    <a:pt x="104" y="0"/>
                  </a:lnTo>
                  <a:lnTo>
                    <a:pt x="99" y="6"/>
                  </a:lnTo>
                  <a:lnTo>
                    <a:pt x="99" y="11"/>
                  </a:lnTo>
                  <a:lnTo>
                    <a:pt x="99" y="17"/>
                  </a:lnTo>
                  <a:lnTo>
                    <a:pt x="99" y="22"/>
                  </a:lnTo>
                  <a:lnTo>
                    <a:pt x="99" y="28"/>
                  </a:lnTo>
                  <a:lnTo>
                    <a:pt x="99" y="33"/>
                  </a:lnTo>
                  <a:lnTo>
                    <a:pt x="99" y="39"/>
                  </a:lnTo>
                  <a:lnTo>
                    <a:pt x="94" y="45"/>
                  </a:lnTo>
                  <a:lnTo>
                    <a:pt x="89" y="50"/>
                  </a:lnTo>
                  <a:lnTo>
                    <a:pt x="84" y="56"/>
                  </a:lnTo>
                  <a:lnTo>
                    <a:pt x="78" y="61"/>
                  </a:lnTo>
                  <a:lnTo>
                    <a:pt x="73" y="67"/>
                  </a:lnTo>
                  <a:lnTo>
                    <a:pt x="68" y="73"/>
                  </a:lnTo>
                  <a:lnTo>
                    <a:pt x="57" y="78"/>
                  </a:lnTo>
                  <a:lnTo>
                    <a:pt x="52" y="84"/>
                  </a:lnTo>
                  <a:lnTo>
                    <a:pt x="42" y="89"/>
                  </a:lnTo>
                  <a:lnTo>
                    <a:pt x="37" y="95"/>
                  </a:lnTo>
                  <a:lnTo>
                    <a:pt x="31" y="100"/>
                  </a:lnTo>
                  <a:lnTo>
                    <a:pt x="26" y="106"/>
                  </a:lnTo>
                  <a:lnTo>
                    <a:pt x="21" y="112"/>
                  </a:lnTo>
                  <a:lnTo>
                    <a:pt x="16" y="117"/>
                  </a:lnTo>
                  <a:lnTo>
                    <a:pt x="10" y="123"/>
                  </a:lnTo>
                  <a:lnTo>
                    <a:pt x="5" y="128"/>
                  </a:lnTo>
                  <a:lnTo>
                    <a:pt x="5" y="134"/>
                  </a:lnTo>
                  <a:lnTo>
                    <a:pt x="0" y="139"/>
                  </a:lnTo>
                  <a:lnTo>
                    <a:pt x="0" y="145"/>
                  </a:lnTo>
                  <a:lnTo>
                    <a:pt x="0" y="151"/>
                  </a:lnTo>
                  <a:lnTo>
                    <a:pt x="0" y="156"/>
                  </a:lnTo>
                  <a:lnTo>
                    <a:pt x="0" y="162"/>
                  </a:lnTo>
                  <a:lnTo>
                    <a:pt x="0" y="167"/>
                  </a:lnTo>
                  <a:lnTo>
                    <a:pt x="0" y="173"/>
                  </a:lnTo>
                  <a:lnTo>
                    <a:pt x="0" y="178"/>
                  </a:lnTo>
                  <a:lnTo>
                    <a:pt x="0" y="184"/>
                  </a:lnTo>
                  <a:lnTo>
                    <a:pt x="0" y="190"/>
                  </a:lnTo>
                  <a:lnTo>
                    <a:pt x="0" y="195"/>
                  </a:lnTo>
                  <a:lnTo>
                    <a:pt x="5" y="201"/>
                  </a:lnTo>
                  <a:lnTo>
                    <a:pt x="5" y="206"/>
                  </a:lnTo>
                  <a:lnTo>
                    <a:pt x="5" y="212"/>
                  </a:lnTo>
                  <a:lnTo>
                    <a:pt x="5" y="218"/>
                  </a:lnTo>
                  <a:lnTo>
                    <a:pt x="5" y="223"/>
                  </a:lnTo>
                  <a:lnTo>
                    <a:pt x="5" y="229"/>
                  </a:lnTo>
                  <a:lnTo>
                    <a:pt x="10" y="234"/>
                  </a:lnTo>
                  <a:lnTo>
                    <a:pt x="10" y="240"/>
                  </a:lnTo>
                  <a:lnTo>
                    <a:pt x="16" y="245"/>
                  </a:lnTo>
                  <a:lnTo>
                    <a:pt x="16" y="251"/>
                  </a:lnTo>
                  <a:lnTo>
                    <a:pt x="16" y="257"/>
                  </a:lnTo>
                  <a:lnTo>
                    <a:pt x="16" y="262"/>
                  </a:lnTo>
                  <a:lnTo>
                    <a:pt x="21" y="268"/>
                  </a:lnTo>
                  <a:lnTo>
                    <a:pt x="26" y="273"/>
                  </a:lnTo>
                  <a:lnTo>
                    <a:pt x="31" y="279"/>
                  </a:lnTo>
                  <a:lnTo>
                    <a:pt x="31" y="284"/>
                  </a:lnTo>
                </a:path>
              </a:pathLst>
            </a:custGeom>
            <a:solidFill>
              <a:srgbClr val="FF5008"/>
            </a:solidFill>
            <a:ln w="25400" cap="rnd">
              <a:solidFill>
                <a:srgbClr val="FE9B03"/>
              </a:solidFill>
              <a:round/>
              <a:headEnd/>
              <a:tailEnd/>
            </a:ln>
          </p:spPr>
          <p:txBody>
            <a:bodyPr/>
            <a:lstStyle/>
            <a:p>
              <a:pPr algn="r" eaLnBrk="0" hangingPunct="0"/>
              <a:endParaRPr lang="en-US" sz="4400" b="1">
                <a:solidFill>
                  <a:srgbClr val="0000FF"/>
                </a:solidFill>
                <a:latin typeface="+mj-lt"/>
              </a:endParaRPr>
            </a:p>
          </p:txBody>
        </p:sp>
        <p:sp>
          <p:nvSpPr>
            <p:cNvPr id="149" name="Freeform 264">
              <a:extLst>
                <a:ext uri="{FF2B5EF4-FFF2-40B4-BE49-F238E27FC236}">
                  <a16:creationId xmlns:a16="http://schemas.microsoft.com/office/drawing/2014/main" id="{F58EDD90-AF98-E44D-E068-7AC843D4BA79}"/>
                </a:ext>
              </a:extLst>
            </p:cNvPr>
            <p:cNvSpPr>
              <a:spLocks/>
            </p:cNvSpPr>
            <p:nvPr/>
          </p:nvSpPr>
          <p:spPr bwMode="auto">
            <a:xfrm>
              <a:off x="2174" y="1633"/>
              <a:ext cx="170" cy="356"/>
            </a:xfrm>
            <a:custGeom>
              <a:avLst/>
              <a:gdLst>
                <a:gd name="T0" fmla="*/ 141 w 170"/>
                <a:gd name="T1" fmla="*/ 348 h 356"/>
                <a:gd name="T2" fmla="*/ 136 w 170"/>
                <a:gd name="T3" fmla="*/ 335 h 356"/>
                <a:gd name="T4" fmla="*/ 117 w 170"/>
                <a:gd name="T5" fmla="*/ 321 h 356"/>
                <a:gd name="T6" fmla="*/ 99 w 170"/>
                <a:gd name="T7" fmla="*/ 304 h 356"/>
                <a:gd name="T8" fmla="*/ 85 w 170"/>
                <a:gd name="T9" fmla="*/ 290 h 356"/>
                <a:gd name="T10" fmla="*/ 70 w 170"/>
                <a:gd name="T11" fmla="*/ 280 h 356"/>
                <a:gd name="T12" fmla="*/ 56 w 170"/>
                <a:gd name="T13" fmla="*/ 270 h 356"/>
                <a:gd name="T14" fmla="*/ 42 w 170"/>
                <a:gd name="T15" fmla="*/ 256 h 356"/>
                <a:gd name="T16" fmla="*/ 28 w 170"/>
                <a:gd name="T17" fmla="*/ 246 h 356"/>
                <a:gd name="T18" fmla="*/ 19 w 170"/>
                <a:gd name="T19" fmla="*/ 232 h 356"/>
                <a:gd name="T20" fmla="*/ 14 w 170"/>
                <a:gd name="T21" fmla="*/ 218 h 356"/>
                <a:gd name="T22" fmla="*/ 5 w 170"/>
                <a:gd name="T23" fmla="*/ 205 h 356"/>
                <a:gd name="T24" fmla="*/ 0 w 170"/>
                <a:gd name="T25" fmla="*/ 191 h 356"/>
                <a:gd name="T26" fmla="*/ 5 w 170"/>
                <a:gd name="T27" fmla="*/ 178 h 356"/>
                <a:gd name="T28" fmla="*/ 9 w 170"/>
                <a:gd name="T29" fmla="*/ 164 h 356"/>
                <a:gd name="T30" fmla="*/ 19 w 170"/>
                <a:gd name="T31" fmla="*/ 147 h 356"/>
                <a:gd name="T32" fmla="*/ 23 w 170"/>
                <a:gd name="T33" fmla="*/ 133 h 356"/>
                <a:gd name="T34" fmla="*/ 28 w 170"/>
                <a:gd name="T35" fmla="*/ 113 h 356"/>
                <a:gd name="T36" fmla="*/ 33 w 170"/>
                <a:gd name="T37" fmla="*/ 96 h 356"/>
                <a:gd name="T38" fmla="*/ 42 w 170"/>
                <a:gd name="T39" fmla="*/ 82 h 356"/>
                <a:gd name="T40" fmla="*/ 47 w 170"/>
                <a:gd name="T41" fmla="*/ 68 h 356"/>
                <a:gd name="T42" fmla="*/ 52 w 170"/>
                <a:gd name="T43" fmla="*/ 55 h 356"/>
                <a:gd name="T44" fmla="*/ 56 w 170"/>
                <a:gd name="T45" fmla="*/ 41 h 356"/>
                <a:gd name="T46" fmla="*/ 61 w 170"/>
                <a:gd name="T47" fmla="*/ 27 h 356"/>
                <a:gd name="T48" fmla="*/ 70 w 170"/>
                <a:gd name="T49" fmla="*/ 14 h 356"/>
                <a:gd name="T50" fmla="*/ 75 w 170"/>
                <a:gd name="T51" fmla="*/ 0 h 356"/>
                <a:gd name="T52" fmla="*/ 80 w 170"/>
                <a:gd name="T53" fmla="*/ 14 h 356"/>
                <a:gd name="T54" fmla="*/ 80 w 170"/>
                <a:gd name="T55" fmla="*/ 27 h 356"/>
                <a:gd name="T56" fmla="*/ 80 w 170"/>
                <a:gd name="T57" fmla="*/ 41 h 356"/>
                <a:gd name="T58" fmla="*/ 85 w 170"/>
                <a:gd name="T59" fmla="*/ 55 h 356"/>
                <a:gd name="T60" fmla="*/ 94 w 170"/>
                <a:gd name="T61" fmla="*/ 68 h 356"/>
                <a:gd name="T62" fmla="*/ 103 w 170"/>
                <a:gd name="T63" fmla="*/ 82 h 356"/>
                <a:gd name="T64" fmla="*/ 117 w 170"/>
                <a:gd name="T65" fmla="*/ 96 h 356"/>
                <a:gd name="T66" fmla="*/ 131 w 170"/>
                <a:gd name="T67" fmla="*/ 109 h 356"/>
                <a:gd name="T68" fmla="*/ 141 w 170"/>
                <a:gd name="T69" fmla="*/ 123 h 356"/>
                <a:gd name="T70" fmla="*/ 150 w 170"/>
                <a:gd name="T71" fmla="*/ 137 h 356"/>
                <a:gd name="T72" fmla="*/ 160 w 170"/>
                <a:gd name="T73" fmla="*/ 150 h 356"/>
                <a:gd name="T74" fmla="*/ 164 w 170"/>
                <a:gd name="T75" fmla="*/ 164 h 356"/>
                <a:gd name="T76" fmla="*/ 169 w 170"/>
                <a:gd name="T77" fmla="*/ 178 h 356"/>
                <a:gd name="T78" fmla="*/ 169 w 170"/>
                <a:gd name="T79" fmla="*/ 191 h 356"/>
                <a:gd name="T80" fmla="*/ 169 w 170"/>
                <a:gd name="T81" fmla="*/ 205 h 356"/>
                <a:gd name="T82" fmla="*/ 169 w 170"/>
                <a:gd name="T83" fmla="*/ 218 h 356"/>
                <a:gd name="T84" fmla="*/ 169 w 170"/>
                <a:gd name="T85" fmla="*/ 232 h 356"/>
                <a:gd name="T86" fmla="*/ 164 w 170"/>
                <a:gd name="T87" fmla="*/ 246 h 356"/>
                <a:gd name="T88" fmla="*/ 164 w 170"/>
                <a:gd name="T89" fmla="*/ 259 h 356"/>
                <a:gd name="T90" fmla="*/ 164 w 170"/>
                <a:gd name="T91" fmla="*/ 273 h 356"/>
                <a:gd name="T92" fmla="*/ 160 w 170"/>
                <a:gd name="T93" fmla="*/ 287 h 356"/>
                <a:gd name="T94" fmla="*/ 155 w 170"/>
                <a:gd name="T95" fmla="*/ 300 h 356"/>
                <a:gd name="T96" fmla="*/ 155 w 170"/>
                <a:gd name="T97" fmla="*/ 314 h 356"/>
                <a:gd name="T98" fmla="*/ 150 w 170"/>
                <a:gd name="T99" fmla="*/ 328 h 356"/>
                <a:gd name="T100" fmla="*/ 141 w 170"/>
                <a:gd name="T101" fmla="*/ 341 h 35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70"/>
                <a:gd name="T154" fmla="*/ 0 h 356"/>
                <a:gd name="T155" fmla="*/ 170 w 170"/>
                <a:gd name="T156" fmla="*/ 356 h 35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70" h="356">
                  <a:moveTo>
                    <a:pt x="141" y="355"/>
                  </a:moveTo>
                  <a:lnTo>
                    <a:pt x="141" y="348"/>
                  </a:lnTo>
                  <a:lnTo>
                    <a:pt x="141" y="341"/>
                  </a:lnTo>
                  <a:lnTo>
                    <a:pt x="136" y="335"/>
                  </a:lnTo>
                  <a:lnTo>
                    <a:pt x="127" y="324"/>
                  </a:lnTo>
                  <a:lnTo>
                    <a:pt x="117" y="321"/>
                  </a:lnTo>
                  <a:lnTo>
                    <a:pt x="108" y="314"/>
                  </a:lnTo>
                  <a:lnTo>
                    <a:pt x="99" y="304"/>
                  </a:lnTo>
                  <a:lnTo>
                    <a:pt x="89" y="297"/>
                  </a:lnTo>
                  <a:lnTo>
                    <a:pt x="85" y="290"/>
                  </a:lnTo>
                  <a:lnTo>
                    <a:pt x="75" y="287"/>
                  </a:lnTo>
                  <a:lnTo>
                    <a:pt x="70" y="280"/>
                  </a:lnTo>
                  <a:lnTo>
                    <a:pt x="66" y="273"/>
                  </a:lnTo>
                  <a:lnTo>
                    <a:pt x="56" y="270"/>
                  </a:lnTo>
                  <a:lnTo>
                    <a:pt x="47" y="263"/>
                  </a:lnTo>
                  <a:lnTo>
                    <a:pt x="42" y="256"/>
                  </a:lnTo>
                  <a:lnTo>
                    <a:pt x="33" y="253"/>
                  </a:lnTo>
                  <a:lnTo>
                    <a:pt x="28" y="246"/>
                  </a:lnTo>
                  <a:lnTo>
                    <a:pt x="23" y="239"/>
                  </a:lnTo>
                  <a:lnTo>
                    <a:pt x="19" y="232"/>
                  </a:lnTo>
                  <a:lnTo>
                    <a:pt x="14" y="225"/>
                  </a:lnTo>
                  <a:lnTo>
                    <a:pt x="14" y="218"/>
                  </a:lnTo>
                  <a:lnTo>
                    <a:pt x="9" y="212"/>
                  </a:lnTo>
                  <a:lnTo>
                    <a:pt x="5" y="205"/>
                  </a:lnTo>
                  <a:lnTo>
                    <a:pt x="5" y="198"/>
                  </a:lnTo>
                  <a:lnTo>
                    <a:pt x="0" y="191"/>
                  </a:lnTo>
                  <a:lnTo>
                    <a:pt x="0" y="184"/>
                  </a:lnTo>
                  <a:lnTo>
                    <a:pt x="5" y="178"/>
                  </a:lnTo>
                  <a:lnTo>
                    <a:pt x="9" y="171"/>
                  </a:lnTo>
                  <a:lnTo>
                    <a:pt x="9" y="164"/>
                  </a:lnTo>
                  <a:lnTo>
                    <a:pt x="14" y="154"/>
                  </a:lnTo>
                  <a:lnTo>
                    <a:pt x="19" y="147"/>
                  </a:lnTo>
                  <a:lnTo>
                    <a:pt x="19" y="140"/>
                  </a:lnTo>
                  <a:lnTo>
                    <a:pt x="23" y="133"/>
                  </a:lnTo>
                  <a:lnTo>
                    <a:pt x="23" y="123"/>
                  </a:lnTo>
                  <a:lnTo>
                    <a:pt x="28" y="113"/>
                  </a:lnTo>
                  <a:lnTo>
                    <a:pt x="33" y="106"/>
                  </a:lnTo>
                  <a:lnTo>
                    <a:pt x="33" y="96"/>
                  </a:lnTo>
                  <a:lnTo>
                    <a:pt x="38" y="89"/>
                  </a:lnTo>
                  <a:lnTo>
                    <a:pt x="42" y="82"/>
                  </a:lnTo>
                  <a:lnTo>
                    <a:pt x="47" y="75"/>
                  </a:lnTo>
                  <a:lnTo>
                    <a:pt x="47" y="68"/>
                  </a:lnTo>
                  <a:lnTo>
                    <a:pt x="52" y="61"/>
                  </a:lnTo>
                  <a:lnTo>
                    <a:pt x="52" y="55"/>
                  </a:lnTo>
                  <a:lnTo>
                    <a:pt x="56" y="48"/>
                  </a:lnTo>
                  <a:lnTo>
                    <a:pt x="56" y="41"/>
                  </a:lnTo>
                  <a:lnTo>
                    <a:pt x="61" y="34"/>
                  </a:lnTo>
                  <a:lnTo>
                    <a:pt x="61" y="27"/>
                  </a:lnTo>
                  <a:lnTo>
                    <a:pt x="66" y="20"/>
                  </a:lnTo>
                  <a:lnTo>
                    <a:pt x="70" y="14"/>
                  </a:lnTo>
                  <a:lnTo>
                    <a:pt x="75" y="7"/>
                  </a:lnTo>
                  <a:lnTo>
                    <a:pt x="75" y="0"/>
                  </a:lnTo>
                  <a:lnTo>
                    <a:pt x="80" y="7"/>
                  </a:lnTo>
                  <a:lnTo>
                    <a:pt x="80" y="14"/>
                  </a:lnTo>
                  <a:lnTo>
                    <a:pt x="80" y="20"/>
                  </a:lnTo>
                  <a:lnTo>
                    <a:pt x="80" y="27"/>
                  </a:lnTo>
                  <a:lnTo>
                    <a:pt x="80" y="34"/>
                  </a:lnTo>
                  <a:lnTo>
                    <a:pt x="80" y="41"/>
                  </a:lnTo>
                  <a:lnTo>
                    <a:pt x="80" y="48"/>
                  </a:lnTo>
                  <a:lnTo>
                    <a:pt x="85" y="55"/>
                  </a:lnTo>
                  <a:lnTo>
                    <a:pt x="89" y="61"/>
                  </a:lnTo>
                  <a:lnTo>
                    <a:pt x="94" y="68"/>
                  </a:lnTo>
                  <a:lnTo>
                    <a:pt x="99" y="75"/>
                  </a:lnTo>
                  <a:lnTo>
                    <a:pt x="103" y="82"/>
                  </a:lnTo>
                  <a:lnTo>
                    <a:pt x="108" y="89"/>
                  </a:lnTo>
                  <a:lnTo>
                    <a:pt x="117" y="96"/>
                  </a:lnTo>
                  <a:lnTo>
                    <a:pt x="122" y="102"/>
                  </a:lnTo>
                  <a:lnTo>
                    <a:pt x="131" y="109"/>
                  </a:lnTo>
                  <a:lnTo>
                    <a:pt x="136" y="116"/>
                  </a:lnTo>
                  <a:lnTo>
                    <a:pt x="141" y="123"/>
                  </a:lnTo>
                  <a:lnTo>
                    <a:pt x="146" y="130"/>
                  </a:lnTo>
                  <a:lnTo>
                    <a:pt x="150" y="137"/>
                  </a:lnTo>
                  <a:lnTo>
                    <a:pt x="155" y="143"/>
                  </a:lnTo>
                  <a:lnTo>
                    <a:pt x="160" y="150"/>
                  </a:lnTo>
                  <a:lnTo>
                    <a:pt x="164" y="157"/>
                  </a:lnTo>
                  <a:lnTo>
                    <a:pt x="164" y="164"/>
                  </a:lnTo>
                  <a:lnTo>
                    <a:pt x="169" y="171"/>
                  </a:lnTo>
                  <a:lnTo>
                    <a:pt x="169" y="178"/>
                  </a:lnTo>
                  <a:lnTo>
                    <a:pt x="169" y="184"/>
                  </a:lnTo>
                  <a:lnTo>
                    <a:pt x="169" y="191"/>
                  </a:lnTo>
                  <a:lnTo>
                    <a:pt x="169" y="198"/>
                  </a:lnTo>
                  <a:lnTo>
                    <a:pt x="169" y="205"/>
                  </a:lnTo>
                  <a:lnTo>
                    <a:pt x="169" y="212"/>
                  </a:lnTo>
                  <a:lnTo>
                    <a:pt x="169" y="218"/>
                  </a:lnTo>
                  <a:lnTo>
                    <a:pt x="169" y="225"/>
                  </a:lnTo>
                  <a:lnTo>
                    <a:pt x="169" y="232"/>
                  </a:lnTo>
                  <a:lnTo>
                    <a:pt x="169" y="239"/>
                  </a:lnTo>
                  <a:lnTo>
                    <a:pt x="164" y="246"/>
                  </a:lnTo>
                  <a:lnTo>
                    <a:pt x="164" y="253"/>
                  </a:lnTo>
                  <a:lnTo>
                    <a:pt x="164" y="259"/>
                  </a:lnTo>
                  <a:lnTo>
                    <a:pt x="164" y="266"/>
                  </a:lnTo>
                  <a:lnTo>
                    <a:pt x="164" y="273"/>
                  </a:lnTo>
                  <a:lnTo>
                    <a:pt x="164" y="280"/>
                  </a:lnTo>
                  <a:lnTo>
                    <a:pt x="160" y="287"/>
                  </a:lnTo>
                  <a:lnTo>
                    <a:pt x="160" y="294"/>
                  </a:lnTo>
                  <a:lnTo>
                    <a:pt x="155" y="300"/>
                  </a:lnTo>
                  <a:lnTo>
                    <a:pt x="155" y="307"/>
                  </a:lnTo>
                  <a:lnTo>
                    <a:pt x="155" y="314"/>
                  </a:lnTo>
                  <a:lnTo>
                    <a:pt x="155" y="321"/>
                  </a:lnTo>
                  <a:lnTo>
                    <a:pt x="150" y="328"/>
                  </a:lnTo>
                  <a:lnTo>
                    <a:pt x="146" y="335"/>
                  </a:lnTo>
                  <a:lnTo>
                    <a:pt x="141" y="341"/>
                  </a:lnTo>
                  <a:lnTo>
                    <a:pt x="141" y="348"/>
                  </a:lnTo>
                </a:path>
              </a:pathLst>
            </a:custGeom>
            <a:solidFill>
              <a:srgbClr val="FFFF00"/>
            </a:solidFill>
            <a:ln w="25400" cap="rnd">
              <a:solidFill>
                <a:srgbClr val="EF9100"/>
              </a:solidFill>
              <a:round/>
              <a:headEnd/>
              <a:tailEnd/>
            </a:ln>
          </p:spPr>
          <p:txBody>
            <a:bodyPr/>
            <a:lstStyle/>
            <a:p>
              <a:pPr algn="r" eaLnBrk="0" hangingPunct="0"/>
              <a:endParaRPr lang="en-US" sz="4400" b="1">
                <a:solidFill>
                  <a:srgbClr val="0000FF"/>
                </a:solidFill>
                <a:latin typeface="+mj-lt"/>
              </a:endParaRPr>
            </a:p>
          </p:txBody>
        </p:sp>
        <p:sp>
          <p:nvSpPr>
            <p:cNvPr id="150" name="Freeform 265">
              <a:extLst>
                <a:ext uri="{FF2B5EF4-FFF2-40B4-BE49-F238E27FC236}">
                  <a16:creationId xmlns:a16="http://schemas.microsoft.com/office/drawing/2014/main" id="{83F004C8-6BC4-377A-CDED-BF9781502A9F}"/>
                </a:ext>
              </a:extLst>
            </p:cNvPr>
            <p:cNvSpPr>
              <a:spLocks/>
            </p:cNvSpPr>
            <p:nvPr/>
          </p:nvSpPr>
          <p:spPr bwMode="auto">
            <a:xfrm>
              <a:off x="2251" y="1590"/>
              <a:ext cx="112" cy="386"/>
            </a:xfrm>
            <a:custGeom>
              <a:avLst/>
              <a:gdLst>
                <a:gd name="T0" fmla="*/ 19 w 112"/>
                <a:gd name="T1" fmla="*/ 378 h 386"/>
                <a:gd name="T2" fmla="*/ 22 w 112"/>
                <a:gd name="T3" fmla="*/ 363 h 386"/>
                <a:gd name="T4" fmla="*/ 34 w 112"/>
                <a:gd name="T5" fmla="*/ 348 h 386"/>
                <a:gd name="T6" fmla="*/ 46 w 112"/>
                <a:gd name="T7" fmla="*/ 329 h 386"/>
                <a:gd name="T8" fmla="*/ 56 w 112"/>
                <a:gd name="T9" fmla="*/ 315 h 386"/>
                <a:gd name="T10" fmla="*/ 65 w 112"/>
                <a:gd name="T11" fmla="*/ 304 h 386"/>
                <a:gd name="T12" fmla="*/ 74 w 112"/>
                <a:gd name="T13" fmla="*/ 292 h 386"/>
                <a:gd name="T14" fmla="*/ 83 w 112"/>
                <a:gd name="T15" fmla="*/ 278 h 386"/>
                <a:gd name="T16" fmla="*/ 93 w 112"/>
                <a:gd name="T17" fmla="*/ 267 h 386"/>
                <a:gd name="T18" fmla="*/ 99 w 112"/>
                <a:gd name="T19" fmla="*/ 252 h 386"/>
                <a:gd name="T20" fmla="*/ 102 w 112"/>
                <a:gd name="T21" fmla="*/ 237 h 386"/>
                <a:gd name="T22" fmla="*/ 108 w 112"/>
                <a:gd name="T23" fmla="*/ 222 h 386"/>
                <a:gd name="T24" fmla="*/ 111 w 112"/>
                <a:gd name="T25" fmla="*/ 207 h 386"/>
                <a:gd name="T26" fmla="*/ 108 w 112"/>
                <a:gd name="T27" fmla="*/ 193 h 386"/>
                <a:gd name="T28" fmla="*/ 105 w 112"/>
                <a:gd name="T29" fmla="*/ 178 h 386"/>
                <a:gd name="T30" fmla="*/ 99 w 112"/>
                <a:gd name="T31" fmla="*/ 159 h 386"/>
                <a:gd name="T32" fmla="*/ 96 w 112"/>
                <a:gd name="T33" fmla="*/ 144 h 386"/>
                <a:gd name="T34" fmla="*/ 93 w 112"/>
                <a:gd name="T35" fmla="*/ 122 h 386"/>
                <a:gd name="T36" fmla="*/ 89 w 112"/>
                <a:gd name="T37" fmla="*/ 104 h 386"/>
                <a:gd name="T38" fmla="*/ 83 w 112"/>
                <a:gd name="T39" fmla="*/ 89 h 386"/>
                <a:gd name="T40" fmla="*/ 80 w 112"/>
                <a:gd name="T41" fmla="*/ 74 h 386"/>
                <a:gd name="T42" fmla="*/ 77 w 112"/>
                <a:gd name="T43" fmla="*/ 59 h 386"/>
                <a:gd name="T44" fmla="*/ 74 w 112"/>
                <a:gd name="T45" fmla="*/ 44 h 386"/>
                <a:gd name="T46" fmla="*/ 71 w 112"/>
                <a:gd name="T47" fmla="*/ 30 h 386"/>
                <a:gd name="T48" fmla="*/ 65 w 112"/>
                <a:gd name="T49" fmla="*/ 15 h 386"/>
                <a:gd name="T50" fmla="*/ 62 w 112"/>
                <a:gd name="T51" fmla="*/ 0 h 386"/>
                <a:gd name="T52" fmla="*/ 59 w 112"/>
                <a:gd name="T53" fmla="*/ 15 h 386"/>
                <a:gd name="T54" fmla="*/ 59 w 112"/>
                <a:gd name="T55" fmla="*/ 30 h 386"/>
                <a:gd name="T56" fmla="*/ 59 w 112"/>
                <a:gd name="T57" fmla="*/ 44 h 386"/>
                <a:gd name="T58" fmla="*/ 56 w 112"/>
                <a:gd name="T59" fmla="*/ 59 h 386"/>
                <a:gd name="T60" fmla="*/ 49 w 112"/>
                <a:gd name="T61" fmla="*/ 74 h 386"/>
                <a:gd name="T62" fmla="*/ 43 w 112"/>
                <a:gd name="T63" fmla="*/ 89 h 386"/>
                <a:gd name="T64" fmla="*/ 34 w 112"/>
                <a:gd name="T65" fmla="*/ 104 h 386"/>
                <a:gd name="T66" fmla="*/ 25 w 112"/>
                <a:gd name="T67" fmla="*/ 118 h 386"/>
                <a:gd name="T68" fmla="*/ 19 w 112"/>
                <a:gd name="T69" fmla="*/ 133 h 386"/>
                <a:gd name="T70" fmla="*/ 12 w 112"/>
                <a:gd name="T71" fmla="*/ 148 h 386"/>
                <a:gd name="T72" fmla="*/ 6 w 112"/>
                <a:gd name="T73" fmla="*/ 163 h 386"/>
                <a:gd name="T74" fmla="*/ 3 w 112"/>
                <a:gd name="T75" fmla="*/ 178 h 386"/>
                <a:gd name="T76" fmla="*/ 0 w 112"/>
                <a:gd name="T77" fmla="*/ 193 h 386"/>
                <a:gd name="T78" fmla="*/ 0 w 112"/>
                <a:gd name="T79" fmla="*/ 207 h 386"/>
                <a:gd name="T80" fmla="*/ 0 w 112"/>
                <a:gd name="T81" fmla="*/ 222 h 386"/>
                <a:gd name="T82" fmla="*/ 0 w 112"/>
                <a:gd name="T83" fmla="*/ 237 h 386"/>
                <a:gd name="T84" fmla="*/ 0 w 112"/>
                <a:gd name="T85" fmla="*/ 252 h 386"/>
                <a:gd name="T86" fmla="*/ 3 w 112"/>
                <a:gd name="T87" fmla="*/ 267 h 386"/>
                <a:gd name="T88" fmla="*/ 3 w 112"/>
                <a:gd name="T89" fmla="*/ 281 h 386"/>
                <a:gd name="T90" fmla="*/ 3 w 112"/>
                <a:gd name="T91" fmla="*/ 296 h 386"/>
                <a:gd name="T92" fmla="*/ 6 w 112"/>
                <a:gd name="T93" fmla="*/ 311 h 386"/>
                <a:gd name="T94" fmla="*/ 9 w 112"/>
                <a:gd name="T95" fmla="*/ 326 h 386"/>
                <a:gd name="T96" fmla="*/ 9 w 112"/>
                <a:gd name="T97" fmla="*/ 341 h 386"/>
                <a:gd name="T98" fmla="*/ 12 w 112"/>
                <a:gd name="T99" fmla="*/ 355 h 386"/>
                <a:gd name="T100" fmla="*/ 19 w 112"/>
                <a:gd name="T101" fmla="*/ 370 h 38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12"/>
                <a:gd name="T154" fmla="*/ 0 h 386"/>
                <a:gd name="T155" fmla="*/ 112 w 112"/>
                <a:gd name="T156" fmla="*/ 386 h 38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12" h="386">
                  <a:moveTo>
                    <a:pt x="19" y="385"/>
                  </a:moveTo>
                  <a:lnTo>
                    <a:pt x="19" y="378"/>
                  </a:lnTo>
                  <a:lnTo>
                    <a:pt x="19" y="370"/>
                  </a:lnTo>
                  <a:lnTo>
                    <a:pt x="22" y="363"/>
                  </a:lnTo>
                  <a:lnTo>
                    <a:pt x="28" y="352"/>
                  </a:lnTo>
                  <a:lnTo>
                    <a:pt x="34" y="348"/>
                  </a:lnTo>
                  <a:lnTo>
                    <a:pt x="40" y="341"/>
                  </a:lnTo>
                  <a:lnTo>
                    <a:pt x="46" y="329"/>
                  </a:lnTo>
                  <a:lnTo>
                    <a:pt x="52" y="322"/>
                  </a:lnTo>
                  <a:lnTo>
                    <a:pt x="56" y="315"/>
                  </a:lnTo>
                  <a:lnTo>
                    <a:pt x="62" y="311"/>
                  </a:lnTo>
                  <a:lnTo>
                    <a:pt x="65" y="304"/>
                  </a:lnTo>
                  <a:lnTo>
                    <a:pt x="68" y="296"/>
                  </a:lnTo>
                  <a:lnTo>
                    <a:pt x="74" y="292"/>
                  </a:lnTo>
                  <a:lnTo>
                    <a:pt x="80" y="285"/>
                  </a:lnTo>
                  <a:lnTo>
                    <a:pt x="83" y="278"/>
                  </a:lnTo>
                  <a:lnTo>
                    <a:pt x="89" y="274"/>
                  </a:lnTo>
                  <a:lnTo>
                    <a:pt x="93" y="267"/>
                  </a:lnTo>
                  <a:lnTo>
                    <a:pt x="96" y="259"/>
                  </a:lnTo>
                  <a:lnTo>
                    <a:pt x="99" y="252"/>
                  </a:lnTo>
                  <a:lnTo>
                    <a:pt x="102" y="244"/>
                  </a:lnTo>
                  <a:lnTo>
                    <a:pt x="102" y="237"/>
                  </a:lnTo>
                  <a:lnTo>
                    <a:pt x="105" y="230"/>
                  </a:lnTo>
                  <a:lnTo>
                    <a:pt x="108" y="222"/>
                  </a:lnTo>
                  <a:lnTo>
                    <a:pt x="108" y="215"/>
                  </a:lnTo>
                  <a:lnTo>
                    <a:pt x="111" y="207"/>
                  </a:lnTo>
                  <a:lnTo>
                    <a:pt x="111" y="200"/>
                  </a:lnTo>
                  <a:lnTo>
                    <a:pt x="108" y="193"/>
                  </a:lnTo>
                  <a:lnTo>
                    <a:pt x="105" y="185"/>
                  </a:lnTo>
                  <a:lnTo>
                    <a:pt x="105" y="178"/>
                  </a:lnTo>
                  <a:lnTo>
                    <a:pt x="102" y="167"/>
                  </a:lnTo>
                  <a:lnTo>
                    <a:pt x="99" y="159"/>
                  </a:lnTo>
                  <a:lnTo>
                    <a:pt x="99" y="152"/>
                  </a:lnTo>
                  <a:lnTo>
                    <a:pt x="96" y="144"/>
                  </a:lnTo>
                  <a:lnTo>
                    <a:pt x="96" y="133"/>
                  </a:lnTo>
                  <a:lnTo>
                    <a:pt x="93" y="122"/>
                  </a:lnTo>
                  <a:lnTo>
                    <a:pt x="89" y="115"/>
                  </a:lnTo>
                  <a:lnTo>
                    <a:pt x="89" y="104"/>
                  </a:lnTo>
                  <a:lnTo>
                    <a:pt x="86" y="96"/>
                  </a:lnTo>
                  <a:lnTo>
                    <a:pt x="83" y="89"/>
                  </a:lnTo>
                  <a:lnTo>
                    <a:pt x="80" y="81"/>
                  </a:lnTo>
                  <a:lnTo>
                    <a:pt x="80" y="74"/>
                  </a:lnTo>
                  <a:lnTo>
                    <a:pt x="77" y="67"/>
                  </a:lnTo>
                  <a:lnTo>
                    <a:pt x="77" y="59"/>
                  </a:lnTo>
                  <a:lnTo>
                    <a:pt x="74" y="52"/>
                  </a:lnTo>
                  <a:lnTo>
                    <a:pt x="74" y="44"/>
                  </a:lnTo>
                  <a:lnTo>
                    <a:pt x="71" y="37"/>
                  </a:lnTo>
                  <a:lnTo>
                    <a:pt x="71" y="30"/>
                  </a:lnTo>
                  <a:lnTo>
                    <a:pt x="68" y="22"/>
                  </a:lnTo>
                  <a:lnTo>
                    <a:pt x="65" y="15"/>
                  </a:lnTo>
                  <a:lnTo>
                    <a:pt x="62" y="7"/>
                  </a:lnTo>
                  <a:lnTo>
                    <a:pt x="62" y="0"/>
                  </a:lnTo>
                  <a:lnTo>
                    <a:pt x="59" y="7"/>
                  </a:lnTo>
                  <a:lnTo>
                    <a:pt x="59" y="15"/>
                  </a:lnTo>
                  <a:lnTo>
                    <a:pt x="59" y="22"/>
                  </a:lnTo>
                  <a:lnTo>
                    <a:pt x="59" y="30"/>
                  </a:lnTo>
                  <a:lnTo>
                    <a:pt x="59" y="37"/>
                  </a:lnTo>
                  <a:lnTo>
                    <a:pt x="59" y="44"/>
                  </a:lnTo>
                  <a:lnTo>
                    <a:pt x="59" y="52"/>
                  </a:lnTo>
                  <a:lnTo>
                    <a:pt x="56" y="59"/>
                  </a:lnTo>
                  <a:lnTo>
                    <a:pt x="52" y="67"/>
                  </a:lnTo>
                  <a:lnTo>
                    <a:pt x="49" y="74"/>
                  </a:lnTo>
                  <a:lnTo>
                    <a:pt x="46" y="81"/>
                  </a:lnTo>
                  <a:lnTo>
                    <a:pt x="43" y="89"/>
                  </a:lnTo>
                  <a:lnTo>
                    <a:pt x="40" y="96"/>
                  </a:lnTo>
                  <a:lnTo>
                    <a:pt x="34" y="104"/>
                  </a:lnTo>
                  <a:lnTo>
                    <a:pt x="31" y="111"/>
                  </a:lnTo>
                  <a:lnTo>
                    <a:pt x="25" y="118"/>
                  </a:lnTo>
                  <a:lnTo>
                    <a:pt x="22" y="126"/>
                  </a:lnTo>
                  <a:lnTo>
                    <a:pt x="19" y="133"/>
                  </a:lnTo>
                  <a:lnTo>
                    <a:pt x="15" y="141"/>
                  </a:lnTo>
                  <a:lnTo>
                    <a:pt x="12" y="148"/>
                  </a:lnTo>
                  <a:lnTo>
                    <a:pt x="9" y="155"/>
                  </a:lnTo>
                  <a:lnTo>
                    <a:pt x="6" y="163"/>
                  </a:lnTo>
                  <a:lnTo>
                    <a:pt x="3" y="170"/>
                  </a:lnTo>
                  <a:lnTo>
                    <a:pt x="3" y="178"/>
                  </a:lnTo>
                  <a:lnTo>
                    <a:pt x="0" y="185"/>
                  </a:lnTo>
                  <a:lnTo>
                    <a:pt x="0" y="193"/>
                  </a:lnTo>
                  <a:lnTo>
                    <a:pt x="0" y="200"/>
                  </a:lnTo>
                  <a:lnTo>
                    <a:pt x="0" y="207"/>
                  </a:lnTo>
                  <a:lnTo>
                    <a:pt x="0" y="215"/>
                  </a:lnTo>
                  <a:lnTo>
                    <a:pt x="0" y="222"/>
                  </a:lnTo>
                  <a:lnTo>
                    <a:pt x="0" y="230"/>
                  </a:lnTo>
                  <a:lnTo>
                    <a:pt x="0" y="237"/>
                  </a:lnTo>
                  <a:lnTo>
                    <a:pt x="0" y="244"/>
                  </a:lnTo>
                  <a:lnTo>
                    <a:pt x="0" y="252"/>
                  </a:lnTo>
                  <a:lnTo>
                    <a:pt x="0" y="259"/>
                  </a:lnTo>
                  <a:lnTo>
                    <a:pt x="3" y="267"/>
                  </a:lnTo>
                  <a:lnTo>
                    <a:pt x="3" y="274"/>
                  </a:lnTo>
                  <a:lnTo>
                    <a:pt x="3" y="281"/>
                  </a:lnTo>
                  <a:lnTo>
                    <a:pt x="3" y="289"/>
                  </a:lnTo>
                  <a:lnTo>
                    <a:pt x="3" y="296"/>
                  </a:lnTo>
                  <a:lnTo>
                    <a:pt x="3" y="304"/>
                  </a:lnTo>
                  <a:lnTo>
                    <a:pt x="6" y="311"/>
                  </a:lnTo>
                  <a:lnTo>
                    <a:pt x="6" y="318"/>
                  </a:lnTo>
                  <a:lnTo>
                    <a:pt x="9" y="326"/>
                  </a:lnTo>
                  <a:lnTo>
                    <a:pt x="9" y="333"/>
                  </a:lnTo>
                  <a:lnTo>
                    <a:pt x="9" y="341"/>
                  </a:lnTo>
                  <a:lnTo>
                    <a:pt x="9" y="348"/>
                  </a:lnTo>
                  <a:lnTo>
                    <a:pt x="12" y="355"/>
                  </a:lnTo>
                  <a:lnTo>
                    <a:pt x="15" y="363"/>
                  </a:lnTo>
                  <a:lnTo>
                    <a:pt x="19" y="370"/>
                  </a:lnTo>
                  <a:lnTo>
                    <a:pt x="19" y="378"/>
                  </a:lnTo>
                </a:path>
              </a:pathLst>
            </a:custGeom>
            <a:solidFill>
              <a:srgbClr val="FF0000"/>
            </a:solidFill>
            <a:ln w="25400" cap="rnd">
              <a:solidFill>
                <a:srgbClr val="FE9B03"/>
              </a:solidFill>
              <a:round/>
              <a:headEnd/>
              <a:tailEnd/>
            </a:ln>
          </p:spPr>
          <p:txBody>
            <a:bodyPr/>
            <a:lstStyle/>
            <a:p>
              <a:pPr algn="r" eaLnBrk="0" hangingPunct="0"/>
              <a:endParaRPr lang="en-US" sz="4400" b="1">
                <a:solidFill>
                  <a:srgbClr val="0000FF"/>
                </a:solidFill>
                <a:latin typeface="+mj-lt"/>
              </a:endParaRPr>
            </a:p>
          </p:txBody>
        </p:sp>
        <p:sp>
          <p:nvSpPr>
            <p:cNvPr id="151" name="Freeform 266">
              <a:extLst>
                <a:ext uri="{FF2B5EF4-FFF2-40B4-BE49-F238E27FC236}">
                  <a16:creationId xmlns:a16="http://schemas.microsoft.com/office/drawing/2014/main" id="{BC7D1456-F612-FAD6-4824-17A7F4FCA464}"/>
                </a:ext>
              </a:extLst>
            </p:cNvPr>
            <p:cNvSpPr>
              <a:spLocks/>
            </p:cNvSpPr>
            <p:nvPr/>
          </p:nvSpPr>
          <p:spPr bwMode="auto">
            <a:xfrm>
              <a:off x="2304" y="1843"/>
              <a:ext cx="127" cy="129"/>
            </a:xfrm>
            <a:custGeom>
              <a:avLst/>
              <a:gdLst>
                <a:gd name="T0" fmla="*/ 0 w 127"/>
                <a:gd name="T1" fmla="*/ 128 h 129"/>
                <a:gd name="T2" fmla="*/ 10 w 127"/>
                <a:gd name="T3" fmla="*/ 128 h 129"/>
                <a:gd name="T4" fmla="*/ 15 w 127"/>
                <a:gd name="T5" fmla="*/ 119 h 129"/>
                <a:gd name="T6" fmla="*/ 24 w 127"/>
                <a:gd name="T7" fmla="*/ 119 h 129"/>
                <a:gd name="T8" fmla="*/ 34 w 127"/>
                <a:gd name="T9" fmla="*/ 111 h 129"/>
                <a:gd name="T10" fmla="*/ 44 w 127"/>
                <a:gd name="T11" fmla="*/ 107 h 129"/>
                <a:gd name="T12" fmla="*/ 48 w 127"/>
                <a:gd name="T13" fmla="*/ 98 h 129"/>
                <a:gd name="T14" fmla="*/ 58 w 127"/>
                <a:gd name="T15" fmla="*/ 98 h 129"/>
                <a:gd name="T16" fmla="*/ 63 w 127"/>
                <a:gd name="T17" fmla="*/ 90 h 129"/>
                <a:gd name="T18" fmla="*/ 68 w 127"/>
                <a:gd name="T19" fmla="*/ 81 h 129"/>
                <a:gd name="T20" fmla="*/ 78 w 127"/>
                <a:gd name="T21" fmla="*/ 73 h 129"/>
                <a:gd name="T22" fmla="*/ 78 w 127"/>
                <a:gd name="T23" fmla="*/ 64 h 129"/>
                <a:gd name="T24" fmla="*/ 87 w 127"/>
                <a:gd name="T25" fmla="*/ 60 h 129"/>
                <a:gd name="T26" fmla="*/ 87 w 127"/>
                <a:gd name="T27" fmla="*/ 51 h 129"/>
                <a:gd name="T28" fmla="*/ 87 w 127"/>
                <a:gd name="T29" fmla="*/ 43 h 129"/>
                <a:gd name="T30" fmla="*/ 92 w 127"/>
                <a:gd name="T31" fmla="*/ 34 h 129"/>
                <a:gd name="T32" fmla="*/ 102 w 127"/>
                <a:gd name="T33" fmla="*/ 30 h 129"/>
                <a:gd name="T34" fmla="*/ 102 w 127"/>
                <a:gd name="T35" fmla="*/ 21 h 129"/>
                <a:gd name="T36" fmla="*/ 107 w 127"/>
                <a:gd name="T37" fmla="*/ 13 h 129"/>
                <a:gd name="T38" fmla="*/ 107 w 127"/>
                <a:gd name="T39" fmla="*/ 4 h 129"/>
                <a:gd name="T40" fmla="*/ 116 w 127"/>
                <a:gd name="T41" fmla="*/ 0 h 129"/>
                <a:gd name="T42" fmla="*/ 116 w 127"/>
                <a:gd name="T43" fmla="*/ 9 h 129"/>
                <a:gd name="T44" fmla="*/ 116 w 127"/>
                <a:gd name="T45" fmla="*/ 17 h 129"/>
                <a:gd name="T46" fmla="*/ 121 w 127"/>
                <a:gd name="T47" fmla="*/ 26 h 129"/>
                <a:gd name="T48" fmla="*/ 121 w 127"/>
                <a:gd name="T49" fmla="*/ 34 h 129"/>
                <a:gd name="T50" fmla="*/ 121 w 127"/>
                <a:gd name="T51" fmla="*/ 43 h 129"/>
                <a:gd name="T52" fmla="*/ 126 w 127"/>
                <a:gd name="T53" fmla="*/ 51 h 129"/>
                <a:gd name="T54" fmla="*/ 126 w 127"/>
                <a:gd name="T55" fmla="*/ 60 h 129"/>
                <a:gd name="T56" fmla="*/ 126 w 127"/>
                <a:gd name="T57" fmla="*/ 68 h 129"/>
                <a:gd name="T58" fmla="*/ 126 w 127"/>
                <a:gd name="T59" fmla="*/ 77 h 129"/>
                <a:gd name="T60" fmla="*/ 126 w 127"/>
                <a:gd name="T61" fmla="*/ 85 h 129"/>
                <a:gd name="T62" fmla="*/ 121 w 127"/>
                <a:gd name="T63" fmla="*/ 94 h 129"/>
                <a:gd name="T64" fmla="*/ 111 w 127"/>
                <a:gd name="T65" fmla="*/ 94 h 129"/>
                <a:gd name="T66" fmla="*/ 107 w 127"/>
                <a:gd name="T67" fmla="*/ 102 h 129"/>
                <a:gd name="T68" fmla="*/ 97 w 127"/>
                <a:gd name="T69" fmla="*/ 107 h 129"/>
                <a:gd name="T70" fmla="*/ 87 w 127"/>
                <a:gd name="T71" fmla="*/ 111 h 129"/>
                <a:gd name="T72" fmla="*/ 78 w 127"/>
                <a:gd name="T73" fmla="*/ 115 h 129"/>
                <a:gd name="T74" fmla="*/ 68 w 127"/>
                <a:gd name="T75" fmla="*/ 115 h 129"/>
                <a:gd name="T76" fmla="*/ 58 w 127"/>
                <a:gd name="T77" fmla="*/ 115 h 129"/>
                <a:gd name="T78" fmla="*/ 48 w 127"/>
                <a:gd name="T79" fmla="*/ 115 h 129"/>
                <a:gd name="T80" fmla="*/ 39 w 127"/>
                <a:gd name="T81" fmla="*/ 115 h 129"/>
                <a:gd name="T82" fmla="*/ 29 w 127"/>
                <a:gd name="T83" fmla="*/ 119 h 129"/>
                <a:gd name="T84" fmla="*/ 19 w 127"/>
                <a:gd name="T85" fmla="*/ 124 h 129"/>
                <a:gd name="T86" fmla="*/ 10 w 127"/>
                <a:gd name="T87" fmla="*/ 128 h 129"/>
                <a:gd name="T88" fmla="*/ 0 w 127"/>
                <a:gd name="T89" fmla="*/ 128 h 129"/>
                <a:gd name="T90" fmla="*/ 63 w 127"/>
                <a:gd name="T91" fmla="*/ 98 h 1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27"/>
                <a:gd name="T139" fmla="*/ 0 h 129"/>
                <a:gd name="T140" fmla="*/ 127 w 127"/>
                <a:gd name="T141" fmla="*/ 129 h 1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27" h="129">
                  <a:moveTo>
                    <a:pt x="0" y="128"/>
                  </a:moveTo>
                  <a:lnTo>
                    <a:pt x="10" y="128"/>
                  </a:lnTo>
                  <a:lnTo>
                    <a:pt x="15" y="119"/>
                  </a:lnTo>
                  <a:lnTo>
                    <a:pt x="24" y="119"/>
                  </a:lnTo>
                  <a:lnTo>
                    <a:pt x="34" y="111"/>
                  </a:lnTo>
                  <a:lnTo>
                    <a:pt x="44" y="107"/>
                  </a:lnTo>
                  <a:lnTo>
                    <a:pt x="48" y="98"/>
                  </a:lnTo>
                  <a:lnTo>
                    <a:pt x="58" y="98"/>
                  </a:lnTo>
                  <a:lnTo>
                    <a:pt x="63" y="90"/>
                  </a:lnTo>
                  <a:lnTo>
                    <a:pt x="68" y="81"/>
                  </a:lnTo>
                  <a:lnTo>
                    <a:pt x="78" y="73"/>
                  </a:lnTo>
                  <a:lnTo>
                    <a:pt x="78" y="64"/>
                  </a:lnTo>
                  <a:lnTo>
                    <a:pt x="87" y="60"/>
                  </a:lnTo>
                  <a:lnTo>
                    <a:pt x="87" y="51"/>
                  </a:lnTo>
                  <a:lnTo>
                    <a:pt x="87" y="43"/>
                  </a:lnTo>
                  <a:lnTo>
                    <a:pt x="92" y="34"/>
                  </a:lnTo>
                  <a:lnTo>
                    <a:pt x="102" y="30"/>
                  </a:lnTo>
                  <a:lnTo>
                    <a:pt x="102" y="21"/>
                  </a:lnTo>
                  <a:lnTo>
                    <a:pt x="107" y="13"/>
                  </a:lnTo>
                  <a:lnTo>
                    <a:pt x="107" y="4"/>
                  </a:lnTo>
                  <a:lnTo>
                    <a:pt x="116" y="0"/>
                  </a:lnTo>
                  <a:lnTo>
                    <a:pt x="116" y="9"/>
                  </a:lnTo>
                  <a:lnTo>
                    <a:pt x="116" y="17"/>
                  </a:lnTo>
                  <a:lnTo>
                    <a:pt x="121" y="26"/>
                  </a:lnTo>
                  <a:lnTo>
                    <a:pt x="121" y="34"/>
                  </a:lnTo>
                  <a:lnTo>
                    <a:pt x="121" y="43"/>
                  </a:lnTo>
                  <a:lnTo>
                    <a:pt x="126" y="51"/>
                  </a:lnTo>
                  <a:lnTo>
                    <a:pt x="126" y="60"/>
                  </a:lnTo>
                  <a:lnTo>
                    <a:pt x="126" y="68"/>
                  </a:lnTo>
                  <a:lnTo>
                    <a:pt x="126" y="77"/>
                  </a:lnTo>
                  <a:lnTo>
                    <a:pt x="126" y="85"/>
                  </a:lnTo>
                  <a:lnTo>
                    <a:pt x="121" y="94"/>
                  </a:lnTo>
                  <a:lnTo>
                    <a:pt x="111" y="94"/>
                  </a:lnTo>
                  <a:lnTo>
                    <a:pt x="107" y="102"/>
                  </a:lnTo>
                  <a:lnTo>
                    <a:pt x="97" y="107"/>
                  </a:lnTo>
                  <a:lnTo>
                    <a:pt x="87" y="111"/>
                  </a:lnTo>
                  <a:lnTo>
                    <a:pt x="78" y="115"/>
                  </a:lnTo>
                  <a:lnTo>
                    <a:pt x="68" y="115"/>
                  </a:lnTo>
                  <a:lnTo>
                    <a:pt x="58" y="115"/>
                  </a:lnTo>
                  <a:lnTo>
                    <a:pt x="48" y="115"/>
                  </a:lnTo>
                  <a:lnTo>
                    <a:pt x="39" y="115"/>
                  </a:lnTo>
                  <a:lnTo>
                    <a:pt x="29" y="119"/>
                  </a:lnTo>
                  <a:lnTo>
                    <a:pt x="19" y="124"/>
                  </a:lnTo>
                  <a:lnTo>
                    <a:pt x="10" y="128"/>
                  </a:lnTo>
                  <a:lnTo>
                    <a:pt x="0" y="128"/>
                  </a:lnTo>
                  <a:lnTo>
                    <a:pt x="63" y="98"/>
                  </a:lnTo>
                </a:path>
              </a:pathLst>
            </a:custGeom>
            <a:solidFill>
              <a:srgbClr val="FFCC99"/>
            </a:solidFill>
            <a:ln w="25400" cap="rnd">
              <a:solidFill>
                <a:srgbClr val="FF0000"/>
              </a:solidFill>
              <a:round/>
              <a:headEnd/>
              <a:tailEnd/>
            </a:ln>
          </p:spPr>
          <p:txBody>
            <a:bodyPr/>
            <a:lstStyle/>
            <a:p>
              <a:pPr algn="r" eaLnBrk="0" hangingPunct="0"/>
              <a:endParaRPr lang="en-US" sz="4400" b="1">
                <a:solidFill>
                  <a:srgbClr val="0000FF"/>
                </a:solidFill>
                <a:latin typeface="+mj-lt"/>
              </a:endParaRPr>
            </a:p>
          </p:txBody>
        </p:sp>
      </p:grpSp>
      <p:grpSp>
        <p:nvGrpSpPr>
          <p:cNvPr id="152" name="Group 259">
            <a:extLst>
              <a:ext uri="{FF2B5EF4-FFF2-40B4-BE49-F238E27FC236}">
                <a16:creationId xmlns:a16="http://schemas.microsoft.com/office/drawing/2014/main" id="{5BE9567A-3D05-9A38-304F-AEACA5A97D71}"/>
              </a:ext>
            </a:extLst>
          </p:cNvPr>
          <p:cNvGrpSpPr>
            <a:grpSpLocks/>
          </p:cNvGrpSpPr>
          <p:nvPr/>
        </p:nvGrpSpPr>
        <p:grpSpPr bwMode="auto">
          <a:xfrm>
            <a:off x="6897374" y="3105873"/>
            <a:ext cx="265033" cy="445254"/>
            <a:chOff x="2160" y="1548"/>
            <a:chExt cx="309" cy="441"/>
          </a:xfrm>
        </p:grpSpPr>
        <p:sp>
          <p:nvSpPr>
            <p:cNvPr id="153" name="Freeform 260">
              <a:extLst>
                <a:ext uri="{FF2B5EF4-FFF2-40B4-BE49-F238E27FC236}">
                  <a16:creationId xmlns:a16="http://schemas.microsoft.com/office/drawing/2014/main" id="{14270E8D-2153-F682-E961-94ED8D17183C}"/>
                </a:ext>
              </a:extLst>
            </p:cNvPr>
            <p:cNvSpPr>
              <a:spLocks/>
            </p:cNvSpPr>
            <p:nvPr/>
          </p:nvSpPr>
          <p:spPr bwMode="auto">
            <a:xfrm>
              <a:off x="2160" y="1548"/>
              <a:ext cx="141" cy="428"/>
            </a:xfrm>
            <a:custGeom>
              <a:avLst/>
              <a:gdLst>
                <a:gd name="T0" fmla="*/ 117 w 141"/>
                <a:gd name="T1" fmla="*/ 419 h 428"/>
                <a:gd name="T2" fmla="*/ 113 w 141"/>
                <a:gd name="T3" fmla="*/ 402 h 428"/>
                <a:gd name="T4" fmla="*/ 97 w 141"/>
                <a:gd name="T5" fmla="*/ 386 h 428"/>
                <a:gd name="T6" fmla="*/ 82 w 141"/>
                <a:gd name="T7" fmla="*/ 365 h 428"/>
                <a:gd name="T8" fmla="*/ 70 w 141"/>
                <a:gd name="T9" fmla="*/ 349 h 428"/>
                <a:gd name="T10" fmla="*/ 58 w 141"/>
                <a:gd name="T11" fmla="*/ 337 h 428"/>
                <a:gd name="T12" fmla="*/ 47 w 141"/>
                <a:gd name="T13" fmla="*/ 324 h 428"/>
                <a:gd name="T14" fmla="*/ 35 w 141"/>
                <a:gd name="T15" fmla="*/ 308 h 428"/>
                <a:gd name="T16" fmla="*/ 23 w 141"/>
                <a:gd name="T17" fmla="*/ 296 h 428"/>
                <a:gd name="T18" fmla="*/ 16 w 141"/>
                <a:gd name="T19" fmla="*/ 279 h 428"/>
                <a:gd name="T20" fmla="*/ 12 w 141"/>
                <a:gd name="T21" fmla="*/ 263 h 428"/>
                <a:gd name="T22" fmla="*/ 4 w 141"/>
                <a:gd name="T23" fmla="*/ 246 h 428"/>
                <a:gd name="T24" fmla="*/ 0 w 141"/>
                <a:gd name="T25" fmla="*/ 230 h 428"/>
                <a:gd name="T26" fmla="*/ 4 w 141"/>
                <a:gd name="T27" fmla="*/ 214 h 428"/>
                <a:gd name="T28" fmla="*/ 8 w 141"/>
                <a:gd name="T29" fmla="*/ 197 h 428"/>
                <a:gd name="T30" fmla="*/ 16 w 141"/>
                <a:gd name="T31" fmla="*/ 177 h 428"/>
                <a:gd name="T32" fmla="*/ 19 w 141"/>
                <a:gd name="T33" fmla="*/ 160 h 428"/>
                <a:gd name="T34" fmla="*/ 23 w 141"/>
                <a:gd name="T35" fmla="*/ 135 h 428"/>
                <a:gd name="T36" fmla="*/ 27 w 141"/>
                <a:gd name="T37" fmla="*/ 115 h 428"/>
                <a:gd name="T38" fmla="*/ 35 w 141"/>
                <a:gd name="T39" fmla="*/ 99 h 428"/>
                <a:gd name="T40" fmla="*/ 39 w 141"/>
                <a:gd name="T41" fmla="*/ 82 h 428"/>
                <a:gd name="T42" fmla="*/ 43 w 141"/>
                <a:gd name="T43" fmla="*/ 66 h 428"/>
                <a:gd name="T44" fmla="*/ 47 w 141"/>
                <a:gd name="T45" fmla="*/ 49 h 428"/>
                <a:gd name="T46" fmla="*/ 51 w 141"/>
                <a:gd name="T47" fmla="*/ 33 h 428"/>
                <a:gd name="T48" fmla="*/ 58 w 141"/>
                <a:gd name="T49" fmla="*/ 16 h 428"/>
                <a:gd name="T50" fmla="*/ 62 w 141"/>
                <a:gd name="T51" fmla="*/ 0 h 428"/>
                <a:gd name="T52" fmla="*/ 66 w 141"/>
                <a:gd name="T53" fmla="*/ 16 h 428"/>
                <a:gd name="T54" fmla="*/ 66 w 141"/>
                <a:gd name="T55" fmla="*/ 33 h 428"/>
                <a:gd name="T56" fmla="*/ 66 w 141"/>
                <a:gd name="T57" fmla="*/ 49 h 428"/>
                <a:gd name="T58" fmla="*/ 70 w 141"/>
                <a:gd name="T59" fmla="*/ 66 h 428"/>
                <a:gd name="T60" fmla="*/ 78 w 141"/>
                <a:gd name="T61" fmla="*/ 82 h 428"/>
                <a:gd name="T62" fmla="*/ 86 w 141"/>
                <a:gd name="T63" fmla="*/ 99 h 428"/>
                <a:gd name="T64" fmla="*/ 97 w 141"/>
                <a:gd name="T65" fmla="*/ 115 h 428"/>
                <a:gd name="T66" fmla="*/ 109 w 141"/>
                <a:gd name="T67" fmla="*/ 131 h 428"/>
                <a:gd name="T68" fmla="*/ 117 w 141"/>
                <a:gd name="T69" fmla="*/ 148 h 428"/>
                <a:gd name="T70" fmla="*/ 124 w 141"/>
                <a:gd name="T71" fmla="*/ 164 h 428"/>
                <a:gd name="T72" fmla="*/ 132 w 141"/>
                <a:gd name="T73" fmla="*/ 181 h 428"/>
                <a:gd name="T74" fmla="*/ 136 w 141"/>
                <a:gd name="T75" fmla="*/ 197 h 428"/>
                <a:gd name="T76" fmla="*/ 140 w 141"/>
                <a:gd name="T77" fmla="*/ 214 h 428"/>
                <a:gd name="T78" fmla="*/ 140 w 141"/>
                <a:gd name="T79" fmla="*/ 230 h 428"/>
                <a:gd name="T80" fmla="*/ 140 w 141"/>
                <a:gd name="T81" fmla="*/ 246 h 428"/>
                <a:gd name="T82" fmla="*/ 140 w 141"/>
                <a:gd name="T83" fmla="*/ 263 h 428"/>
                <a:gd name="T84" fmla="*/ 140 w 141"/>
                <a:gd name="T85" fmla="*/ 279 h 428"/>
                <a:gd name="T86" fmla="*/ 136 w 141"/>
                <a:gd name="T87" fmla="*/ 296 h 428"/>
                <a:gd name="T88" fmla="*/ 136 w 141"/>
                <a:gd name="T89" fmla="*/ 312 h 428"/>
                <a:gd name="T90" fmla="*/ 136 w 141"/>
                <a:gd name="T91" fmla="*/ 328 h 428"/>
                <a:gd name="T92" fmla="*/ 132 w 141"/>
                <a:gd name="T93" fmla="*/ 345 h 428"/>
                <a:gd name="T94" fmla="*/ 128 w 141"/>
                <a:gd name="T95" fmla="*/ 361 h 428"/>
                <a:gd name="T96" fmla="*/ 128 w 141"/>
                <a:gd name="T97" fmla="*/ 378 h 428"/>
                <a:gd name="T98" fmla="*/ 124 w 141"/>
                <a:gd name="T99" fmla="*/ 394 h 428"/>
                <a:gd name="T100" fmla="*/ 117 w 141"/>
                <a:gd name="T101" fmla="*/ 411 h 42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1"/>
                <a:gd name="T154" fmla="*/ 0 h 428"/>
                <a:gd name="T155" fmla="*/ 141 w 141"/>
                <a:gd name="T156" fmla="*/ 428 h 42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1" h="428">
                  <a:moveTo>
                    <a:pt x="117" y="427"/>
                  </a:moveTo>
                  <a:lnTo>
                    <a:pt x="117" y="419"/>
                  </a:lnTo>
                  <a:lnTo>
                    <a:pt x="117" y="411"/>
                  </a:lnTo>
                  <a:lnTo>
                    <a:pt x="113" y="402"/>
                  </a:lnTo>
                  <a:lnTo>
                    <a:pt x="105" y="390"/>
                  </a:lnTo>
                  <a:lnTo>
                    <a:pt x="97" y="386"/>
                  </a:lnTo>
                  <a:lnTo>
                    <a:pt x="89" y="378"/>
                  </a:lnTo>
                  <a:lnTo>
                    <a:pt x="82" y="365"/>
                  </a:lnTo>
                  <a:lnTo>
                    <a:pt x="74" y="357"/>
                  </a:lnTo>
                  <a:lnTo>
                    <a:pt x="70" y="349"/>
                  </a:lnTo>
                  <a:lnTo>
                    <a:pt x="62" y="345"/>
                  </a:lnTo>
                  <a:lnTo>
                    <a:pt x="58" y="337"/>
                  </a:lnTo>
                  <a:lnTo>
                    <a:pt x="54" y="328"/>
                  </a:lnTo>
                  <a:lnTo>
                    <a:pt x="47" y="324"/>
                  </a:lnTo>
                  <a:lnTo>
                    <a:pt x="39" y="316"/>
                  </a:lnTo>
                  <a:lnTo>
                    <a:pt x="35" y="308"/>
                  </a:lnTo>
                  <a:lnTo>
                    <a:pt x="27" y="304"/>
                  </a:lnTo>
                  <a:lnTo>
                    <a:pt x="23" y="296"/>
                  </a:lnTo>
                  <a:lnTo>
                    <a:pt x="19" y="287"/>
                  </a:lnTo>
                  <a:lnTo>
                    <a:pt x="16" y="279"/>
                  </a:lnTo>
                  <a:lnTo>
                    <a:pt x="12" y="271"/>
                  </a:lnTo>
                  <a:lnTo>
                    <a:pt x="12" y="263"/>
                  </a:lnTo>
                  <a:lnTo>
                    <a:pt x="8" y="255"/>
                  </a:lnTo>
                  <a:lnTo>
                    <a:pt x="4" y="246"/>
                  </a:lnTo>
                  <a:lnTo>
                    <a:pt x="4" y="238"/>
                  </a:lnTo>
                  <a:lnTo>
                    <a:pt x="0" y="230"/>
                  </a:lnTo>
                  <a:lnTo>
                    <a:pt x="0" y="222"/>
                  </a:lnTo>
                  <a:lnTo>
                    <a:pt x="4" y="214"/>
                  </a:lnTo>
                  <a:lnTo>
                    <a:pt x="8" y="205"/>
                  </a:lnTo>
                  <a:lnTo>
                    <a:pt x="8" y="197"/>
                  </a:lnTo>
                  <a:lnTo>
                    <a:pt x="12" y="185"/>
                  </a:lnTo>
                  <a:lnTo>
                    <a:pt x="16" y="177"/>
                  </a:lnTo>
                  <a:lnTo>
                    <a:pt x="16" y="168"/>
                  </a:lnTo>
                  <a:lnTo>
                    <a:pt x="19" y="160"/>
                  </a:lnTo>
                  <a:lnTo>
                    <a:pt x="19" y="148"/>
                  </a:lnTo>
                  <a:lnTo>
                    <a:pt x="23" y="135"/>
                  </a:lnTo>
                  <a:lnTo>
                    <a:pt x="27" y="127"/>
                  </a:lnTo>
                  <a:lnTo>
                    <a:pt x="27" y="115"/>
                  </a:lnTo>
                  <a:lnTo>
                    <a:pt x="31" y="107"/>
                  </a:lnTo>
                  <a:lnTo>
                    <a:pt x="35" y="99"/>
                  </a:lnTo>
                  <a:lnTo>
                    <a:pt x="39" y="90"/>
                  </a:lnTo>
                  <a:lnTo>
                    <a:pt x="39" y="82"/>
                  </a:lnTo>
                  <a:lnTo>
                    <a:pt x="43" y="74"/>
                  </a:lnTo>
                  <a:lnTo>
                    <a:pt x="43" y="66"/>
                  </a:lnTo>
                  <a:lnTo>
                    <a:pt x="47" y="57"/>
                  </a:lnTo>
                  <a:lnTo>
                    <a:pt x="47" y="49"/>
                  </a:lnTo>
                  <a:lnTo>
                    <a:pt x="51" y="41"/>
                  </a:lnTo>
                  <a:lnTo>
                    <a:pt x="51" y="33"/>
                  </a:lnTo>
                  <a:lnTo>
                    <a:pt x="54" y="25"/>
                  </a:lnTo>
                  <a:lnTo>
                    <a:pt x="58" y="16"/>
                  </a:lnTo>
                  <a:lnTo>
                    <a:pt x="62" y="8"/>
                  </a:lnTo>
                  <a:lnTo>
                    <a:pt x="62" y="0"/>
                  </a:lnTo>
                  <a:lnTo>
                    <a:pt x="66" y="8"/>
                  </a:lnTo>
                  <a:lnTo>
                    <a:pt x="66" y="16"/>
                  </a:lnTo>
                  <a:lnTo>
                    <a:pt x="66" y="25"/>
                  </a:lnTo>
                  <a:lnTo>
                    <a:pt x="66" y="33"/>
                  </a:lnTo>
                  <a:lnTo>
                    <a:pt x="66" y="41"/>
                  </a:lnTo>
                  <a:lnTo>
                    <a:pt x="66" y="49"/>
                  </a:lnTo>
                  <a:lnTo>
                    <a:pt x="66" y="57"/>
                  </a:lnTo>
                  <a:lnTo>
                    <a:pt x="70" y="66"/>
                  </a:lnTo>
                  <a:lnTo>
                    <a:pt x="74" y="74"/>
                  </a:lnTo>
                  <a:lnTo>
                    <a:pt x="78" y="82"/>
                  </a:lnTo>
                  <a:lnTo>
                    <a:pt x="82" y="90"/>
                  </a:lnTo>
                  <a:lnTo>
                    <a:pt x="86" y="99"/>
                  </a:lnTo>
                  <a:lnTo>
                    <a:pt x="89" y="107"/>
                  </a:lnTo>
                  <a:lnTo>
                    <a:pt x="97" y="115"/>
                  </a:lnTo>
                  <a:lnTo>
                    <a:pt x="101" y="123"/>
                  </a:lnTo>
                  <a:lnTo>
                    <a:pt x="109" y="131"/>
                  </a:lnTo>
                  <a:lnTo>
                    <a:pt x="113" y="140"/>
                  </a:lnTo>
                  <a:lnTo>
                    <a:pt x="117" y="148"/>
                  </a:lnTo>
                  <a:lnTo>
                    <a:pt x="121" y="156"/>
                  </a:lnTo>
                  <a:lnTo>
                    <a:pt x="124" y="164"/>
                  </a:lnTo>
                  <a:lnTo>
                    <a:pt x="128" y="172"/>
                  </a:lnTo>
                  <a:lnTo>
                    <a:pt x="132" y="181"/>
                  </a:lnTo>
                  <a:lnTo>
                    <a:pt x="136" y="189"/>
                  </a:lnTo>
                  <a:lnTo>
                    <a:pt x="136" y="197"/>
                  </a:lnTo>
                  <a:lnTo>
                    <a:pt x="140" y="205"/>
                  </a:lnTo>
                  <a:lnTo>
                    <a:pt x="140" y="214"/>
                  </a:lnTo>
                  <a:lnTo>
                    <a:pt x="140" y="222"/>
                  </a:lnTo>
                  <a:lnTo>
                    <a:pt x="140" y="230"/>
                  </a:lnTo>
                  <a:lnTo>
                    <a:pt x="140" y="238"/>
                  </a:lnTo>
                  <a:lnTo>
                    <a:pt x="140" y="246"/>
                  </a:lnTo>
                  <a:lnTo>
                    <a:pt x="140" y="255"/>
                  </a:lnTo>
                  <a:lnTo>
                    <a:pt x="140" y="263"/>
                  </a:lnTo>
                  <a:lnTo>
                    <a:pt x="140" y="271"/>
                  </a:lnTo>
                  <a:lnTo>
                    <a:pt x="140" y="279"/>
                  </a:lnTo>
                  <a:lnTo>
                    <a:pt x="140" y="287"/>
                  </a:lnTo>
                  <a:lnTo>
                    <a:pt x="136" y="296"/>
                  </a:lnTo>
                  <a:lnTo>
                    <a:pt x="136" y="304"/>
                  </a:lnTo>
                  <a:lnTo>
                    <a:pt x="136" y="312"/>
                  </a:lnTo>
                  <a:lnTo>
                    <a:pt x="136" y="320"/>
                  </a:lnTo>
                  <a:lnTo>
                    <a:pt x="136" y="328"/>
                  </a:lnTo>
                  <a:lnTo>
                    <a:pt x="136" y="337"/>
                  </a:lnTo>
                  <a:lnTo>
                    <a:pt x="132" y="345"/>
                  </a:lnTo>
                  <a:lnTo>
                    <a:pt x="132" y="353"/>
                  </a:lnTo>
                  <a:lnTo>
                    <a:pt x="128" y="361"/>
                  </a:lnTo>
                  <a:lnTo>
                    <a:pt x="128" y="370"/>
                  </a:lnTo>
                  <a:lnTo>
                    <a:pt x="128" y="378"/>
                  </a:lnTo>
                  <a:lnTo>
                    <a:pt x="128" y="386"/>
                  </a:lnTo>
                  <a:lnTo>
                    <a:pt x="124" y="394"/>
                  </a:lnTo>
                  <a:lnTo>
                    <a:pt x="121" y="402"/>
                  </a:lnTo>
                  <a:lnTo>
                    <a:pt x="117" y="411"/>
                  </a:lnTo>
                  <a:lnTo>
                    <a:pt x="117" y="419"/>
                  </a:lnTo>
                </a:path>
              </a:pathLst>
            </a:custGeom>
            <a:solidFill>
              <a:srgbClr val="FF6600"/>
            </a:solidFill>
            <a:ln w="25400" cap="rnd">
              <a:solidFill>
                <a:srgbClr val="F35B1B"/>
              </a:solidFill>
              <a:round/>
              <a:headEnd/>
              <a:tailEnd/>
            </a:ln>
          </p:spPr>
          <p:txBody>
            <a:bodyPr/>
            <a:lstStyle/>
            <a:p>
              <a:pPr algn="r" eaLnBrk="0" hangingPunct="0"/>
              <a:endParaRPr lang="en-US" sz="4400" b="1">
                <a:solidFill>
                  <a:srgbClr val="0000FF"/>
                </a:solidFill>
                <a:latin typeface="+mj-lt"/>
              </a:endParaRPr>
            </a:p>
          </p:txBody>
        </p:sp>
        <p:sp>
          <p:nvSpPr>
            <p:cNvPr id="154" name="Freeform 261">
              <a:extLst>
                <a:ext uri="{FF2B5EF4-FFF2-40B4-BE49-F238E27FC236}">
                  <a16:creationId xmlns:a16="http://schemas.microsoft.com/office/drawing/2014/main" id="{5B07DE6E-F47C-3758-D63E-AED1F1821B34}"/>
                </a:ext>
              </a:extLst>
            </p:cNvPr>
            <p:cNvSpPr>
              <a:spLocks/>
            </p:cNvSpPr>
            <p:nvPr/>
          </p:nvSpPr>
          <p:spPr bwMode="auto">
            <a:xfrm>
              <a:off x="2266" y="1693"/>
              <a:ext cx="145" cy="292"/>
            </a:xfrm>
            <a:custGeom>
              <a:avLst/>
              <a:gdLst>
                <a:gd name="T0" fmla="*/ 24 w 145"/>
                <a:gd name="T1" fmla="*/ 285 h 292"/>
                <a:gd name="T2" fmla="*/ 28 w 145"/>
                <a:gd name="T3" fmla="*/ 274 h 292"/>
                <a:gd name="T4" fmla="*/ 44 w 145"/>
                <a:gd name="T5" fmla="*/ 263 h 292"/>
                <a:gd name="T6" fmla="*/ 60 w 145"/>
                <a:gd name="T7" fmla="*/ 249 h 292"/>
                <a:gd name="T8" fmla="*/ 72 w 145"/>
                <a:gd name="T9" fmla="*/ 238 h 292"/>
                <a:gd name="T10" fmla="*/ 84 w 145"/>
                <a:gd name="T11" fmla="*/ 229 h 292"/>
                <a:gd name="T12" fmla="*/ 96 w 145"/>
                <a:gd name="T13" fmla="*/ 221 h 292"/>
                <a:gd name="T14" fmla="*/ 108 w 145"/>
                <a:gd name="T15" fmla="*/ 210 h 292"/>
                <a:gd name="T16" fmla="*/ 120 w 145"/>
                <a:gd name="T17" fmla="*/ 201 h 292"/>
                <a:gd name="T18" fmla="*/ 128 w 145"/>
                <a:gd name="T19" fmla="*/ 190 h 292"/>
                <a:gd name="T20" fmla="*/ 132 w 145"/>
                <a:gd name="T21" fmla="*/ 179 h 292"/>
                <a:gd name="T22" fmla="*/ 140 w 145"/>
                <a:gd name="T23" fmla="*/ 168 h 292"/>
                <a:gd name="T24" fmla="*/ 144 w 145"/>
                <a:gd name="T25" fmla="*/ 157 h 292"/>
                <a:gd name="T26" fmla="*/ 140 w 145"/>
                <a:gd name="T27" fmla="*/ 146 h 292"/>
                <a:gd name="T28" fmla="*/ 136 w 145"/>
                <a:gd name="T29" fmla="*/ 134 h 292"/>
                <a:gd name="T30" fmla="*/ 128 w 145"/>
                <a:gd name="T31" fmla="*/ 120 h 292"/>
                <a:gd name="T32" fmla="*/ 124 w 145"/>
                <a:gd name="T33" fmla="*/ 109 h 292"/>
                <a:gd name="T34" fmla="*/ 120 w 145"/>
                <a:gd name="T35" fmla="*/ 92 h 292"/>
                <a:gd name="T36" fmla="*/ 116 w 145"/>
                <a:gd name="T37" fmla="*/ 78 h 292"/>
                <a:gd name="T38" fmla="*/ 108 w 145"/>
                <a:gd name="T39" fmla="*/ 67 h 292"/>
                <a:gd name="T40" fmla="*/ 104 w 145"/>
                <a:gd name="T41" fmla="*/ 56 h 292"/>
                <a:gd name="T42" fmla="*/ 100 w 145"/>
                <a:gd name="T43" fmla="*/ 45 h 292"/>
                <a:gd name="T44" fmla="*/ 96 w 145"/>
                <a:gd name="T45" fmla="*/ 34 h 292"/>
                <a:gd name="T46" fmla="*/ 92 w 145"/>
                <a:gd name="T47" fmla="*/ 22 h 292"/>
                <a:gd name="T48" fmla="*/ 84 w 145"/>
                <a:gd name="T49" fmla="*/ 11 h 292"/>
                <a:gd name="T50" fmla="*/ 80 w 145"/>
                <a:gd name="T51" fmla="*/ 0 h 292"/>
                <a:gd name="T52" fmla="*/ 76 w 145"/>
                <a:gd name="T53" fmla="*/ 11 h 292"/>
                <a:gd name="T54" fmla="*/ 76 w 145"/>
                <a:gd name="T55" fmla="*/ 22 h 292"/>
                <a:gd name="T56" fmla="*/ 76 w 145"/>
                <a:gd name="T57" fmla="*/ 34 h 292"/>
                <a:gd name="T58" fmla="*/ 72 w 145"/>
                <a:gd name="T59" fmla="*/ 45 h 292"/>
                <a:gd name="T60" fmla="*/ 64 w 145"/>
                <a:gd name="T61" fmla="*/ 56 h 292"/>
                <a:gd name="T62" fmla="*/ 56 w 145"/>
                <a:gd name="T63" fmla="*/ 67 h 292"/>
                <a:gd name="T64" fmla="*/ 44 w 145"/>
                <a:gd name="T65" fmla="*/ 78 h 292"/>
                <a:gd name="T66" fmla="*/ 32 w 145"/>
                <a:gd name="T67" fmla="*/ 90 h 292"/>
                <a:gd name="T68" fmla="*/ 24 w 145"/>
                <a:gd name="T69" fmla="*/ 101 h 292"/>
                <a:gd name="T70" fmla="*/ 16 w 145"/>
                <a:gd name="T71" fmla="*/ 112 h 292"/>
                <a:gd name="T72" fmla="*/ 8 w 145"/>
                <a:gd name="T73" fmla="*/ 123 h 292"/>
                <a:gd name="T74" fmla="*/ 4 w 145"/>
                <a:gd name="T75" fmla="*/ 134 h 292"/>
                <a:gd name="T76" fmla="*/ 0 w 145"/>
                <a:gd name="T77" fmla="*/ 146 h 292"/>
                <a:gd name="T78" fmla="*/ 0 w 145"/>
                <a:gd name="T79" fmla="*/ 157 h 292"/>
                <a:gd name="T80" fmla="*/ 0 w 145"/>
                <a:gd name="T81" fmla="*/ 168 h 292"/>
                <a:gd name="T82" fmla="*/ 0 w 145"/>
                <a:gd name="T83" fmla="*/ 179 h 292"/>
                <a:gd name="T84" fmla="*/ 0 w 145"/>
                <a:gd name="T85" fmla="*/ 190 h 292"/>
                <a:gd name="T86" fmla="*/ 4 w 145"/>
                <a:gd name="T87" fmla="*/ 201 h 292"/>
                <a:gd name="T88" fmla="*/ 4 w 145"/>
                <a:gd name="T89" fmla="*/ 213 h 292"/>
                <a:gd name="T90" fmla="*/ 4 w 145"/>
                <a:gd name="T91" fmla="*/ 224 h 292"/>
                <a:gd name="T92" fmla="*/ 8 w 145"/>
                <a:gd name="T93" fmla="*/ 235 h 292"/>
                <a:gd name="T94" fmla="*/ 12 w 145"/>
                <a:gd name="T95" fmla="*/ 246 h 292"/>
                <a:gd name="T96" fmla="*/ 12 w 145"/>
                <a:gd name="T97" fmla="*/ 257 h 292"/>
                <a:gd name="T98" fmla="*/ 16 w 145"/>
                <a:gd name="T99" fmla="*/ 269 h 292"/>
                <a:gd name="T100" fmla="*/ 24 w 145"/>
                <a:gd name="T101" fmla="*/ 280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5"/>
                <a:gd name="T154" fmla="*/ 0 h 292"/>
                <a:gd name="T155" fmla="*/ 145 w 145"/>
                <a:gd name="T156" fmla="*/ 292 h 29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5" h="292">
                  <a:moveTo>
                    <a:pt x="24" y="291"/>
                  </a:moveTo>
                  <a:lnTo>
                    <a:pt x="24" y="285"/>
                  </a:lnTo>
                  <a:lnTo>
                    <a:pt x="24" y="280"/>
                  </a:lnTo>
                  <a:lnTo>
                    <a:pt x="28" y="274"/>
                  </a:lnTo>
                  <a:lnTo>
                    <a:pt x="36" y="266"/>
                  </a:lnTo>
                  <a:lnTo>
                    <a:pt x="44" y="263"/>
                  </a:lnTo>
                  <a:lnTo>
                    <a:pt x="52" y="257"/>
                  </a:lnTo>
                  <a:lnTo>
                    <a:pt x="60" y="249"/>
                  </a:lnTo>
                  <a:lnTo>
                    <a:pt x="68" y="243"/>
                  </a:lnTo>
                  <a:lnTo>
                    <a:pt x="72" y="238"/>
                  </a:lnTo>
                  <a:lnTo>
                    <a:pt x="80" y="235"/>
                  </a:lnTo>
                  <a:lnTo>
                    <a:pt x="84" y="229"/>
                  </a:lnTo>
                  <a:lnTo>
                    <a:pt x="88" y="224"/>
                  </a:lnTo>
                  <a:lnTo>
                    <a:pt x="96" y="221"/>
                  </a:lnTo>
                  <a:lnTo>
                    <a:pt x="104" y="215"/>
                  </a:lnTo>
                  <a:lnTo>
                    <a:pt x="108" y="210"/>
                  </a:lnTo>
                  <a:lnTo>
                    <a:pt x="116" y="207"/>
                  </a:lnTo>
                  <a:lnTo>
                    <a:pt x="120" y="201"/>
                  </a:lnTo>
                  <a:lnTo>
                    <a:pt x="124" y="196"/>
                  </a:lnTo>
                  <a:lnTo>
                    <a:pt x="128" y="190"/>
                  </a:lnTo>
                  <a:lnTo>
                    <a:pt x="132" y="185"/>
                  </a:lnTo>
                  <a:lnTo>
                    <a:pt x="132" y="179"/>
                  </a:lnTo>
                  <a:lnTo>
                    <a:pt x="136" y="173"/>
                  </a:lnTo>
                  <a:lnTo>
                    <a:pt x="140" y="168"/>
                  </a:lnTo>
                  <a:lnTo>
                    <a:pt x="140" y="162"/>
                  </a:lnTo>
                  <a:lnTo>
                    <a:pt x="144" y="157"/>
                  </a:lnTo>
                  <a:lnTo>
                    <a:pt x="144" y="151"/>
                  </a:lnTo>
                  <a:lnTo>
                    <a:pt x="140" y="146"/>
                  </a:lnTo>
                  <a:lnTo>
                    <a:pt x="136" y="140"/>
                  </a:lnTo>
                  <a:lnTo>
                    <a:pt x="136" y="134"/>
                  </a:lnTo>
                  <a:lnTo>
                    <a:pt x="132" y="126"/>
                  </a:lnTo>
                  <a:lnTo>
                    <a:pt x="128" y="120"/>
                  </a:lnTo>
                  <a:lnTo>
                    <a:pt x="128" y="115"/>
                  </a:lnTo>
                  <a:lnTo>
                    <a:pt x="124" y="109"/>
                  </a:lnTo>
                  <a:lnTo>
                    <a:pt x="124" y="101"/>
                  </a:lnTo>
                  <a:lnTo>
                    <a:pt x="120" y="92"/>
                  </a:lnTo>
                  <a:lnTo>
                    <a:pt x="116" y="87"/>
                  </a:lnTo>
                  <a:lnTo>
                    <a:pt x="116" y="78"/>
                  </a:lnTo>
                  <a:lnTo>
                    <a:pt x="112" y="73"/>
                  </a:lnTo>
                  <a:lnTo>
                    <a:pt x="108" y="67"/>
                  </a:lnTo>
                  <a:lnTo>
                    <a:pt x="104" y="62"/>
                  </a:lnTo>
                  <a:lnTo>
                    <a:pt x="104" y="56"/>
                  </a:lnTo>
                  <a:lnTo>
                    <a:pt x="100" y="50"/>
                  </a:lnTo>
                  <a:lnTo>
                    <a:pt x="100" y="45"/>
                  </a:lnTo>
                  <a:lnTo>
                    <a:pt x="96" y="39"/>
                  </a:lnTo>
                  <a:lnTo>
                    <a:pt x="96" y="34"/>
                  </a:lnTo>
                  <a:lnTo>
                    <a:pt x="92" y="28"/>
                  </a:lnTo>
                  <a:lnTo>
                    <a:pt x="92" y="22"/>
                  </a:lnTo>
                  <a:lnTo>
                    <a:pt x="88" y="17"/>
                  </a:lnTo>
                  <a:lnTo>
                    <a:pt x="84" y="11"/>
                  </a:lnTo>
                  <a:lnTo>
                    <a:pt x="80" y="6"/>
                  </a:lnTo>
                  <a:lnTo>
                    <a:pt x="80" y="0"/>
                  </a:lnTo>
                  <a:lnTo>
                    <a:pt x="76" y="6"/>
                  </a:lnTo>
                  <a:lnTo>
                    <a:pt x="76" y="11"/>
                  </a:lnTo>
                  <a:lnTo>
                    <a:pt x="76" y="17"/>
                  </a:lnTo>
                  <a:lnTo>
                    <a:pt x="76" y="22"/>
                  </a:lnTo>
                  <a:lnTo>
                    <a:pt x="76" y="28"/>
                  </a:lnTo>
                  <a:lnTo>
                    <a:pt x="76" y="34"/>
                  </a:lnTo>
                  <a:lnTo>
                    <a:pt x="76" y="39"/>
                  </a:lnTo>
                  <a:lnTo>
                    <a:pt x="72" y="45"/>
                  </a:lnTo>
                  <a:lnTo>
                    <a:pt x="68" y="50"/>
                  </a:lnTo>
                  <a:lnTo>
                    <a:pt x="64" y="56"/>
                  </a:lnTo>
                  <a:lnTo>
                    <a:pt x="60" y="62"/>
                  </a:lnTo>
                  <a:lnTo>
                    <a:pt x="56" y="67"/>
                  </a:lnTo>
                  <a:lnTo>
                    <a:pt x="52" y="73"/>
                  </a:lnTo>
                  <a:lnTo>
                    <a:pt x="44" y="78"/>
                  </a:lnTo>
                  <a:lnTo>
                    <a:pt x="40" y="84"/>
                  </a:lnTo>
                  <a:lnTo>
                    <a:pt x="32" y="90"/>
                  </a:lnTo>
                  <a:lnTo>
                    <a:pt x="28" y="95"/>
                  </a:lnTo>
                  <a:lnTo>
                    <a:pt x="24" y="101"/>
                  </a:lnTo>
                  <a:lnTo>
                    <a:pt x="20" y="106"/>
                  </a:lnTo>
                  <a:lnTo>
                    <a:pt x="16" y="112"/>
                  </a:lnTo>
                  <a:lnTo>
                    <a:pt x="12" y="118"/>
                  </a:lnTo>
                  <a:lnTo>
                    <a:pt x="8" y="123"/>
                  </a:lnTo>
                  <a:lnTo>
                    <a:pt x="4" y="129"/>
                  </a:lnTo>
                  <a:lnTo>
                    <a:pt x="4" y="134"/>
                  </a:lnTo>
                  <a:lnTo>
                    <a:pt x="0" y="140"/>
                  </a:lnTo>
                  <a:lnTo>
                    <a:pt x="0" y="146"/>
                  </a:lnTo>
                  <a:lnTo>
                    <a:pt x="0" y="151"/>
                  </a:lnTo>
                  <a:lnTo>
                    <a:pt x="0" y="157"/>
                  </a:lnTo>
                  <a:lnTo>
                    <a:pt x="0" y="162"/>
                  </a:lnTo>
                  <a:lnTo>
                    <a:pt x="0" y="168"/>
                  </a:lnTo>
                  <a:lnTo>
                    <a:pt x="0" y="173"/>
                  </a:lnTo>
                  <a:lnTo>
                    <a:pt x="0" y="179"/>
                  </a:lnTo>
                  <a:lnTo>
                    <a:pt x="0" y="185"/>
                  </a:lnTo>
                  <a:lnTo>
                    <a:pt x="0" y="190"/>
                  </a:lnTo>
                  <a:lnTo>
                    <a:pt x="0" y="196"/>
                  </a:lnTo>
                  <a:lnTo>
                    <a:pt x="4" y="201"/>
                  </a:lnTo>
                  <a:lnTo>
                    <a:pt x="4" y="207"/>
                  </a:lnTo>
                  <a:lnTo>
                    <a:pt x="4" y="213"/>
                  </a:lnTo>
                  <a:lnTo>
                    <a:pt x="4" y="218"/>
                  </a:lnTo>
                  <a:lnTo>
                    <a:pt x="4" y="224"/>
                  </a:lnTo>
                  <a:lnTo>
                    <a:pt x="4" y="229"/>
                  </a:lnTo>
                  <a:lnTo>
                    <a:pt x="8" y="235"/>
                  </a:lnTo>
                  <a:lnTo>
                    <a:pt x="8" y="241"/>
                  </a:lnTo>
                  <a:lnTo>
                    <a:pt x="12" y="246"/>
                  </a:lnTo>
                  <a:lnTo>
                    <a:pt x="12" y="252"/>
                  </a:lnTo>
                  <a:lnTo>
                    <a:pt x="12" y="257"/>
                  </a:lnTo>
                  <a:lnTo>
                    <a:pt x="12" y="263"/>
                  </a:lnTo>
                  <a:lnTo>
                    <a:pt x="16" y="269"/>
                  </a:lnTo>
                  <a:lnTo>
                    <a:pt x="20" y="274"/>
                  </a:lnTo>
                  <a:lnTo>
                    <a:pt x="24" y="280"/>
                  </a:lnTo>
                  <a:lnTo>
                    <a:pt x="24" y="285"/>
                  </a:lnTo>
                </a:path>
              </a:pathLst>
            </a:custGeom>
            <a:solidFill>
              <a:srgbClr val="FF5008"/>
            </a:solidFill>
            <a:ln w="25400" cap="rnd">
              <a:solidFill>
                <a:srgbClr val="FE9B03"/>
              </a:solidFill>
              <a:round/>
              <a:headEnd/>
              <a:tailEnd/>
            </a:ln>
          </p:spPr>
          <p:txBody>
            <a:bodyPr/>
            <a:lstStyle/>
            <a:p>
              <a:pPr algn="r" eaLnBrk="0" hangingPunct="0"/>
              <a:endParaRPr lang="en-US" sz="4400" b="1">
                <a:solidFill>
                  <a:srgbClr val="0000FF"/>
                </a:solidFill>
                <a:latin typeface="+mj-lt"/>
              </a:endParaRPr>
            </a:p>
          </p:txBody>
        </p:sp>
        <p:sp>
          <p:nvSpPr>
            <p:cNvPr id="155" name="Freeform 262">
              <a:extLst>
                <a:ext uri="{FF2B5EF4-FFF2-40B4-BE49-F238E27FC236}">
                  <a16:creationId xmlns:a16="http://schemas.microsoft.com/office/drawing/2014/main" id="{00EFC2CC-FBFE-434C-512B-F613D6EC756E}"/>
                </a:ext>
              </a:extLst>
            </p:cNvPr>
            <p:cNvSpPr>
              <a:spLocks/>
            </p:cNvSpPr>
            <p:nvPr/>
          </p:nvSpPr>
          <p:spPr bwMode="auto">
            <a:xfrm>
              <a:off x="2201" y="1586"/>
              <a:ext cx="232" cy="313"/>
            </a:xfrm>
            <a:custGeom>
              <a:avLst/>
              <a:gdLst>
                <a:gd name="T0" fmla="*/ 94 w 232"/>
                <a:gd name="T1" fmla="*/ 306 h 313"/>
                <a:gd name="T2" fmla="*/ 98 w 232"/>
                <a:gd name="T3" fmla="*/ 294 h 313"/>
                <a:gd name="T4" fmla="*/ 117 w 232"/>
                <a:gd name="T5" fmla="*/ 282 h 313"/>
                <a:gd name="T6" fmla="*/ 135 w 232"/>
                <a:gd name="T7" fmla="*/ 267 h 313"/>
                <a:gd name="T8" fmla="*/ 149 w 232"/>
                <a:gd name="T9" fmla="*/ 255 h 313"/>
                <a:gd name="T10" fmla="*/ 162 w 232"/>
                <a:gd name="T11" fmla="*/ 246 h 313"/>
                <a:gd name="T12" fmla="*/ 177 w 232"/>
                <a:gd name="T13" fmla="*/ 237 h 313"/>
                <a:gd name="T14" fmla="*/ 190 w 232"/>
                <a:gd name="T15" fmla="*/ 225 h 313"/>
                <a:gd name="T16" fmla="*/ 203 w 232"/>
                <a:gd name="T17" fmla="*/ 216 h 313"/>
                <a:gd name="T18" fmla="*/ 213 w 232"/>
                <a:gd name="T19" fmla="*/ 204 h 313"/>
                <a:gd name="T20" fmla="*/ 218 w 232"/>
                <a:gd name="T21" fmla="*/ 192 h 313"/>
                <a:gd name="T22" fmla="*/ 226 w 232"/>
                <a:gd name="T23" fmla="*/ 180 h 313"/>
                <a:gd name="T24" fmla="*/ 231 w 232"/>
                <a:gd name="T25" fmla="*/ 168 h 313"/>
                <a:gd name="T26" fmla="*/ 226 w 232"/>
                <a:gd name="T27" fmla="*/ 156 h 313"/>
                <a:gd name="T28" fmla="*/ 221 w 232"/>
                <a:gd name="T29" fmla="*/ 144 h 313"/>
                <a:gd name="T30" fmla="*/ 213 w 232"/>
                <a:gd name="T31" fmla="*/ 129 h 313"/>
                <a:gd name="T32" fmla="*/ 208 w 232"/>
                <a:gd name="T33" fmla="*/ 118 h 313"/>
                <a:gd name="T34" fmla="*/ 203 w 232"/>
                <a:gd name="T35" fmla="*/ 99 h 313"/>
                <a:gd name="T36" fmla="*/ 200 w 232"/>
                <a:gd name="T37" fmla="*/ 84 h 313"/>
                <a:gd name="T38" fmla="*/ 190 w 232"/>
                <a:gd name="T39" fmla="*/ 72 h 313"/>
                <a:gd name="T40" fmla="*/ 185 w 232"/>
                <a:gd name="T41" fmla="*/ 60 h 313"/>
                <a:gd name="T42" fmla="*/ 180 w 232"/>
                <a:gd name="T43" fmla="*/ 48 h 313"/>
                <a:gd name="T44" fmla="*/ 181 w 232"/>
                <a:gd name="T45" fmla="*/ 100 h 313"/>
                <a:gd name="T46" fmla="*/ 172 w 232"/>
                <a:gd name="T47" fmla="*/ 24 h 313"/>
                <a:gd name="T48" fmla="*/ 162 w 232"/>
                <a:gd name="T49" fmla="*/ 12 h 313"/>
                <a:gd name="T50" fmla="*/ 158 w 232"/>
                <a:gd name="T51" fmla="*/ 0 h 313"/>
                <a:gd name="T52" fmla="*/ 154 w 232"/>
                <a:gd name="T53" fmla="*/ 12 h 313"/>
                <a:gd name="T54" fmla="*/ 154 w 232"/>
                <a:gd name="T55" fmla="*/ 24 h 313"/>
                <a:gd name="T56" fmla="*/ 154 w 232"/>
                <a:gd name="T57" fmla="*/ 36 h 313"/>
                <a:gd name="T58" fmla="*/ 149 w 232"/>
                <a:gd name="T59" fmla="*/ 48 h 313"/>
                <a:gd name="T60" fmla="*/ 139 w 232"/>
                <a:gd name="T61" fmla="*/ 60 h 313"/>
                <a:gd name="T62" fmla="*/ 131 w 232"/>
                <a:gd name="T63" fmla="*/ 72 h 313"/>
                <a:gd name="T64" fmla="*/ 117 w 232"/>
                <a:gd name="T65" fmla="*/ 84 h 313"/>
                <a:gd name="T66" fmla="*/ 103 w 232"/>
                <a:gd name="T67" fmla="*/ 96 h 313"/>
                <a:gd name="T68" fmla="*/ 94 w 232"/>
                <a:gd name="T69" fmla="*/ 108 h 313"/>
                <a:gd name="T70" fmla="*/ 85 w 232"/>
                <a:gd name="T71" fmla="*/ 120 h 313"/>
                <a:gd name="T72" fmla="*/ 76 w 232"/>
                <a:gd name="T73" fmla="*/ 132 h 313"/>
                <a:gd name="T74" fmla="*/ 71 w 232"/>
                <a:gd name="T75" fmla="*/ 144 h 313"/>
                <a:gd name="T76" fmla="*/ 67 w 232"/>
                <a:gd name="T77" fmla="*/ 156 h 313"/>
                <a:gd name="T78" fmla="*/ 67 w 232"/>
                <a:gd name="T79" fmla="*/ 168 h 313"/>
                <a:gd name="T80" fmla="*/ 67 w 232"/>
                <a:gd name="T81" fmla="*/ 180 h 313"/>
                <a:gd name="T82" fmla="*/ 67 w 232"/>
                <a:gd name="T83" fmla="*/ 192 h 313"/>
                <a:gd name="T84" fmla="*/ 67 w 232"/>
                <a:gd name="T85" fmla="*/ 204 h 313"/>
                <a:gd name="T86" fmla="*/ 71 w 232"/>
                <a:gd name="T87" fmla="*/ 216 h 313"/>
                <a:gd name="T88" fmla="*/ 71 w 232"/>
                <a:gd name="T89" fmla="*/ 228 h 313"/>
                <a:gd name="T90" fmla="*/ 71 w 232"/>
                <a:gd name="T91" fmla="*/ 240 h 313"/>
                <a:gd name="T92" fmla="*/ 76 w 232"/>
                <a:gd name="T93" fmla="*/ 252 h 313"/>
                <a:gd name="T94" fmla="*/ 80 w 232"/>
                <a:gd name="T95" fmla="*/ 264 h 313"/>
                <a:gd name="T96" fmla="*/ 80 w 232"/>
                <a:gd name="T97" fmla="*/ 276 h 313"/>
                <a:gd name="T98" fmla="*/ 85 w 232"/>
                <a:gd name="T99" fmla="*/ 288 h 313"/>
                <a:gd name="T100" fmla="*/ 94 w 232"/>
                <a:gd name="T101" fmla="*/ 300 h 31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32"/>
                <a:gd name="T154" fmla="*/ 0 h 313"/>
                <a:gd name="T155" fmla="*/ 232 w 232"/>
                <a:gd name="T156" fmla="*/ 313 h 31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32" h="313">
                  <a:moveTo>
                    <a:pt x="94" y="312"/>
                  </a:moveTo>
                  <a:lnTo>
                    <a:pt x="94" y="306"/>
                  </a:lnTo>
                  <a:lnTo>
                    <a:pt x="94" y="300"/>
                  </a:lnTo>
                  <a:lnTo>
                    <a:pt x="98" y="294"/>
                  </a:lnTo>
                  <a:lnTo>
                    <a:pt x="108" y="285"/>
                  </a:lnTo>
                  <a:lnTo>
                    <a:pt x="117" y="282"/>
                  </a:lnTo>
                  <a:lnTo>
                    <a:pt x="0" y="276"/>
                  </a:lnTo>
                  <a:lnTo>
                    <a:pt x="135" y="267"/>
                  </a:lnTo>
                  <a:lnTo>
                    <a:pt x="144" y="261"/>
                  </a:lnTo>
                  <a:lnTo>
                    <a:pt x="149" y="255"/>
                  </a:lnTo>
                  <a:lnTo>
                    <a:pt x="158" y="252"/>
                  </a:lnTo>
                  <a:lnTo>
                    <a:pt x="162" y="246"/>
                  </a:lnTo>
                  <a:lnTo>
                    <a:pt x="167" y="240"/>
                  </a:lnTo>
                  <a:lnTo>
                    <a:pt x="177" y="237"/>
                  </a:lnTo>
                  <a:lnTo>
                    <a:pt x="185" y="231"/>
                  </a:lnTo>
                  <a:lnTo>
                    <a:pt x="190" y="225"/>
                  </a:lnTo>
                  <a:lnTo>
                    <a:pt x="200" y="222"/>
                  </a:lnTo>
                  <a:lnTo>
                    <a:pt x="203" y="216"/>
                  </a:lnTo>
                  <a:lnTo>
                    <a:pt x="208" y="210"/>
                  </a:lnTo>
                  <a:lnTo>
                    <a:pt x="213" y="204"/>
                  </a:lnTo>
                  <a:lnTo>
                    <a:pt x="218" y="198"/>
                  </a:lnTo>
                  <a:lnTo>
                    <a:pt x="218" y="192"/>
                  </a:lnTo>
                  <a:lnTo>
                    <a:pt x="221" y="186"/>
                  </a:lnTo>
                  <a:lnTo>
                    <a:pt x="226" y="180"/>
                  </a:lnTo>
                  <a:lnTo>
                    <a:pt x="226" y="174"/>
                  </a:lnTo>
                  <a:lnTo>
                    <a:pt x="231" y="168"/>
                  </a:lnTo>
                  <a:lnTo>
                    <a:pt x="231" y="162"/>
                  </a:lnTo>
                  <a:lnTo>
                    <a:pt x="226" y="156"/>
                  </a:lnTo>
                  <a:lnTo>
                    <a:pt x="221" y="150"/>
                  </a:lnTo>
                  <a:lnTo>
                    <a:pt x="221" y="144"/>
                  </a:lnTo>
                  <a:lnTo>
                    <a:pt x="218" y="135"/>
                  </a:lnTo>
                  <a:lnTo>
                    <a:pt x="213" y="129"/>
                  </a:lnTo>
                  <a:lnTo>
                    <a:pt x="213" y="123"/>
                  </a:lnTo>
                  <a:lnTo>
                    <a:pt x="208" y="118"/>
                  </a:lnTo>
                  <a:lnTo>
                    <a:pt x="208" y="108"/>
                  </a:lnTo>
                  <a:lnTo>
                    <a:pt x="203" y="99"/>
                  </a:lnTo>
                  <a:lnTo>
                    <a:pt x="200" y="93"/>
                  </a:lnTo>
                  <a:lnTo>
                    <a:pt x="200" y="84"/>
                  </a:lnTo>
                  <a:lnTo>
                    <a:pt x="195" y="78"/>
                  </a:lnTo>
                  <a:lnTo>
                    <a:pt x="190" y="72"/>
                  </a:lnTo>
                  <a:lnTo>
                    <a:pt x="185" y="66"/>
                  </a:lnTo>
                  <a:lnTo>
                    <a:pt x="185" y="60"/>
                  </a:lnTo>
                  <a:lnTo>
                    <a:pt x="180" y="54"/>
                  </a:lnTo>
                  <a:lnTo>
                    <a:pt x="180" y="48"/>
                  </a:lnTo>
                  <a:lnTo>
                    <a:pt x="177" y="42"/>
                  </a:lnTo>
                  <a:lnTo>
                    <a:pt x="181" y="100"/>
                  </a:lnTo>
                  <a:lnTo>
                    <a:pt x="172" y="30"/>
                  </a:lnTo>
                  <a:lnTo>
                    <a:pt x="172" y="24"/>
                  </a:lnTo>
                  <a:lnTo>
                    <a:pt x="167" y="18"/>
                  </a:lnTo>
                  <a:lnTo>
                    <a:pt x="162" y="12"/>
                  </a:lnTo>
                  <a:lnTo>
                    <a:pt x="158" y="6"/>
                  </a:lnTo>
                  <a:lnTo>
                    <a:pt x="158" y="0"/>
                  </a:lnTo>
                  <a:lnTo>
                    <a:pt x="100" y="122"/>
                  </a:lnTo>
                  <a:lnTo>
                    <a:pt x="154" y="12"/>
                  </a:lnTo>
                  <a:lnTo>
                    <a:pt x="154" y="18"/>
                  </a:lnTo>
                  <a:lnTo>
                    <a:pt x="154" y="24"/>
                  </a:lnTo>
                  <a:lnTo>
                    <a:pt x="154" y="30"/>
                  </a:lnTo>
                  <a:lnTo>
                    <a:pt x="154" y="36"/>
                  </a:lnTo>
                  <a:lnTo>
                    <a:pt x="154" y="42"/>
                  </a:lnTo>
                  <a:lnTo>
                    <a:pt x="149" y="48"/>
                  </a:lnTo>
                  <a:lnTo>
                    <a:pt x="144" y="54"/>
                  </a:lnTo>
                  <a:lnTo>
                    <a:pt x="139" y="60"/>
                  </a:lnTo>
                  <a:lnTo>
                    <a:pt x="135" y="66"/>
                  </a:lnTo>
                  <a:lnTo>
                    <a:pt x="131" y="72"/>
                  </a:lnTo>
                  <a:lnTo>
                    <a:pt x="126" y="78"/>
                  </a:lnTo>
                  <a:lnTo>
                    <a:pt x="117" y="84"/>
                  </a:lnTo>
                  <a:lnTo>
                    <a:pt x="112" y="90"/>
                  </a:lnTo>
                  <a:lnTo>
                    <a:pt x="103" y="96"/>
                  </a:lnTo>
                  <a:lnTo>
                    <a:pt x="98" y="102"/>
                  </a:lnTo>
                  <a:lnTo>
                    <a:pt x="94" y="108"/>
                  </a:lnTo>
                  <a:lnTo>
                    <a:pt x="89" y="114"/>
                  </a:lnTo>
                  <a:lnTo>
                    <a:pt x="85" y="120"/>
                  </a:lnTo>
                  <a:lnTo>
                    <a:pt x="80" y="126"/>
                  </a:lnTo>
                  <a:lnTo>
                    <a:pt x="76" y="132"/>
                  </a:lnTo>
                  <a:lnTo>
                    <a:pt x="71" y="138"/>
                  </a:lnTo>
                  <a:lnTo>
                    <a:pt x="71" y="144"/>
                  </a:lnTo>
                  <a:lnTo>
                    <a:pt x="67" y="150"/>
                  </a:lnTo>
                  <a:lnTo>
                    <a:pt x="67" y="156"/>
                  </a:lnTo>
                  <a:lnTo>
                    <a:pt x="67" y="162"/>
                  </a:lnTo>
                  <a:lnTo>
                    <a:pt x="67" y="168"/>
                  </a:lnTo>
                  <a:lnTo>
                    <a:pt x="67" y="174"/>
                  </a:lnTo>
                  <a:lnTo>
                    <a:pt x="67" y="180"/>
                  </a:lnTo>
                  <a:lnTo>
                    <a:pt x="67" y="186"/>
                  </a:lnTo>
                  <a:lnTo>
                    <a:pt x="67" y="192"/>
                  </a:lnTo>
                  <a:lnTo>
                    <a:pt x="67" y="198"/>
                  </a:lnTo>
                  <a:lnTo>
                    <a:pt x="67" y="204"/>
                  </a:lnTo>
                  <a:lnTo>
                    <a:pt x="67" y="210"/>
                  </a:lnTo>
                  <a:lnTo>
                    <a:pt x="71" y="216"/>
                  </a:lnTo>
                  <a:lnTo>
                    <a:pt x="71" y="222"/>
                  </a:lnTo>
                  <a:lnTo>
                    <a:pt x="71" y="228"/>
                  </a:lnTo>
                  <a:lnTo>
                    <a:pt x="71" y="234"/>
                  </a:lnTo>
                  <a:lnTo>
                    <a:pt x="71" y="240"/>
                  </a:lnTo>
                  <a:lnTo>
                    <a:pt x="71" y="246"/>
                  </a:lnTo>
                  <a:lnTo>
                    <a:pt x="76" y="252"/>
                  </a:lnTo>
                  <a:lnTo>
                    <a:pt x="76" y="258"/>
                  </a:lnTo>
                  <a:lnTo>
                    <a:pt x="80" y="264"/>
                  </a:lnTo>
                  <a:lnTo>
                    <a:pt x="80" y="270"/>
                  </a:lnTo>
                  <a:lnTo>
                    <a:pt x="80" y="276"/>
                  </a:lnTo>
                  <a:lnTo>
                    <a:pt x="80" y="282"/>
                  </a:lnTo>
                  <a:lnTo>
                    <a:pt x="85" y="288"/>
                  </a:lnTo>
                  <a:lnTo>
                    <a:pt x="89" y="294"/>
                  </a:lnTo>
                  <a:lnTo>
                    <a:pt x="94" y="300"/>
                  </a:lnTo>
                  <a:lnTo>
                    <a:pt x="94" y="306"/>
                  </a:lnTo>
                </a:path>
              </a:pathLst>
            </a:custGeom>
            <a:solidFill>
              <a:srgbClr val="FF6600"/>
            </a:solidFill>
            <a:ln w="25400" cap="rnd">
              <a:solidFill>
                <a:srgbClr val="FAFD00"/>
              </a:solidFill>
              <a:round/>
              <a:headEnd/>
              <a:tailEnd/>
            </a:ln>
          </p:spPr>
          <p:txBody>
            <a:bodyPr/>
            <a:lstStyle/>
            <a:p>
              <a:pPr algn="r" eaLnBrk="0" hangingPunct="0"/>
              <a:endParaRPr lang="en-US" sz="4400" b="1">
                <a:solidFill>
                  <a:srgbClr val="0000FF"/>
                </a:solidFill>
                <a:latin typeface="+mj-lt"/>
              </a:endParaRPr>
            </a:p>
          </p:txBody>
        </p:sp>
        <p:sp>
          <p:nvSpPr>
            <p:cNvPr id="156" name="Freeform 263">
              <a:extLst>
                <a:ext uri="{FF2B5EF4-FFF2-40B4-BE49-F238E27FC236}">
                  <a16:creationId xmlns:a16="http://schemas.microsoft.com/office/drawing/2014/main" id="{B848DEA0-A96E-E313-1E89-A6F7E3104175}"/>
                </a:ext>
              </a:extLst>
            </p:cNvPr>
            <p:cNvSpPr>
              <a:spLocks/>
            </p:cNvSpPr>
            <p:nvPr/>
          </p:nvSpPr>
          <p:spPr bwMode="auto">
            <a:xfrm>
              <a:off x="2280" y="1681"/>
              <a:ext cx="189" cy="291"/>
            </a:xfrm>
            <a:custGeom>
              <a:avLst/>
              <a:gdLst>
                <a:gd name="T0" fmla="*/ 31 w 189"/>
                <a:gd name="T1" fmla="*/ 284 h 291"/>
                <a:gd name="T2" fmla="*/ 37 w 189"/>
                <a:gd name="T3" fmla="*/ 273 h 291"/>
                <a:gd name="T4" fmla="*/ 57 w 189"/>
                <a:gd name="T5" fmla="*/ 262 h 291"/>
                <a:gd name="T6" fmla="*/ 78 w 189"/>
                <a:gd name="T7" fmla="*/ 248 h 291"/>
                <a:gd name="T8" fmla="*/ 94 w 189"/>
                <a:gd name="T9" fmla="*/ 237 h 291"/>
                <a:gd name="T10" fmla="*/ 110 w 189"/>
                <a:gd name="T11" fmla="*/ 229 h 291"/>
                <a:gd name="T12" fmla="*/ 125 w 189"/>
                <a:gd name="T13" fmla="*/ 220 h 291"/>
                <a:gd name="T14" fmla="*/ 141 w 189"/>
                <a:gd name="T15" fmla="*/ 209 h 291"/>
                <a:gd name="T16" fmla="*/ 157 w 189"/>
                <a:gd name="T17" fmla="*/ 201 h 291"/>
                <a:gd name="T18" fmla="*/ 167 w 189"/>
                <a:gd name="T19" fmla="*/ 190 h 291"/>
                <a:gd name="T20" fmla="*/ 172 w 189"/>
                <a:gd name="T21" fmla="*/ 178 h 291"/>
                <a:gd name="T22" fmla="*/ 183 w 189"/>
                <a:gd name="T23" fmla="*/ 167 h 291"/>
                <a:gd name="T24" fmla="*/ 188 w 189"/>
                <a:gd name="T25" fmla="*/ 156 h 291"/>
                <a:gd name="T26" fmla="*/ 183 w 189"/>
                <a:gd name="T27" fmla="*/ 145 h 291"/>
                <a:gd name="T28" fmla="*/ 178 w 189"/>
                <a:gd name="T29" fmla="*/ 134 h 291"/>
                <a:gd name="T30" fmla="*/ 167 w 189"/>
                <a:gd name="T31" fmla="*/ 120 h 291"/>
                <a:gd name="T32" fmla="*/ 162 w 189"/>
                <a:gd name="T33" fmla="*/ 109 h 291"/>
                <a:gd name="T34" fmla="*/ 157 w 189"/>
                <a:gd name="T35" fmla="*/ 92 h 291"/>
                <a:gd name="T36" fmla="*/ 151 w 189"/>
                <a:gd name="T37" fmla="*/ 78 h 291"/>
                <a:gd name="T38" fmla="*/ 141 w 189"/>
                <a:gd name="T39" fmla="*/ 67 h 291"/>
                <a:gd name="T40" fmla="*/ 136 w 189"/>
                <a:gd name="T41" fmla="*/ 56 h 291"/>
                <a:gd name="T42" fmla="*/ 131 w 189"/>
                <a:gd name="T43" fmla="*/ 45 h 291"/>
                <a:gd name="T44" fmla="*/ 125 w 189"/>
                <a:gd name="T45" fmla="*/ 33 h 291"/>
                <a:gd name="T46" fmla="*/ 120 w 189"/>
                <a:gd name="T47" fmla="*/ 22 h 291"/>
                <a:gd name="T48" fmla="*/ 110 w 189"/>
                <a:gd name="T49" fmla="*/ 11 h 291"/>
                <a:gd name="T50" fmla="*/ 104 w 189"/>
                <a:gd name="T51" fmla="*/ 0 h 291"/>
                <a:gd name="T52" fmla="*/ 99 w 189"/>
                <a:gd name="T53" fmla="*/ 11 h 291"/>
                <a:gd name="T54" fmla="*/ 99 w 189"/>
                <a:gd name="T55" fmla="*/ 22 h 291"/>
                <a:gd name="T56" fmla="*/ 99 w 189"/>
                <a:gd name="T57" fmla="*/ 33 h 291"/>
                <a:gd name="T58" fmla="*/ 94 w 189"/>
                <a:gd name="T59" fmla="*/ 45 h 291"/>
                <a:gd name="T60" fmla="*/ 84 w 189"/>
                <a:gd name="T61" fmla="*/ 56 h 291"/>
                <a:gd name="T62" fmla="*/ 73 w 189"/>
                <a:gd name="T63" fmla="*/ 67 h 291"/>
                <a:gd name="T64" fmla="*/ 57 w 189"/>
                <a:gd name="T65" fmla="*/ 78 h 291"/>
                <a:gd name="T66" fmla="*/ 42 w 189"/>
                <a:gd name="T67" fmla="*/ 89 h 291"/>
                <a:gd name="T68" fmla="*/ 31 w 189"/>
                <a:gd name="T69" fmla="*/ 100 h 291"/>
                <a:gd name="T70" fmla="*/ 21 w 189"/>
                <a:gd name="T71" fmla="*/ 112 h 291"/>
                <a:gd name="T72" fmla="*/ 10 w 189"/>
                <a:gd name="T73" fmla="*/ 123 h 291"/>
                <a:gd name="T74" fmla="*/ 5 w 189"/>
                <a:gd name="T75" fmla="*/ 134 h 291"/>
                <a:gd name="T76" fmla="*/ 0 w 189"/>
                <a:gd name="T77" fmla="*/ 145 h 291"/>
                <a:gd name="T78" fmla="*/ 0 w 189"/>
                <a:gd name="T79" fmla="*/ 156 h 291"/>
                <a:gd name="T80" fmla="*/ 0 w 189"/>
                <a:gd name="T81" fmla="*/ 167 h 291"/>
                <a:gd name="T82" fmla="*/ 0 w 189"/>
                <a:gd name="T83" fmla="*/ 178 h 291"/>
                <a:gd name="T84" fmla="*/ 0 w 189"/>
                <a:gd name="T85" fmla="*/ 190 h 291"/>
                <a:gd name="T86" fmla="*/ 5 w 189"/>
                <a:gd name="T87" fmla="*/ 201 h 291"/>
                <a:gd name="T88" fmla="*/ 5 w 189"/>
                <a:gd name="T89" fmla="*/ 212 h 291"/>
                <a:gd name="T90" fmla="*/ 5 w 189"/>
                <a:gd name="T91" fmla="*/ 223 h 291"/>
                <a:gd name="T92" fmla="*/ 10 w 189"/>
                <a:gd name="T93" fmla="*/ 234 h 291"/>
                <a:gd name="T94" fmla="*/ 16 w 189"/>
                <a:gd name="T95" fmla="*/ 245 h 291"/>
                <a:gd name="T96" fmla="*/ 16 w 189"/>
                <a:gd name="T97" fmla="*/ 257 h 291"/>
                <a:gd name="T98" fmla="*/ 21 w 189"/>
                <a:gd name="T99" fmla="*/ 268 h 291"/>
                <a:gd name="T100" fmla="*/ 31 w 189"/>
                <a:gd name="T101" fmla="*/ 279 h 29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9"/>
                <a:gd name="T154" fmla="*/ 0 h 291"/>
                <a:gd name="T155" fmla="*/ 189 w 189"/>
                <a:gd name="T156" fmla="*/ 291 h 29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9" h="291">
                  <a:moveTo>
                    <a:pt x="31" y="290"/>
                  </a:moveTo>
                  <a:lnTo>
                    <a:pt x="31" y="284"/>
                  </a:lnTo>
                  <a:lnTo>
                    <a:pt x="31" y="279"/>
                  </a:lnTo>
                  <a:lnTo>
                    <a:pt x="37" y="273"/>
                  </a:lnTo>
                  <a:lnTo>
                    <a:pt x="47" y="265"/>
                  </a:lnTo>
                  <a:lnTo>
                    <a:pt x="57" y="262"/>
                  </a:lnTo>
                  <a:lnTo>
                    <a:pt x="68" y="257"/>
                  </a:lnTo>
                  <a:lnTo>
                    <a:pt x="78" y="248"/>
                  </a:lnTo>
                  <a:lnTo>
                    <a:pt x="89" y="243"/>
                  </a:lnTo>
                  <a:lnTo>
                    <a:pt x="94" y="237"/>
                  </a:lnTo>
                  <a:lnTo>
                    <a:pt x="104" y="234"/>
                  </a:lnTo>
                  <a:lnTo>
                    <a:pt x="110" y="229"/>
                  </a:lnTo>
                  <a:lnTo>
                    <a:pt x="115" y="223"/>
                  </a:lnTo>
                  <a:lnTo>
                    <a:pt x="125" y="220"/>
                  </a:lnTo>
                  <a:lnTo>
                    <a:pt x="136" y="215"/>
                  </a:lnTo>
                  <a:lnTo>
                    <a:pt x="141" y="209"/>
                  </a:lnTo>
                  <a:lnTo>
                    <a:pt x="151" y="206"/>
                  </a:lnTo>
                  <a:lnTo>
                    <a:pt x="157" y="201"/>
                  </a:lnTo>
                  <a:lnTo>
                    <a:pt x="162" y="195"/>
                  </a:lnTo>
                  <a:lnTo>
                    <a:pt x="167" y="190"/>
                  </a:lnTo>
                  <a:lnTo>
                    <a:pt x="172" y="184"/>
                  </a:lnTo>
                  <a:lnTo>
                    <a:pt x="172" y="178"/>
                  </a:lnTo>
                  <a:lnTo>
                    <a:pt x="178" y="173"/>
                  </a:lnTo>
                  <a:lnTo>
                    <a:pt x="183" y="167"/>
                  </a:lnTo>
                  <a:lnTo>
                    <a:pt x="183" y="162"/>
                  </a:lnTo>
                  <a:lnTo>
                    <a:pt x="188" y="156"/>
                  </a:lnTo>
                  <a:lnTo>
                    <a:pt x="188" y="151"/>
                  </a:lnTo>
                  <a:lnTo>
                    <a:pt x="183" y="145"/>
                  </a:lnTo>
                  <a:lnTo>
                    <a:pt x="178" y="139"/>
                  </a:lnTo>
                  <a:lnTo>
                    <a:pt x="178" y="134"/>
                  </a:lnTo>
                  <a:lnTo>
                    <a:pt x="172" y="125"/>
                  </a:lnTo>
                  <a:lnTo>
                    <a:pt x="167" y="120"/>
                  </a:lnTo>
                  <a:lnTo>
                    <a:pt x="167" y="114"/>
                  </a:lnTo>
                  <a:lnTo>
                    <a:pt x="162" y="109"/>
                  </a:lnTo>
                  <a:lnTo>
                    <a:pt x="162" y="100"/>
                  </a:lnTo>
                  <a:lnTo>
                    <a:pt x="157" y="92"/>
                  </a:lnTo>
                  <a:lnTo>
                    <a:pt x="151" y="86"/>
                  </a:lnTo>
                  <a:lnTo>
                    <a:pt x="151" y="78"/>
                  </a:lnTo>
                  <a:lnTo>
                    <a:pt x="146" y="73"/>
                  </a:lnTo>
                  <a:lnTo>
                    <a:pt x="141" y="67"/>
                  </a:lnTo>
                  <a:lnTo>
                    <a:pt x="136" y="61"/>
                  </a:lnTo>
                  <a:lnTo>
                    <a:pt x="136" y="56"/>
                  </a:lnTo>
                  <a:lnTo>
                    <a:pt x="131" y="50"/>
                  </a:lnTo>
                  <a:lnTo>
                    <a:pt x="131" y="45"/>
                  </a:lnTo>
                  <a:lnTo>
                    <a:pt x="125" y="39"/>
                  </a:lnTo>
                  <a:lnTo>
                    <a:pt x="125" y="33"/>
                  </a:lnTo>
                  <a:lnTo>
                    <a:pt x="120" y="28"/>
                  </a:lnTo>
                  <a:lnTo>
                    <a:pt x="120" y="22"/>
                  </a:lnTo>
                  <a:lnTo>
                    <a:pt x="115" y="17"/>
                  </a:lnTo>
                  <a:lnTo>
                    <a:pt x="110" y="11"/>
                  </a:lnTo>
                  <a:lnTo>
                    <a:pt x="104" y="6"/>
                  </a:lnTo>
                  <a:lnTo>
                    <a:pt x="104" y="0"/>
                  </a:lnTo>
                  <a:lnTo>
                    <a:pt x="99" y="6"/>
                  </a:lnTo>
                  <a:lnTo>
                    <a:pt x="99" y="11"/>
                  </a:lnTo>
                  <a:lnTo>
                    <a:pt x="99" y="17"/>
                  </a:lnTo>
                  <a:lnTo>
                    <a:pt x="99" y="22"/>
                  </a:lnTo>
                  <a:lnTo>
                    <a:pt x="99" y="28"/>
                  </a:lnTo>
                  <a:lnTo>
                    <a:pt x="99" y="33"/>
                  </a:lnTo>
                  <a:lnTo>
                    <a:pt x="99" y="39"/>
                  </a:lnTo>
                  <a:lnTo>
                    <a:pt x="94" y="45"/>
                  </a:lnTo>
                  <a:lnTo>
                    <a:pt x="89" y="50"/>
                  </a:lnTo>
                  <a:lnTo>
                    <a:pt x="84" y="56"/>
                  </a:lnTo>
                  <a:lnTo>
                    <a:pt x="78" y="61"/>
                  </a:lnTo>
                  <a:lnTo>
                    <a:pt x="73" y="67"/>
                  </a:lnTo>
                  <a:lnTo>
                    <a:pt x="68" y="73"/>
                  </a:lnTo>
                  <a:lnTo>
                    <a:pt x="57" y="78"/>
                  </a:lnTo>
                  <a:lnTo>
                    <a:pt x="52" y="84"/>
                  </a:lnTo>
                  <a:lnTo>
                    <a:pt x="42" y="89"/>
                  </a:lnTo>
                  <a:lnTo>
                    <a:pt x="37" y="95"/>
                  </a:lnTo>
                  <a:lnTo>
                    <a:pt x="31" y="100"/>
                  </a:lnTo>
                  <a:lnTo>
                    <a:pt x="26" y="106"/>
                  </a:lnTo>
                  <a:lnTo>
                    <a:pt x="21" y="112"/>
                  </a:lnTo>
                  <a:lnTo>
                    <a:pt x="16" y="117"/>
                  </a:lnTo>
                  <a:lnTo>
                    <a:pt x="10" y="123"/>
                  </a:lnTo>
                  <a:lnTo>
                    <a:pt x="5" y="128"/>
                  </a:lnTo>
                  <a:lnTo>
                    <a:pt x="5" y="134"/>
                  </a:lnTo>
                  <a:lnTo>
                    <a:pt x="0" y="139"/>
                  </a:lnTo>
                  <a:lnTo>
                    <a:pt x="0" y="145"/>
                  </a:lnTo>
                  <a:lnTo>
                    <a:pt x="0" y="151"/>
                  </a:lnTo>
                  <a:lnTo>
                    <a:pt x="0" y="156"/>
                  </a:lnTo>
                  <a:lnTo>
                    <a:pt x="0" y="162"/>
                  </a:lnTo>
                  <a:lnTo>
                    <a:pt x="0" y="167"/>
                  </a:lnTo>
                  <a:lnTo>
                    <a:pt x="0" y="173"/>
                  </a:lnTo>
                  <a:lnTo>
                    <a:pt x="0" y="178"/>
                  </a:lnTo>
                  <a:lnTo>
                    <a:pt x="0" y="184"/>
                  </a:lnTo>
                  <a:lnTo>
                    <a:pt x="0" y="190"/>
                  </a:lnTo>
                  <a:lnTo>
                    <a:pt x="0" y="195"/>
                  </a:lnTo>
                  <a:lnTo>
                    <a:pt x="5" y="201"/>
                  </a:lnTo>
                  <a:lnTo>
                    <a:pt x="5" y="206"/>
                  </a:lnTo>
                  <a:lnTo>
                    <a:pt x="5" y="212"/>
                  </a:lnTo>
                  <a:lnTo>
                    <a:pt x="5" y="218"/>
                  </a:lnTo>
                  <a:lnTo>
                    <a:pt x="5" y="223"/>
                  </a:lnTo>
                  <a:lnTo>
                    <a:pt x="5" y="229"/>
                  </a:lnTo>
                  <a:lnTo>
                    <a:pt x="10" y="234"/>
                  </a:lnTo>
                  <a:lnTo>
                    <a:pt x="10" y="240"/>
                  </a:lnTo>
                  <a:lnTo>
                    <a:pt x="16" y="245"/>
                  </a:lnTo>
                  <a:lnTo>
                    <a:pt x="16" y="251"/>
                  </a:lnTo>
                  <a:lnTo>
                    <a:pt x="16" y="257"/>
                  </a:lnTo>
                  <a:lnTo>
                    <a:pt x="16" y="262"/>
                  </a:lnTo>
                  <a:lnTo>
                    <a:pt x="21" y="268"/>
                  </a:lnTo>
                  <a:lnTo>
                    <a:pt x="26" y="273"/>
                  </a:lnTo>
                  <a:lnTo>
                    <a:pt x="31" y="279"/>
                  </a:lnTo>
                  <a:lnTo>
                    <a:pt x="31" y="284"/>
                  </a:lnTo>
                </a:path>
              </a:pathLst>
            </a:custGeom>
            <a:solidFill>
              <a:srgbClr val="FF5008"/>
            </a:solidFill>
            <a:ln w="25400" cap="rnd">
              <a:solidFill>
                <a:srgbClr val="FE9B03"/>
              </a:solidFill>
              <a:round/>
              <a:headEnd/>
              <a:tailEnd/>
            </a:ln>
          </p:spPr>
          <p:txBody>
            <a:bodyPr/>
            <a:lstStyle/>
            <a:p>
              <a:pPr algn="r" eaLnBrk="0" hangingPunct="0"/>
              <a:endParaRPr lang="en-US" sz="4400" b="1">
                <a:solidFill>
                  <a:srgbClr val="0000FF"/>
                </a:solidFill>
                <a:latin typeface="+mj-lt"/>
              </a:endParaRPr>
            </a:p>
          </p:txBody>
        </p:sp>
        <p:sp>
          <p:nvSpPr>
            <p:cNvPr id="157" name="Freeform 264">
              <a:extLst>
                <a:ext uri="{FF2B5EF4-FFF2-40B4-BE49-F238E27FC236}">
                  <a16:creationId xmlns:a16="http://schemas.microsoft.com/office/drawing/2014/main" id="{4C1970FA-8E67-EE81-CE16-6B6065C96986}"/>
                </a:ext>
              </a:extLst>
            </p:cNvPr>
            <p:cNvSpPr>
              <a:spLocks/>
            </p:cNvSpPr>
            <p:nvPr/>
          </p:nvSpPr>
          <p:spPr bwMode="auto">
            <a:xfrm>
              <a:off x="2174" y="1633"/>
              <a:ext cx="170" cy="356"/>
            </a:xfrm>
            <a:custGeom>
              <a:avLst/>
              <a:gdLst>
                <a:gd name="T0" fmla="*/ 141 w 170"/>
                <a:gd name="T1" fmla="*/ 348 h 356"/>
                <a:gd name="T2" fmla="*/ 136 w 170"/>
                <a:gd name="T3" fmla="*/ 335 h 356"/>
                <a:gd name="T4" fmla="*/ 117 w 170"/>
                <a:gd name="T5" fmla="*/ 321 h 356"/>
                <a:gd name="T6" fmla="*/ 99 w 170"/>
                <a:gd name="T7" fmla="*/ 304 h 356"/>
                <a:gd name="T8" fmla="*/ 85 w 170"/>
                <a:gd name="T9" fmla="*/ 290 h 356"/>
                <a:gd name="T10" fmla="*/ 70 w 170"/>
                <a:gd name="T11" fmla="*/ 280 h 356"/>
                <a:gd name="T12" fmla="*/ 56 w 170"/>
                <a:gd name="T13" fmla="*/ 270 h 356"/>
                <a:gd name="T14" fmla="*/ 42 w 170"/>
                <a:gd name="T15" fmla="*/ 256 h 356"/>
                <a:gd name="T16" fmla="*/ 28 w 170"/>
                <a:gd name="T17" fmla="*/ 246 h 356"/>
                <a:gd name="T18" fmla="*/ 19 w 170"/>
                <a:gd name="T19" fmla="*/ 232 h 356"/>
                <a:gd name="T20" fmla="*/ 14 w 170"/>
                <a:gd name="T21" fmla="*/ 218 h 356"/>
                <a:gd name="T22" fmla="*/ 5 w 170"/>
                <a:gd name="T23" fmla="*/ 205 h 356"/>
                <a:gd name="T24" fmla="*/ 0 w 170"/>
                <a:gd name="T25" fmla="*/ 191 h 356"/>
                <a:gd name="T26" fmla="*/ 5 w 170"/>
                <a:gd name="T27" fmla="*/ 178 h 356"/>
                <a:gd name="T28" fmla="*/ 9 w 170"/>
                <a:gd name="T29" fmla="*/ 164 h 356"/>
                <a:gd name="T30" fmla="*/ 19 w 170"/>
                <a:gd name="T31" fmla="*/ 147 h 356"/>
                <a:gd name="T32" fmla="*/ 23 w 170"/>
                <a:gd name="T33" fmla="*/ 133 h 356"/>
                <a:gd name="T34" fmla="*/ 28 w 170"/>
                <a:gd name="T35" fmla="*/ 113 h 356"/>
                <a:gd name="T36" fmla="*/ 33 w 170"/>
                <a:gd name="T37" fmla="*/ 96 h 356"/>
                <a:gd name="T38" fmla="*/ 42 w 170"/>
                <a:gd name="T39" fmla="*/ 82 h 356"/>
                <a:gd name="T40" fmla="*/ 47 w 170"/>
                <a:gd name="T41" fmla="*/ 68 h 356"/>
                <a:gd name="T42" fmla="*/ 52 w 170"/>
                <a:gd name="T43" fmla="*/ 55 h 356"/>
                <a:gd name="T44" fmla="*/ 56 w 170"/>
                <a:gd name="T45" fmla="*/ 41 h 356"/>
                <a:gd name="T46" fmla="*/ 61 w 170"/>
                <a:gd name="T47" fmla="*/ 27 h 356"/>
                <a:gd name="T48" fmla="*/ 70 w 170"/>
                <a:gd name="T49" fmla="*/ 14 h 356"/>
                <a:gd name="T50" fmla="*/ 75 w 170"/>
                <a:gd name="T51" fmla="*/ 0 h 356"/>
                <a:gd name="T52" fmla="*/ 80 w 170"/>
                <a:gd name="T53" fmla="*/ 14 h 356"/>
                <a:gd name="T54" fmla="*/ 80 w 170"/>
                <a:gd name="T55" fmla="*/ 27 h 356"/>
                <a:gd name="T56" fmla="*/ 80 w 170"/>
                <a:gd name="T57" fmla="*/ 41 h 356"/>
                <a:gd name="T58" fmla="*/ 85 w 170"/>
                <a:gd name="T59" fmla="*/ 55 h 356"/>
                <a:gd name="T60" fmla="*/ 94 w 170"/>
                <a:gd name="T61" fmla="*/ 68 h 356"/>
                <a:gd name="T62" fmla="*/ 103 w 170"/>
                <a:gd name="T63" fmla="*/ 82 h 356"/>
                <a:gd name="T64" fmla="*/ 117 w 170"/>
                <a:gd name="T65" fmla="*/ 96 h 356"/>
                <a:gd name="T66" fmla="*/ 131 w 170"/>
                <a:gd name="T67" fmla="*/ 109 h 356"/>
                <a:gd name="T68" fmla="*/ 141 w 170"/>
                <a:gd name="T69" fmla="*/ 123 h 356"/>
                <a:gd name="T70" fmla="*/ 150 w 170"/>
                <a:gd name="T71" fmla="*/ 137 h 356"/>
                <a:gd name="T72" fmla="*/ 160 w 170"/>
                <a:gd name="T73" fmla="*/ 150 h 356"/>
                <a:gd name="T74" fmla="*/ 164 w 170"/>
                <a:gd name="T75" fmla="*/ 164 h 356"/>
                <a:gd name="T76" fmla="*/ 169 w 170"/>
                <a:gd name="T77" fmla="*/ 178 h 356"/>
                <a:gd name="T78" fmla="*/ 169 w 170"/>
                <a:gd name="T79" fmla="*/ 191 h 356"/>
                <a:gd name="T80" fmla="*/ 169 w 170"/>
                <a:gd name="T81" fmla="*/ 205 h 356"/>
                <a:gd name="T82" fmla="*/ 169 w 170"/>
                <a:gd name="T83" fmla="*/ 218 h 356"/>
                <a:gd name="T84" fmla="*/ 169 w 170"/>
                <a:gd name="T85" fmla="*/ 232 h 356"/>
                <a:gd name="T86" fmla="*/ 164 w 170"/>
                <a:gd name="T87" fmla="*/ 246 h 356"/>
                <a:gd name="T88" fmla="*/ 164 w 170"/>
                <a:gd name="T89" fmla="*/ 259 h 356"/>
                <a:gd name="T90" fmla="*/ 164 w 170"/>
                <a:gd name="T91" fmla="*/ 273 h 356"/>
                <a:gd name="T92" fmla="*/ 160 w 170"/>
                <a:gd name="T93" fmla="*/ 287 h 356"/>
                <a:gd name="T94" fmla="*/ 155 w 170"/>
                <a:gd name="T95" fmla="*/ 300 h 356"/>
                <a:gd name="T96" fmla="*/ 155 w 170"/>
                <a:gd name="T97" fmla="*/ 314 h 356"/>
                <a:gd name="T98" fmla="*/ 150 w 170"/>
                <a:gd name="T99" fmla="*/ 328 h 356"/>
                <a:gd name="T100" fmla="*/ 141 w 170"/>
                <a:gd name="T101" fmla="*/ 341 h 35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70"/>
                <a:gd name="T154" fmla="*/ 0 h 356"/>
                <a:gd name="T155" fmla="*/ 170 w 170"/>
                <a:gd name="T156" fmla="*/ 356 h 35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70" h="356">
                  <a:moveTo>
                    <a:pt x="141" y="355"/>
                  </a:moveTo>
                  <a:lnTo>
                    <a:pt x="141" y="348"/>
                  </a:lnTo>
                  <a:lnTo>
                    <a:pt x="141" y="341"/>
                  </a:lnTo>
                  <a:lnTo>
                    <a:pt x="136" y="335"/>
                  </a:lnTo>
                  <a:lnTo>
                    <a:pt x="127" y="324"/>
                  </a:lnTo>
                  <a:lnTo>
                    <a:pt x="117" y="321"/>
                  </a:lnTo>
                  <a:lnTo>
                    <a:pt x="108" y="314"/>
                  </a:lnTo>
                  <a:lnTo>
                    <a:pt x="99" y="304"/>
                  </a:lnTo>
                  <a:lnTo>
                    <a:pt x="89" y="297"/>
                  </a:lnTo>
                  <a:lnTo>
                    <a:pt x="85" y="290"/>
                  </a:lnTo>
                  <a:lnTo>
                    <a:pt x="75" y="287"/>
                  </a:lnTo>
                  <a:lnTo>
                    <a:pt x="70" y="280"/>
                  </a:lnTo>
                  <a:lnTo>
                    <a:pt x="66" y="273"/>
                  </a:lnTo>
                  <a:lnTo>
                    <a:pt x="56" y="270"/>
                  </a:lnTo>
                  <a:lnTo>
                    <a:pt x="47" y="263"/>
                  </a:lnTo>
                  <a:lnTo>
                    <a:pt x="42" y="256"/>
                  </a:lnTo>
                  <a:lnTo>
                    <a:pt x="33" y="253"/>
                  </a:lnTo>
                  <a:lnTo>
                    <a:pt x="28" y="246"/>
                  </a:lnTo>
                  <a:lnTo>
                    <a:pt x="23" y="239"/>
                  </a:lnTo>
                  <a:lnTo>
                    <a:pt x="19" y="232"/>
                  </a:lnTo>
                  <a:lnTo>
                    <a:pt x="14" y="225"/>
                  </a:lnTo>
                  <a:lnTo>
                    <a:pt x="14" y="218"/>
                  </a:lnTo>
                  <a:lnTo>
                    <a:pt x="9" y="212"/>
                  </a:lnTo>
                  <a:lnTo>
                    <a:pt x="5" y="205"/>
                  </a:lnTo>
                  <a:lnTo>
                    <a:pt x="5" y="198"/>
                  </a:lnTo>
                  <a:lnTo>
                    <a:pt x="0" y="191"/>
                  </a:lnTo>
                  <a:lnTo>
                    <a:pt x="0" y="184"/>
                  </a:lnTo>
                  <a:lnTo>
                    <a:pt x="5" y="178"/>
                  </a:lnTo>
                  <a:lnTo>
                    <a:pt x="9" y="171"/>
                  </a:lnTo>
                  <a:lnTo>
                    <a:pt x="9" y="164"/>
                  </a:lnTo>
                  <a:lnTo>
                    <a:pt x="14" y="154"/>
                  </a:lnTo>
                  <a:lnTo>
                    <a:pt x="19" y="147"/>
                  </a:lnTo>
                  <a:lnTo>
                    <a:pt x="19" y="140"/>
                  </a:lnTo>
                  <a:lnTo>
                    <a:pt x="23" y="133"/>
                  </a:lnTo>
                  <a:lnTo>
                    <a:pt x="23" y="123"/>
                  </a:lnTo>
                  <a:lnTo>
                    <a:pt x="28" y="113"/>
                  </a:lnTo>
                  <a:lnTo>
                    <a:pt x="33" y="106"/>
                  </a:lnTo>
                  <a:lnTo>
                    <a:pt x="33" y="96"/>
                  </a:lnTo>
                  <a:lnTo>
                    <a:pt x="38" y="89"/>
                  </a:lnTo>
                  <a:lnTo>
                    <a:pt x="42" y="82"/>
                  </a:lnTo>
                  <a:lnTo>
                    <a:pt x="47" y="75"/>
                  </a:lnTo>
                  <a:lnTo>
                    <a:pt x="47" y="68"/>
                  </a:lnTo>
                  <a:lnTo>
                    <a:pt x="52" y="61"/>
                  </a:lnTo>
                  <a:lnTo>
                    <a:pt x="52" y="55"/>
                  </a:lnTo>
                  <a:lnTo>
                    <a:pt x="56" y="48"/>
                  </a:lnTo>
                  <a:lnTo>
                    <a:pt x="56" y="41"/>
                  </a:lnTo>
                  <a:lnTo>
                    <a:pt x="61" y="34"/>
                  </a:lnTo>
                  <a:lnTo>
                    <a:pt x="61" y="27"/>
                  </a:lnTo>
                  <a:lnTo>
                    <a:pt x="66" y="20"/>
                  </a:lnTo>
                  <a:lnTo>
                    <a:pt x="70" y="14"/>
                  </a:lnTo>
                  <a:lnTo>
                    <a:pt x="75" y="7"/>
                  </a:lnTo>
                  <a:lnTo>
                    <a:pt x="75" y="0"/>
                  </a:lnTo>
                  <a:lnTo>
                    <a:pt x="80" y="7"/>
                  </a:lnTo>
                  <a:lnTo>
                    <a:pt x="80" y="14"/>
                  </a:lnTo>
                  <a:lnTo>
                    <a:pt x="80" y="20"/>
                  </a:lnTo>
                  <a:lnTo>
                    <a:pt x="80" y="27"/>
                  </a:lnTo>
                  <a:lnTo>
                    <a:pt x="80" y="34"/>
                  </a:lnTo>
                  <a:lnTo>
                    <a:pt x="80" y="41"/>
                  </a:lnTo>
                  <a:lnTo>
                    <a:pt x="80" y="48"/>
                  </a:lnTo>
                  <a:lnTo>
                    <a:pt x="85" y="55"/>
                  </a:lnTo>
                  <a:lnTo>
                    <a:pt x="89" y="61"/>
                  </a:lnTo>
                  <a:lnTo>
                    <a:pt x="94" y="68"/>
                  </a:lnTo>
                  <a:lnTo>
                    <a:pt x="99" y="75"/>
                  </a:lnTo>
                  <a:lnTo>
                    <a:pt x="103" y="82"/>
                  </a:lnTo>
                  <a:lnTo>
                    <a:pt x="108" y="89"/>
                  </a:lnTo>
                  <a:lnTo>
                    <a:pt x="117" y="96"/>
                  </a:lnTo>
                  <a:lnTo>
                    <a:pt x="122" y="102"/>
                  </a:lnTo>
                  <a:lnTo>
                    <a:pt x="131" y="109"/>
                  </a:lnTo>
                  <a:lnTo>
                    <a:pt x="136" y="116"/>
                  </a:lnTo>
                  <a:lnTo>
                    <a:pt x="141" y="123"/>
                  </a:lnTo>
                  <a:lnTo>
                    <a:pt x="146" y="130"/>
                  </a:lnTo>
                  <a:lnTo>
                    <a:pt x="150" y="137"/>
                  </a:lnTo>
                  <a:lnTo>
                    <a:pt x="155" y="143"/>
                  </a:lnTo>
                  <a:lnTo>
                    <a:pt x="160" y="150"/>
                  </a:lnTo>
                  <a:lnTo>
                    <a:pt x="164" y="157"/>
                  </a:lnTo>
                  <a:lnTo>
                    <a:pt x="164" y="164"/>
                  </a:lnTo>
                  <a:lnTo>
                    <a:pt x="169" y="171"/>
                  </a:lnTo>
                  <a:lnTo>
                    <a:pt x="169" y="178"/>
                  </a:lnTo>
                  <a:lnTo>
                    <a:pt x="169" y="184"/>
                  </a:lnTo>
                  <a:lnTo>
                    <a:pt x="169" y="191"/>
                  </a:lnTo>
                  <a:lnTo>
                    <a:pt x="169" y="198"/>
                  </a:lnTo>
                  <a:lnTo>
                    <a:pt x="169" y="205"/>
                  </a:lnTo>
                  <a:lnTo>
                    <a:pt x="169" y="212"/>
                  </a:lnTo>
                  <a:lnTo>
                    <a:pt x="169" y="218"/>
                  </a:lnTo>
                  <a:lnTo>
                    <a:pt x="169" y="225"/>
                  </a:lnTo>
                  <a:lnTo>
                    <a:pt x="169" y="232"/>
                  </a:lnTo>
                  <a:lnTo>
                    <a:pt x="169" y="239"/>
                  </a:lnTo>
                  <a:lnTo>
                    <a:pt x="164" y="246"/>
                  </a:lnTo>
                  <a:lnTo>
                    <a:pt x="164" y="253"/>
                  </a:lnTo>
                  <a:lnTo>
                    <a:pt x="164" y="259"/>
                  </a:lnTo>
                  <a:lnTo>
                    <a:pt x="164" y="266"/>
                  </a:lnTo>
                  <a:lnTo>
                    <a:pt x="164" y="273"/>
                  </a:lnTo>
                  <a:lnTo>
                    <a:pt x="164" y="280"/>
                  </a:lnTo>
                  <a:lnTo>
                    <a:pt x="160" y="287"/>
                  </a:lnTo>
                  <a:lnTo>
                    <a:pt x="160" y="294"/>
                  </a:lnTo>
                  <a:lnTo>
                    <a:pt x="155" y="300"/>
                  </a:lnTo>
                  <a:lnTo>
                    <a:pt x="155" y="307"/>
                  </a:lnTo>
                  <a:lnTo>
                    <a:pt x="155" y="314"/>
                  </a:lnTo>
                  <a:lnTo>
                    <a:pt x="155" y="321"/>
                  </a:lnTo>
                  <a:lnTo>
                    <a:pt x="150" y="328"/>
                  </a:lnTo>
                  <a:lnTo>
                    <a:pt x="146" y="335"/>
                  </a:lnTo>
                  <a:lnTo>
                    <a:pt x="141" y="341"/>
                  </a:lnTo>
                  <a:lnTo>
                    <a:pt x="141" y="348"/>
                  </a:lnTo>
                </a:path>
              </a:pathLst>
            </a:custGeom>
            <a:solidFill>
              <a:srgbClr val="FFFF00"/>
            </a:solidFill>
            <a:ln w="25400" cap="rnd">
              <a:solidFill>
                <a:srgbClr val="EF9100"/>
              </a:solidFill>
              <a:round/>
              <a:headEnd/>
              <a:tailEnd/>
            </a:ln>
          </p:spPr>
          <p:txBody>
            <a:bodyPr/>
            <a:lstStyle/>
            <a:p>
              <a:pPr algn="r" eaLnBrk="0" hangingPunct="0"/>
              <a:endParaRPr lang="en-US" sz="4400" b="1">
                <a:solidFill>
                  <a:srgbClr val="0000FF"/>
                </a:solidFill>
                <a:latin typeface="+mj-lt"/>
              </a:endParaRPr>
            </a:p>
          </p:txBody>
        </p:sp>
        <p:sp>
          <p:nvSpPr>
            <p:cNvPr id="158" name="Freeform 265">
              <a:extLst>
                <a:ext uri="{FF2B5EF4-FFF2-40B4-BE49-F238E27FC236}">
                  <a16:creationId xmlns:a16="http://schemas.microsoft.com/office/drawing/2014/main" id="{3983A406-5C73-8F19-637A-1C551FC84E24}"/>
                </a:ext>
              </a:extLst>
            </p:cNvPr>
            <p:cNvSpPr>
              <a:spLocks/>
            </p:cNvSpPr>
            <p:nvPr/>
          </p:nvSpPr>
          <p:spPr bwMode="auto">
            <a:xfrm>
              <a:off x="2251" y="1590"/>
              <a:ext cx="112" cy="386"/>
            </a:xfrm>
            <a:custGeom>
              <a:avLst/>
              <a:gdLst>
                <a:gd name="T0" fmla="*/ 19 w 112"/>
                <a:gd name="T1" fmla="*/ 378 h 386"/>
                <a:gd name="T2" fmla="*/ 22 w 112"/>
                <a:gd name="T3" fmla="*/ 363 h 386"/>
                <a:gd name="T4" fmla="*/ 34 w 112"/>
                <a:gd name="T5" fmla="*/ 348 h 386"/>
                <a:gd name="T6" fmla="*/ 46 w 112"/>
                <a:gd name="T7" fmla="*/ 329 h 386"/>
                <a:gd name="T8" fmla="*/ 56 w 112"/>
                <a:gd name="T9" fmla="*/ 315 h 386"/>
                <a:gd name="T10" fmla="*/ 65 w 112"/>
                <a:gd name="T11" fmla="*/ 304 h 386"/>
                <a:gd name="T12" fmla="*/ 74 w 112"/>
                <a:gd name="T13" fmla="*/ 292 h 386"/>
                <a:gd name="T14" fmla="*/ 83 w 112"/>
                <a:gd name="T15" fmla="*/ 278 h 386"/>
                <a:gd name="T16" fmla="*/ 93 w 112"/>
                <a:gd name="T17" fmla="*/ 267 h 386"/>
                <a:gd name="T18" fmla="*/ 99 w 112"/>
                <a:gd name="T19" fmla="*/ 252 h 386"/>
                <a:gd name="T20" fmla="*/ 102 w 112"/>
                <a:gd name="T21" fmla="*/ 237 h 386"/>
                <a:gd name="T22" fmla="*/ 108 w 112"/>
                <a:gd name="T23" fmla="*/ 222 h 386"/>
                <a:gd name="T24" fmla="*/ 111 w 112"/>
                <a:gd name="T25" fmla="*/ 207 h 386"/>
                <a:gd name="T26" fmla="*/ 108 w 112"/>
                <a:gd name="T27" fmla="*/ 193 h 386"/>
                <a:gd name="T28" fmla="*/ 105 w 112"/>
                <a:gd name="T29" fmla="*/ 178 h 386"/>
                <a:gd name="T30" fmla="*/ 99 w 112"/>
                <a:gd name="T31" fmla="*/ 159 h 386"/>
                <a:gd name="T32" fmla="*/ 96 w 112"/>
                <a:gd name="T33" fmla="*/ 144 h 386"/>
                <a:gd name="T34" fmla="*/ 93 w 112"/>
                <a:gd name="T35" fmla="*/ 122 h 386"/>
                <a:gd name="T36" fmla="*/ 89 w 112"/>
                <a:gd name="T37" fmla="*/ 104 h 386"/>
                <a:gd name="T38" fmla="*/ 83 w 112"/>
                <a:gd name="T39" fmla="*/ 89 h 386"/>
                <a:gd name="T40" fmla="*/ 80 w 112"/>
                <a:gd name="T41" fmla="*/ 74 h 386"/>
                <a:gd name="T42" fmla="*/ 77 w 112"/>
                <a:gd name="T43" fmla="*/ 59 h 386"/>
                <a:gd name="T44" fmla="*/ 74 w 112"/>
                <a:gd name="T45" fmla="*/ 44 h 386"/>
                <a:gd name="T46" fmla="*/ 71 w 112"/>
                <a:gd name="T47" fmla="*/ 30 h 386"/>
                <a:gd name="T48" fmla="*/ 65 w 112"/>
                <a:gd name="T49" fmla="*/ 15 h 386"/>
                <a:gd name="T50" fmla="*/ 62 w 112"/>
                <a:gd name="T51" fmla="*/ 0 h 386"/>
                <a:gd name="T52" fmla="*/ 59 w 112"/>
                <a:gd name="T53" fmla="*/ 15 h 386"/>
                <a:gd name="T54" fmla="*/ 59 w 112"/>
                <a:gd name="T55" fmla="*/ 30 h 386"/>
                <a:gd name="T56" fmla="*/ 59 w 112"/>
                <a:gd name="T57" fmla="*/ 44 h 386"/>
                <a:gd name="T58" fmla="*/ 56 w 112"/>
                <a:gd name="T59" fmla="*/ 59 h 386"/>
                <a:gd name="T60" fmla="*/ 49 w 112"/>
                <a:gd name="T61" fmla="*/ 74 h 386"/>
                <a:gd name="T62" fmla="*/ 43 w 112"/>
                <a:gd name="T63" fmla="*/ 89 h 386"/>
                <a:gd name="T64" fmla="*/ 34 w 112"/>
                <a:gd name="T65" fmla="*/ 104 h 386"/>
                <a:gd name="T66" fmla="*/ 25 w 112"/>
                <a:gd name="T67" fmla="*/ 118 h 386"/>
                <a:gd name="T68" fmla="*/ 19 w 112"/>
                <a:gd name="T69" fmla="*/ 133 h 386"/>
                <a:gd name="T70" fmla="*/ 12 w 112"/>
                <a:gd name="T71" fmla="*/ 148 h 386"/>
                <a:gd name="T72" fmla="*/ 6 w 112"/>
                <a:gd name="T73" fmla="*/ 163 h 386"/>
                <a:gd name="T74" fmla="*/ 3 w 112"/>
                <a:gd name="T75" fmla="*/ 178 h 386"/>
                <a:gd name="T76" fmla="*/ 0 w 112"/>
                <a:gd name="T77" fmla="*/ 193 h 386"/>
                <a:gd name="T78" fmla="*/ 0 w 112"/>
                <a:gd name="T79" fmla="*/ 207 h 386"/>
                <a:gd name="T80" fmla="*/ 0 w 112"/>
                <a:gd name="T81" fmla="*/ 222 h 386"/>
                <a:gd name="T82" fmla="*/ 0 w 112"/>
                <a:gd name="T83" fmla="*/ 237 h 386"/>
                <a:gd name="T84" fmla="*/ 0 w 112"/>
                <a:gd name="T85" fmla="*/ 252 h 386"/>
                <a:gd name="T86" fmla="*/ 3 w 112"/>
                <a:gd name="T87" fmla="*/ 267 h 386"/>
                <a:gd name="T88" fmla="*/ 3 w 112"/>
                <a:gd name="T89" fmla="*/ 281 h 386"/>
                <a:gd name="T90" fmla="*/ 3 w 112"/>
                <a:gd name="T91" fmla="*/ 296 h 386"/>
                <a:gd name="T92" fmla="*/ 6 w 112"/>
                <a:gd name="T93" fmla="*/ 311 h 386"/>
                <a:gd name="T94" fmla="*/ 9 w 112"/>
                <a:gd name="T95" fmla="*/ 326 h 386"/>
                <a:gd name="T96" fmla="*/ 9 w 112"/>
                <a:gd name="T97" fmla="*/ 341 h 386"/>
                <a:gd name="T98" fmla="*/ 12 w 112"/>
                <a:gd name="T99" fmla="*/ 355 h 386"/>
                <a:gd name="T100" fmla="*/ 19 w 112"/>
                <a:gd name="T101" fmla="*/ 370 h 38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12"/>
                <a:gd name="T154" fmla="*/ 0 h 386"/>
                <a:gd name="T155" fmla="*/ 112 w 112"/>
                <a:gd name="T156" fmla="*/ 386 h 38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12" h="386">
                  <a:moveTo>
                    <a:pt x="19" y="385"/>
                  </a:moveTo>
                  <a:lnTo>
                    <a:pt x="19" y="378"/>
                  </a:lnTo>
                  <a:lnTo>
                    <a:pt x="19" y="370"/>
                  </a:lnTo>
                  <a:lnTo>
                    <a:pt x="22" y="363"/>
                  </a:lnTo>
                  <a:lnTo>
                    <a:pt x="28" y="352"/>
                  </a:lnTo>
                  <a:lnTo>
                    <a:pt x="34" y="348"/>
                  </a:lnTo>
                  <a:lnTo>
                    <a:pt x="40" y="341"/>
                  </a:lnTo>
                  <a:lnTo>
                    <a:pt x="46" y="329"/>
                  </a:lnTo>
                  <a:lnTo>
                    <a:pt x="52" y="322"/>
                  </a:lnTo>
                  <a:lnTo>
                    <a:pt x="56" y="315"/>
                  </a:lnTo>
                  <a:lnTo>
                    <a:pt x="62" y="311"/>
                  </a:lnTo>
                  <a:lnTo>
                    <a:pt x="65" y="304"/>
                  </a:lnTo>
                  <a:lnTo>
                    <a:pt x="68" y="296"/>
                  </a:lnTo>
                  <a:lnTo>
                    <a:pt x="74" y="292"/>
                  </a:lnTo>
                  <a:lnTo>
                    <a:pt x="80" y="285"/>
                  </a:lnTo>
                  <a:lnTo>
                    <a:pt x="83" y="278"/>
                  </a:lnTo>
                  <a:lnTo>
                    <a:pt x="89" y="274"/>
                  </a:lnTo>
                  <a:lnTo>
                    <a:pt x="93" y="267"/>
                  </a:lnTo>
                  <a:lnTo>
                    <a:pt x="96" y="259"/>
                  </a:lnTo>
                  <a:lnTo>
                    <a:pt x="99" y="252"/>
                  </a:lnTo>
                  <a:lnTo>
                    <a:pt x="102" y="244"/>
                  </a:lnTo>
                  <a:lnTo>
                    <a:pt x="102" y="237"/>
                  </a:lnTo>
                  <a:lnTo>
                    <a:pt x="105" y="230"/>
                  </a:lnTo>
                  <a:lnTo>
                    <a:pt x="108" y="222"/>
                  </a:lnTo>
                  <a:lnTo>
                    <a:pt x="108" y="215"/>
                  </a:lnTo>
                  <a:lnTo>
                    <a:pt x="111" y="207"/>
                  </a:lnTo>
                  <a:lnTo>
                    <a:pt x="111" y="200"/>
                  </a:lnTo>
                  <a:lnTo>
                    <a:pt x="108" y="193"/>
                  </a:lnTo>
                  <a:lnTo>
                    <a:pt x="105" y="185"/>
                  </a:lnTo>
                  <a:lnTo>
                    <a:pt x="105" y="178"/>
                  </a:lnTo>
                  <a:lnTo>
                    <a:pt x="102" y="167"/>
                  </a:lnTo>
                  <a:lnTo>
                    <a:pt x="99" y="159"/>
                  </a:lnTo>
                  <a:lnTo>
                    <a:pt x="99" y="152"/>
                  </a:lnTo>
                  <a:lnTo>
                    <a:pt x="96" y="144"/>
                  </a:lnTo>
                  <a:lnTo>
                    <a:pt x="96" y="133"/>
                  </a:lnTo>
                  <a:lnTo>
                    <a:pt x="93" y="122"/>
                  </a:lnTo>
                  <a:lnTo>
                    <a:pt x="89" y="115"/>
                  </a:lnTo>
                  <a:lnTo>
                    <a:pt x="89" y="104"/>
                  </a:lnTo>
                  <a:lnTo>
                    <a:pt x="86" y="96"/>
                  </a:lnTo>
                  <a:lnTo>
                    <a:pt x="83" y="89"/>
                  </a:lnTo>
                  <a:lnTo>
                    <a:pt x="80" y="81"/>
                  </a:lnTo>
                  <a:lnTo>
                    <a:pt x="80" y="74"/>
                  </a:lnTo>
                  <a:lnTo>
                    <a:pt x="77" y="67"/>
                  </a:lnTo>
                  <a:lnTo>
                    <a:pt x="77" y="59"/>
                  </a:lnTo>
                  <a:lnTo>
                    <a:pt x="74" y="52"/>
                  </a:lnTo>
                  <a:lnTo>
                    <a:pt x="74" y="44"/>
                  </a:lnTo>
                  <a:lnTo>
                    <a:pt x="71" y="37"/>
                  </a:lnTo>
                  <a:lnTo>
                    <a:pt x="71" y="30"/>
                  </a:lnTo>
                  <a:lnTo>
                    <a:pt x="68" y="22"/>
                  </a:lnTo>
                  <a:lnTo>
                    <a:pt x="65" y="15"/>
                  </a:lnTo>
                  <a:lnTo>
                    <a:pt x="62" y="7"/>
                  </a:lnTo>
                  <a:lnTo>
                    <a:pt x="62" y="0"/>
                  </a:lnTo>
                  <a:lnTo>
                    <a:pt x="59" y="7"/>
                  </a:lnTo>
                  <a:lnTo>
                    <a:pt x="59" y="15"/>
                  </a:lnTo>
                  <a:lnTo>
                    <a:pt x="59" y="22"/>
                  </a:lnTo>
                  <a:lnTo>
                    <a:pt x="59" y="30"/>
                  </a:lnTo>
                  <a:lnTo>
                    <a:pt x="59" y="37"/>
                  </a:lnTo>
                  <a:lnTo>
                    <a:pt x="59" y="44"/>
                  </a:lnTo>
                  <a:lnTo>
                    <a:pt x="59" y="52"/>
                  </a:lnTo>
                  <a:lnTo>
                    <a:pt x="56" y="59"/>
                  </a:lnTo>
                  <a:lnTo>
                    <a:pt x="52" y="67"/>
                  </a:lnTo>
                  <a:lnTo>
                    <a:pt x="49" y="74"/>
                  </a:lnTo>
                  <a:lnTo>
                    <a:pt x="46" y="81"/>
                  </a:lnTo>
                  <a:lnTo>
                    <a:pt x="43" y="89"/>
                  </a:lnTo>
                  <a:lnTo>
                    <a:pt x="40" y="96"/>
                  </a:lnTo>
                  <a:lnTo>
                    <a:pt x="34" y="104"/>
                  </a:lnTo>
                  <a:lnTo>
                    <a:pt x="31" y="111"/>
                  </a:lnTo>
                  <a:lnTo>
                    <a:pt x="25" y="118"/>
                  </a:lnTo>
                  <a:lnTo>
                    <a:pt x="22" y="126"/>
                  </a:lnTo>
                  <a:lnTo>
                    <a:pt x="19" y="133"/>
                  </a:lnTo>
                  <a:lnTo>
                    <a:pt x="15" y="141"/>
                  </a:lnTo>
                  <a:lnTo>
                    <a:pt x="12" y="148"/>
                  </a:lnTo>
                  <a:lnTo>
                    <a:pt x="9" y="155"/>
                  </a:lnTo>
                  <a:lnTo>
                    <a:pt x="6" y="163"/>
                  </a:lnTo>
                  <a:lnTo>
                    <a:pt x="3" y="170"/>
                  </a:lnTo>
                  <a:lnTo>
                    <a:pt x="3" y="178"/>
                  </a:lnTo>
                  <a:lnTo>
                    <a:pt x="0" y="185"/>
                  </a:lnTo>
                  <a:lnTo>
                    <a:pt x="0" y="193"/>
                  </a:lnTo>
                  <a:lnTo>
                    <a:pt x="0" y="200"/>
                  </a:lnTo>
                  <a:lnTo>
                    <a:pt x="0" y="207"/>
                  </a:lnTo>
                  <a:lnTo>
                    <a:pt x="0" y="215"/>
                  </a:lnTo>
                  <a:lnTo>
                    <a:pt x="0" y="222"/>
                  </a:lnTo>
                  <a:lnTo>
                    <a:pt x="0" y="230"/>
                  </a:lnTo>
                  <a:lnTo>
                    <a:pt x="0" y="237"/>
                  </a:lnTo>
                  <a:lnTo>
                    <a:pt x="0" y="244"/>
                  </a:lnTo>
                  <a:lnTo>
                    <a:pt x="0" y="252"/>
                  </a:lnTo>
                  <a:lnTo>
                    <a:pt x="0" y="259"/>
                  </a:lnTo>
                  <a:lnTo>
                    <a:pt x="3" y="267"/>
                  </a:lnTo>
                  <a:lnTo>
                    <a:pt x="3" y="274"/>
                  </a:lnTo>
                  <a:lnTo>
                    <a:pt x="3" y="281"/>
                  </a:lnTo>
                  <a:lnTo>
                    <a:pt x="3" y="289"/>
                  </a:lnTo>
                  <a:lnTo>
                    <a:pt x="3" y="296"/>
                  </a:lnTo>
                  <a:lnTo>
                    <a:pt x="3" y="304"/>
                  </a:lnTo>
                  <a:lnTo>
                    <a:pt x="6" y="311"/>
                  </a:lnTo>
                  <a:lnTo>
                    <a:pt x="6" y="318"/>
                  </a:lnTo>
                  <a:lnTo>
                    <a:pt x="9" y="326"/>
                  </a:lnTo>
                  <a:lnTo>
                    <a:pt x="9" y="333"/>
                  </a:lnTo>
                  <a:lnTo>
                    <a:pt x="9" y="341"/>
                  </a:lnTo>
                  <a:lnTo>
                    <a:pt x="9" y="348"/>
                  </a:lnTo>
                  <a:lnTo>
                    <a:pt x="12" y="355"/>
                  </a:lnTo>
                  <a:lnTo>
                    <a:pt x="15" y="363"/>
                  </a:lnTo>
                  <a:lnTo>
                    <a:pt x="19" y="370"/>
                  </a:lnTo>
                  <a:lnTo>
                    <a:pt x="19" y="378"/>
                  </a:lnTo>
                </a:path>
              </a:pathLst>
            </a:custGeom>
            <a:solidFill>
              <a:srgbClr val="FF0000"/>
            </a:solidFill>
            <a:ln w="25400" cap="rnd">
              <a:solidFill>
                <a:srgbClr val="FE9B03"/>
              </a:solidFill>
              <a:round/>
              <a:headEnd/>
              <a:tailEnd/>
            </a:ln>
          </p:spPr>
          <p:txBody>
            <a:bodyPr/>
            <a:lstStyle/>
            <a:p>
              <a:pPr algn="r" eaLnBrk="0" hangingPunct="0"/>
              <a:endParaRPr lang="en-US" sz="4400" b="1">
                <a:solidFill>
                  <a:srgbClr val="0000FF"/>
                </a:solidFill>
                <a:latin typeface="+mj-lt"/>
              </a:endParaRPr>
            </a:p>
          </p:txBody>
        </p:sp>
        <p:sp>
          <p:nvSpPr>
            <p:cNvPr id="159" name="Freeform 266">
              <a:extLst>
                <a:ext uri="{FF2B5EF4-FFF2-40B4-BE49-F238E27FC236}">
                  <a16:creationId xmlns:a16="http://schemas.microsoft.com/office/drawing/2014/main" id="{625E75A0-4566-5CD7-D73E-04D41D811348}"/>
                </a:ext>
              </a:extLst>
            </p:cNvPr>
            <p:cNvSpPr>
              <a:spLocks/>
            </p:cNvSpPr>
            <p:nvPr/>
          </p:nvSpPr>
          <p:spPr bwMode="auto">
            <a:xfrm>
              <a:off x="2304" y="1843"/>
              <a:ext cx="127" cy="129"/>
            </a:xfrm>
            <a:custGeom>
              <a:avLst/>
              <a:gdLst>
                <a:gd name="T0" fmla="*/ 0 w 127"/>
                <a:gd name="T1" fmla="*/ 128 h 129"/>
                <a:gd name="T2" fmla="*/ 10 w 127"/>
                <a:gd name="T3" fmla="*/ 128 h 129"/>
                <a:gd name="T4" fmla="*/ 15 w 127"/>
                <a:gd name="T5" fmla="*/ 119 h 129"/>
                <a:gd name="T6" fmla="*/ 24 w 127"/>
                <a:gd name="T7" fmla="*/ 119 h 129"/>
                <a:gd name="T8" fmla="*/ 34 w 127"/>
                <a:gd name="T9" fmla="*/ 111 h 129"/>
                <a:gd name="T10" fmla="*/ 44 w 127"/>
                <a:gd name="T11" fmla="*/ 107 h 129"/>
                <a:gd name="T12" fmla="*/ 48 w 127"/>
                <a:gd name="T13" fmla="*/ 98 h 129"/>
                <a:gd name="T14" fmla="*/ 58 w 127"/>
                <a:gd name="T15" fmla="*/ 98 h 129"/>
                <a:gd name="T16" fmla="*/ 63 w 127"/>
                <a:gd name="T17" fmla="*/ 90 h 129"/>
                <a:gd name="T18" fmla="*/ 68 w 127"/>
                <a:gd name="T19" fmla="*/ 81 h 129"/>
                <a:gd name="T20" fmla="*/ 78 w 127"/>
                <a:gd name="T21" fmla="*/ 73 h 129"/>
                <a:gd name="T22" fmla="*/ 78 w 127"/>
                <a:gd name="T23" fmla="*/ 64 h 129"/>
                <a:gd name="T24" fmla="*/ 87 w 127"/>
                <a:gd name="T25" fmla="*/ 60 h 129"/>
                <a:gd name="T26" fmla="*/ 87 w 127"/>
                <a:gd name="T27" fmla="*/ 51 h 129"/>
                <a:gd name="T28" fmla="*/ 87 w 127"/>
                <a:gd name="T29" fmla="*/ 43 h 129"/>
                <a:gd name="T30" fmla="*/ 92 w 127"/>
                <a:gd name="T31" fmla="*/ 34 h 129"/>
                <a:gd name="T32" fmla="*/ 102 w 127"/>
                <a:gd name="T33" fmla="*/ 30 h 129"/>
                <a:gd name="T34" fmla="*/ 102 w 127"/>
                <a:gd name="T35" fmla="*/ 21 h 129"/>
                <a:gd name="T36" fmla="*/ 107 w 127"/>
                <a:gd name="T37" fmla="*/ 13 h 129"/>
                <a:gd name="T38" fmla="*/ 107 w 127"/>
                <a:gd name="T39" fmla="*/ 4 h 129"/>
                <a:gd name="T40" fmla="*/ 116 w 127"/>
                <a:gd name="T41" fmla="*/ 0 h 129"/>
                <a:gd name="T42" fmla="*/ 116 w 127"/>
                <a:gd name="T43" fmla="*/ 9 h 129"/>
                <a:gd name="T44" fmla="*/ 116 w 127"/>
                <a:gd name="T45" fmla="*/ 17 h 129"/>
                <a:gd name="T46" fmla="*/ 121 w 127"/>
                <a:gd name="T47" fmla="*/ 26 h 129"/>
                <a:gd name="T48" fmla="*/ 121 w 127"/>
                <a:gd name="T49" fmla="*/ 34 h 129"/>
                <a:gd name="T50" fmla="*/ 121 w 127"/>
                <a:gd name="T51" fmla="*/ 43 h 129"/>
                <a:gd name="T52" fmla="*/ 126 w 127"/>
                <a:gd name="T53" fmla="*/ 51 h 129"/>
                <a:gd name="T54" fmla="*/ 126 w 127"/>
                <a:gd name="T55" fmla="*/ 60 h 129"/>
                <a:gd name="T56" fmla="*/ 126 w 127"/>
                <a:gd name="T57" fmla="*/ 68 h 129"/>
                <a:gd name="T58" fmla="*/ 126 w 127"/>
                <a:gd name="T59" fmla="*/ 77 h 129"/>
                <a:gd name="T60" fmla="*/ 126 w 127"/>
                <a:gd name="T61" fmla="*/ 85 h 129"/>
                <a:gd name="T62" fmla="*/ 121 w 127"/>
                <a:gd name="T63" fmla="*/ 94 h 129"/>
                <a:gd name="T64" fmla="*/ 111 w 127"/>
                <a:gd name="T65" fmla="*/ 94 h 129"/>
                <a:gd name="T66" fmla="*/ 107 w 127"/>
                <a:gd name="T67" fmla="*/ 102 h 129"/>
                <a:gd name="T68" fmla="*/ 97 w 127"/>
                <a:gd name="T69" fmla="*/ 107 h 129"/>
                <a:gd name="T70" fmla="*/ 87 w 127"/>
                <a:gd name="T71" fmla="*/ 111 h 129"/>
                <a:gd name="T72" fmla="*/ 78 w 127"/>
                <a:gd name="T73" fmla="*/ 115 h 129"/>
                <a:gd name="T74" fmla="*/ 68 w 127"/>
                <a:gd name="T75" fmla="*/ 115 h 129"/>
                <a:gd name="T76" fmla="*/ 58 w 127"/>
                <a:gd name="T77" fmla="*/ 115 h 129"/>
                <a:gd name="T78" fmla="*/ 48 w 127"/>
                <a:gd name="T79" fmla="*/ 115 h 129"/>
                <a:gd name="T80" fmla="*/ 39 w 127"/>
                <a:gd name="T81" fmla="*/ 115 h 129"/>
                <a:gd name="T82" fmla="*/ 29 w 127"/>
                <a:gd name="T83" fmla="*/ 119 h 129"/>
                <a:gd name="T84" fmla="*/ 19 w 127"/>
                <a:gd name="T85" fmla="*/ 124 h 129"/>
                <a:gd name="T86" fmla="*/ 10 w 127"/>
                <a:gd name="T87" fmla="*/ 128 h 129"/>
                <a:gd name="T88" fmla="*/ 0 w 127"/>
                <a:gd name="T89" fmla="*/ 128 h 129"/>
                <a:gd name="T90" fmla="*/ 63 w 127"/>
                <a:gd name="T91" fmla="*/ 98 h 1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27"/>
                <a:gd name="T139" fmla="*/ 0 h 129"/>
                <a:gd name="T140" fmla="*/ 127 w 127"/>
                <a:gd name="T141" fmla="*/ 129 h 1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27" h="129">
                  <a:moveTo>
                    <a:pt x="0" y="128"/>
                  </a:moveTo>
                  <a:lnTo>
                    <a:pt x="10" y="128"/>
                  </a:lnTo>
                  <a:lnTo>
                    <a:pt x="15" y="119"/>
                  </a:lnTo>
                  <a:lnTo>
                    <a:pt x="24" y="119"/>
                  </a:lnTo>
                  <a:lnTo>
                    <a:pt x="34" y="111"/>
                  </a:lnTo>
                  <a:lnTo>
                    <a:pt x="44" y="107"/>
                  </a:lnTo>
                  <a:lnTo>
                    <a:pt x="48" y="98"/>
                  </a:lnTo>
                  <a:lnTo>
                    <a:pt x="58" y="98"/>
                  </a:lnTo>
                  <a:lnTo>
                    <a:pt x="63" y="90"/>
                  </a:lnTo>
                  <a:lnTo>
                    <a:pt x="68" y="81"/>
                  </a:lnTo>
                  <a:lnTo>
                    <a:pt x="78" y="73"/>
                  </a:lnTo>
                  <a:lnTo>
                    <a:pt x="78" y="64"/>
                  </a:lnTo>
                  <a:lnTo>
                    <a:pt x="87" y="60"/>
                  </a:lnTo>
                  <a:lnTo>
                    <a:pt x="87" y="51"/>
                  </a:lnTo>
                  <a:lnTo>
                    <a:pt x="87" y="43"/>
                  </a:lnTo>
                  <a:lnTo>
                    <a:pt x="92" y="34"/>
                  </a:lnTo>
                  <a:lnTo>
                    <a:pt x="102" y="30"/>
                  </a:lnTo>
                  <a:lnTo>
                    <a:pt x="102" y="21"/>
                  </a:lnTo>
                  <a:lnTo>
                    <a:pt x="107" y="13"/>
                  </a:lnTo>
                  <a:lnTo>
                    <a:pt x="107" y="4"/>
                  </a:lnTo>
                  <a:lnTo>
                    <a:pt x="116" y="0"/>
                  </a:lnTo>
                  <a:lnTo>
                    <a:pt x="116" y="9"/>
                  </a:lnTo>
                  <a:lnTo>
                    <a:pt x="116" y="17"/>
                  </a:lnTo>
                  <a:lnTo>
                    <a:pt x="121" y="26"/>
                  </a:lnTo>
                  <a:lnTo>
                    <a:pt x="121" y="34"/>
                  </a:lnTo>
                  <a:lnTo>
                    <a:pt x="121" y="43"/>
                  </a:lnTo>
                  <a:lnTo>
                    <a:pt x="126" y="51"/>
                  </a:lnTo>
                  <a:lnTo>
                    <a:pt x="126" y="60"/>
                  </a:lnTo>
                  <a:lnTo>
                    <a:pt x="126" y="68"/>
                  </a:lnTo>
                  <a:lnTo>
                    <a:pt x="126" y="77"/>
                  </a:lnTo>
                  <a:lnTo>
                    <a:pt x="126" y="85"/>
                  </a:lnTo>
                  <a:lnTo>
                    <a:pt x="121" y="94"/>
                  </a:lnTo>
                  <a:lnTo>
                    <a:pt x="111" y="94"/>
                  </a:lnTo>
                  <a:lnTo>
                    <a:pt x="107" y="102"/>
                  </a:lnTo>
                  <a:lnTo>
                    <a:pt x="97" y="107"/>
                  </a:lnTo>
                  <a:lnTo>
                    <a:pt x="87" y="111"/>
                  </a:lnTo>
                  <a:lnTo>
                    <a:pt x="78" y="115"/>
                  </a:lnTo>
                  <a:lnTo>
                    <a:pt x="68" y="115"/>
                  </a:lnTo>
                  <a:lnTo>
                    <a:pt x="58" y="115"/>
                  </a:lnTo>
                  <a:lnTo>
                    <a:pt x="48" y="115"/>
                  </a:lnTo>
                  <a:lnTo>
                    <a:pt x="39" y="115"/>
                  </a:lnTo>
                  <a:lnTo>
                    <a:pt x="29" y="119"/>
                  </a:lnTo>
                  <a:lnTo>
                    <a:pt x="19" y="124"/>
                  </a:lnTo>
                  <a:lnTo>
                    <a:pt x="10" y="128"/>
                  </a:lnTo>
                  <a:lnTo>
                    <a:pt x="0" y="128"/>
                  </a:lnTo>
                  <a:lnTo>
                    <a:pt x="63" y="98"/>
                  </a:lnTo>
                </a:path>
              </a:pathLst>
            </a:custGeom>
            <a:solidFill>
              <a:srgbClr val="FFCC99"/>
            </a:solidFill>
            <a:ln w="25400" cap="rnd">
              <a:solidFill>
                <a:srgbClr val="FF0000"/>
              </a:solidFill>
              <a:round/>
              <a:headEnd/>
              <a:tailEnd/>
            </a:ln>
          </p:spPr>
          <p:txBody>
            <a:bodyPr/>
            <a:lstStyle/>
            <a:p>
              <a:pPr algn="r" eaLnBrk="0" hangingPunct="0"/>
              <a:endParaRPr lang="en-US" sz="4400" b="1">
                <a:solidFill>
                  <a:srgbClr val="0000FF"/>
                </a:solidFill>
                <a:latin typeface="+mj-lt"/>
              </a:endParaRPr>
            </a:p>
          </p:txBody>
        </p:sp>
      </p:grpSp>
      <p:grpSp>
        <p:nvGrpSpPr>
          <p:cNvPr id="160" name="Group 259">
            <a:extLst>
              <a:ext uri="{FF2B5EF4-FFF2-40B4-BE49-F238E27FC236}">
                <a16:creationId xmlns:a16="http://schemas.microsoft.com/office/drawing/2014/main" id="{12801B39-AFDB-0857-4EFD-B64C5916D00F}"/>
              </a:ext>
            </a:extLst>
          </p:cNvPr>
          <p:cNvGrpSpPr>
            <a:grpSpLocks/>
          </p:cNvGrpSpPr>
          <p:nvPr/>
        </p:nvGrpSpPr>
        <p:grpSpPr bwMode="auto">
          <a:xfrm>
            <a:off x="6692012" y="3534954"/>
            <a:ext cx="119063" cy="200025"/>
            <a:chOff x="2160" y="1548"/>
            <a:chExt cx="309" cy="441"/>
          </a:xfrm>
        </p:grpSpPr>
        <p:sp>
          <p:nvSpPr>
            <p:cNvPr id="161" name="Freeform 260">
              <a:extLst>
                <a:ext uri="{FF2B5EF4-FFF2-40B4-BE49-F238E27FC236}">
                  <a16:creationId xmlns:a16="http://schemas.microsoft.com/office/drawing/2014/main" id="{70BD0F68-9F50-6230-0E3F-DCE81974E235}"/>
                </a:ext>
              </a:extLst>
            </p:cNvPr>
            <p:cNvSpPr>
              <a:spLocks/>
            </p:cNvSpPr>
            <p:nvPr/>
          </p:nvSpPr>
          <p:spPr bwMode="auto">
            <a:xfrm>
              <a:off x="2160" y="1548"/>
              <a:ext cx="141" cy="428"/>
            </a:xfrm>
            <a:custGeom>
              <a:avLst/>
              <a:gdLst>
                <a:gd name="T0" fmla="*/ 117 w 141"/>
                <a:gd name="T1" fmla="*/ 419 h 428"/>
                <a:gd name="T2" fmla="*/ 113 w 141"/>
                <a:gd name="T3" fmla="*/ 402 h 428"/>
                <a:gd name="T4" fmla="*/ 97 w 141"/>
                <a:gd name="T5" fmla="*/ 386 h 428"/>
                <a:gd name="T6" fmla="*/ 82 w 141"/>
                <a:gd name="T7" fmla="*/ 365 h 428"/>
                <a:gd name="T8" fmla="*/ 70 w 141"/>
                <a:gd name="T9" fmla="*/ 349 h 428"/>
                <a:gd name="T10" fmla="*/ 58 w 141"/>
                <a:gd name="T11" fmla="*/ 337 h 428"/>
                <a:gd name="T12" fmla="*/ 47 w 141"/>
                <a:gd name="T13" fmla="*/ 324 h 428"/>
                <a:gd name="T14" fmla="*/ 35 w 141"/>
                <a:gd name="T15" fmla="*/ 308 h 428"/>
                <a:gd name="T16" fmla="*/ 23 w 141"/>
                <a:gd name="T17" fmla="*/ 296 h 428"/>
                <a:gd name="T18" fmla="*/ 16 w 141"/>
                <a:gd name="T19" fmla="*/ 279 h 428"/>
                <a:gd name="T20" fmla="*/ 12 w 141"/>
                <a:gd name="T21" fmla="*/ 263 h 428"/>
                <a:gd name="T22" fmla="*/ 4 w 141"/>
                <a:gd name="T23" fmla="*/ 246 h 428"/>
                <a:gd name="T24" fmla="*/ 0 w 141"/>
                <a:gd name="T25" fmla="*/ 230 h 428"/>
                <a:gd name="T26" fmla="*/ 4 w 141"/>
                <a:gd name="T27" fmla="*/ 214 h 428"/>
                <a:gd name="T28" fmla="*/ 8 w 141"/>
                <a:gd name="T29" fmla="*/ 197 h 428"/>
                <a:gd name="T30" fmla="*/ 16 w 141"/>
                <a:gd name="T31" fmla="*/ 177 h 428"/>
                <a:gd name="T32" fmla="*/ 19 w 141"/>
                <a:gd name="T33" fmla="*/ 160 h 428"/>
                <a:gd name="T34" fmla="*/ 23 w 141"/>
                <a:gd name="T35" fmla="*/ 135 h 428"/>
                <a:gd name="T36" fmla="*/ 27 w 141"/>
                <a:gd name="T37" fmla="*/ 115 h 428"/>
                <a:gd name="T38" fmla="*/ 35 w 141"/>
                <a:gd name="T39" fmla="*/ 99 h 428"/>
                <a:gd name="T40" fmla="*/ 39 w 141"/>
                <a:gd name="T41" fmla="*/ 82 h 428"/>
                <a:gd name="T42" fmla="*/ 43 w 141"/>
                <a:gd name="T43" fmla="*/ 66 h 428"/>
                <a:gd name="T44" fmla="*/ 47 w 141"/>
                <a:gd name="T45" fmla="*/ 49 h 428"/>
                <a:gd name="T46" fmla="*/ 51 w 141"/>
                <a:gd name="T47" fmla="*/ 33 h 428"/>
                <a:gd name="T48" fmla="*/ 58 w 141"/>
                <a:gd name="T49" fmla="*/ 16 h 428"/>
                <a:gd name="T50" fmla="*/ 62 w 141"/>
                <a:gd name="T51" fmla="*/ 0 h 428"/>
                <a:gd name="T52" fmla="*/ 66 w 141"/>
                <a:gd name="T53" fmla="*/ 16 h 428"/>
                <a:gd name="T54" fmla="*/ 66 w 141"/>
                <a:gd name="T55" fmla="*/ 33 h 428"/>
                <a:gd name="T56" fmla="*/ 66 w 141"/>
                <a:gd name="T57" fmla="*/ 49 h 428"/>
                <a:gd name="T58" fmla="*/ 70 w 141"/>
                <a:gd name="T59" fmla="*/ 66 h 428"/>
                <a:gd name="T60" fmla="*/ 78 w 141"/>
                <a:gd name="T61" fmla="*/ 82 h 428"/>
                <a:gd name="T62" fmla="*/ 86 w 141"/>
                <a:gd name="T63" fmla="*/ 99 h 428"/>
                <a:gd name="T64" fmla="*/ 97 w 141"/>
                <a:gd name="T65" fmla="*/ 115 h 428"/>
                <a:gd name="T66" fmla="*/ 109 w 141"/>
                <a:gd name="T67" fmla="*/ 131 h 428"/>
                <a:gd name="T68" fmla="*/ 117 w 141"/>
                <a:gd name="T69" fmla="*/ 148 h 428"/>
                <a:gd name="T70" fmla="*/ 124 w 141"/>
                <a:gd name="T71" fmla="*/ 164 h 428"/>
                <a:gd name="T72" fmla="*/ 132 w 141"/>
                <a:gd name="T73" fmla="*/ 181 h 428"/>
                <a:gd name="T74" fmla="*/ 136 w 141"/>
                <a:gd name="T75" fmla="*/ 197 h 428"/>
                <a:gd name="T76" fmla="*/ 140 w 141"/>
                <a:gd name="T77" fmla="*/ 214 h 428"/>
                <a:gd name="T78" fmla="*/ 140 w 141"/>
                <a:gd name="T79" fmla="*/ 230 h 428"/>
                <a:gd name="T80" fmla="*/ 140 w 141"/>
                <a:gd name="T81" fmla="*/ 246 h 428"/>
                <a:gd name="T82" fmla="*/ 140 w 141"/>
                <a:gd name="T83" fmla="*/ 263 h 428"/>
                <a:gd name="T84" fmla="*/ 140 w 141"/>
                <a:gd name="T85" fmla="*/ 279 h 428"/>
                <a:gd name="T86" fmla="*/ 136 w 141"/>
                <a:gd name="T87" fmla="*/ 296 h 428"/>
                <a:gd name="T88" fmla="*/ 136 w 141"/>
                <a:gd name="T89" fmla="*/ 312 h 428"/>
                <a:gd name="T90" fmla="*/ 136 w 141"/>
                <a:gd name="T91" fmla="*/ 328 h 428"/>
                <a:gd name="T92" fmla="*/ 132 w 141"/>
                <a:gd name="T93" fmla="*/ 345 h 428"/>
                <a:gd name="T94" fmla="*/ 128 w 141"/>
                <a:gd name="T95" fmla="*/ 361 h 428"/>
                <a:gd name="T96" fmla="*/ 128 w 141"/>
                <a:gd name="T97" fmla="*/ 378 h 428"/>
                <a:gd name="T98" fmla="*/ 124 w 141"/>
                <a:gd name="T99" fmla="*/ 394 h 428"/>
                <a:gd name="T100" fmla="*/ 117 w 141"/>
                <a:gd name="T101" fmla="*/ 411 h 42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1"/>
                <a:gd name="T154" fmla="*/ 0 h 428"/>
                <a:gd name="T155" fmla="*/ 141 w 141"/>
                <a:gd name="T156" fmla="*/ 428 h 42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1" h="428">
                  <a:moveTo>
                    <a:pt x="117" y="427"/>
                  </a:moveTo>
                  <a:lnTo>
                    <a:pt x="117" y="419"/>
                  </a:lnTo>
                  <a:lnTo>
                    <a:pt x="117" y="411"/>
                  </a:lnTo>
                  <a:lnTo>
                    <a:pt x="113" y="402"/>
                  </a:lnTo>
                  <a:lnTo>
                    <a:pt x="105" y="390"/>
                  </a:lnTo>
                  <a:lnTo>
                    <a:pt x="97" y="386"/>
                  </a:lnTo>
                  <a:lnTo>
                    <a:pt x="89" y="378"/>
                  </a:lnTo>
                  <a:lnTo>
                    <a:pt x="82" y="365"/>
                  </a:lnTo>
                  <a:lnTo>
                    <a:pt x="74" y="357"/>
                  </a:lnTo>
                  <a:lnTo>
                    <a:pt x="70" y="349"/>
                  </a:lnTo>
                  <a:lnTo>
                    <a:pt x="62" y="345"/>
                  </a:lnTo>
                  <a:lnTo>
                    <a:pt x="58" y="337"/>
                  </a:lnTo>
                  <a:lnTo>
                    <a:pt x="54" y="328"/>
                  </a:lnTo>
                  <a:lnTo>
                    <a:pt x="47" y="324"/>
                  </a:lnTo>
                  <a:lnTo>
                    <a:pt x="39" y="316"/>
                  </a:lnTo>
                  <a:lnTo>
                    <a:pt x="35" y="308"/>
                  </a:lnTo>
                  <a:lnTo>
                    <a:pt x="27" y="304"/>
                  </a:lnTo>
                  <a:lnTo>
                    <a:pt x="23" y="296"/>
                  </a:lnTo>
                  <a:lnTo>
                    <a:pt x="19" y="287"/>
                  </a:lnTo>
                  <a:lnTo>
                    <a:pt x="16" y="279"/>
                  </a:lnTo>
                  <a:lnTo>
                    <a:pt x="12" y="271"/>
                  </a:lnTo>
                  <a:lnTo>
                    <a:pt x="12" y="263"/>
                  </a:lnTo>
                  <a:lnTo>
                    <a:pt x="8" y="255"/>
                  </a:lnTo>
                  <a:lnTo>
                    <a:pt x="4" y="246"/>
                  </a:lnTo>
                  <a:lnTo>
                    <a:pt x="4" y="238"/>
                  </a:lnTo>
                  <a:lnTo>
                    <a:pt x="0" y="230"/>
                  </a:lnTo>
                  <a:lnTo>
                    <a:pt x="0" y="222"/>
                  </a:lnTo>
                  <a:lnTo>
                    <a:pt x="4" y="214"/>
                  </a:lnTo>
                  <a:lnTo>
                    <a:pt x="8" y="205"/>
                  </a:lnTo>
                  <a:lnTo>
                    <a:pt x="8" y="197"/>
                  </a:lnTo>
                  <a:lnTo>
                    <a:pt x="12" y="185"/>
                  </a:lnTo>
                  <a:lnTo>
                    <a:pt x="16" y="177"/>
                  </a:lnTo>
                  <a:lnTo>
                    <a:pt x="16" y="168"/>
                  </a:lnTo>
                  <a:lnTo>
                    <a:pt x="19" y="160"/>
                  </a:lnTo>
                  <a:lnTo>
                    <a:pt x="19" y="148"/>
                  </a:lnTo>
                  <a:lnTo>
                    <a:pt x="23" y="135"/>
                  </a:lnTo>
                  <a:lnTo>
                    <a:pt x="27" y="127"/>
                  </a:lnTo>
                  <a:lnTo>
                    <a:pt x="27" y="115"/>
                  </a:lnTo>
                  <a:lnTo>
                    <a:pt x="31" y="107"/>
                  </a:lnTo>
                  <a:lnTo>
                    <a:pt x="35" y="99"/>
                  </a:lnTo>
                  <a:lnTo>
                    <a:pt x="39" y="90"/>
                  </a:lnTo>
                  <a:lnTo>
                    <a:pt x="39" y="82"/>
                  </a:lnTo>
                  <a:lnTo>
                    <a:pt x="43" y="74"/>
                  </a:lnTo>
                  <a:lnTo>
                    <a:pt x="43" y="66"/>
                  </a:lnTo>
                  <a:lnTo>
                    <a:pt x="47" y="57"/>
                  </a:lnTo>
                  <a:lnTo>
                    <a:pt x="47" y="49"/>
                  </a:lnTo>
                  <a:lnTo>
                    <a:pt x="51" y="41"/>
                  </a:lnTo>
                  <a:lnTo>
                    <a:pt x="51" y="33"/>
                  </a:lnTo>
                  <a:lnTo>
                    <a:pt x="54" y="25"/>
                  </a:lnTo>
                  <a:lnTo>
                    <a:pt x="58" y="16"/>
                  </a:lnTo>
                  <a:lnTo>
                    <a:pt x="62" y="8"/>
                  </a:lnTo>
                  <a:lnTo>
                    <a:pt x="62" y="0"/>
                  </a:lnTo>
                  <a:lnTo>
                    <a:pt x="66" y="8"/>
                  </a:lnTo>
                  <a:lnTo>
                    <a:pt x="66" y="16"/>
                  </a:lnTo>
                  <a:lnTo>
                    <a:pt x="66" y="25"/>
                  </a:lnTo>
                  <a:lnTo>
                    <a:pt x="66" y="33"/>
                  </a:lnTo>
                  <a:lnTo>
                    <a:pt x="66" y="41"/>
                  </a:lnTo>
                  <a:lnTo>
                    <a:pt x="66" y="49"/>
                  </a:lnTo>
                  <a:lnTo>
                    <a:pt x="66" y="57"/>
                  </a:lnTo>
                  <a:lnTo>
                    <a:pt x="70" y="66"/>
                  </a:lnTo>
                  <a:lnTo>
                    <a:pt x="74" y="74"/>
                  </a:lnTo>
                  <a:lnTo>
                    <a:pt x="78" y="82"/>
                  </a:lnTo>
                  <a:lnTo>
                    <a:pt x="82" y="90"/>
                  </a:lnTo>
                  <a:lnTo>
                    <a:pt x="86" y="99"/>
                  </a:lnTo>
                  <a:lnTo>
                    <a:pt x="89" y="107"/>
                  </a:lnTo>
                  <a:lnTo>
                    <a:pt x="97" y="115"/>
                  </a:lnTo>
                  <a:lnTo>
                    <a:pt x="101" y="123"/>
                  </a:lnTo>
                  <a:lnTo>
                    <a:pt x="109" y="131"/>
                  </a:lnTo>
                  <a:lnTo>
                    <a:pt x="113" y="140"/>
                  </a:lnTo>
                  <a:lnTo>
                    <a:pt x="117" y="148"/>
                  </a:lnTo>
                  <a:lnTo>
                    <a:pt x="121" y="156"/>
                  </a:lnTo>
                  <a:lnTo>
                    <a:pt x="124" y="164"/>
                  </a:lnTo>
                  <a:lnTo>
                    <a:pt x="128" y="172"/>
                  </a:lnTo>
                  <a:lnTo>
                    <a:pt x="132" y="181"/>
                  </a:lnTo>
                  <a:lnTo>
                    <a:pt x="136" y="189"/>
                  </a:lnTo>
                  <a:lnTo>
                    <a:pt x="136" y="197"/>
                  </a:lnTo>
                  <a:lnTo>
                    <a:pt x="140" y="205"/>
                  </a:lnTo>
                  <a:lnTo>
                    <a:pt x="140" y="214"/>
                  </a:lnTo>
                  <a:lnTo>
                    <a:pt x="140" y="222"/>
                  </a:lnTo>
                  <a:lnTo>
                    <a:pt x="140" y="230"/>
                  </a:lnTo>
                  <a:lnTo>
                    <a:pt x="140" y="238"/>
                  </a:lnTo>
                  <a:lnTo>
                    <a:pt x="140" y="246"/>
                  </a:lnTo>
                  <a:lnTo>
                    <a:pt x="140" y="255"/>
                  </a:lnTo>
                  <a:lnTo>
                    <a:pt x="140" y="263"/>
                  </a:lnTo>
                  <a:lnTo>
                    <a:pt x="140" y="271"/>
                  </a:lnTo>
                  <a:lnTo>
                    <a:pt x="140" y="279"/>
                  </a:lnTo>
                  <a:lnTo>
                    <a:pt x="140" y="287"/>
                  </a:lnTo>
                  <a:lnTo>
                    <a:pt x="136" y="296"/>
                  </a:lnTo>
                  <a:lnTo>
                    <a:pt x="136" y="304"/>
                  </a:lnTo>
                  <a:lnTo>
                    <a:pt x="136" y="312"/>
                  </a:lnTo>
                  <a:lnTo>
                    <a:pt x="136" y="320"/>
                  </a:lnTo>
                  <a:lnTo>
                    <a:pt x="136" y="328"/>
                  </a:lnTo>
                  <a:lnTo>
                    <a:pt x="136" y="337"/>
                  </a:lnTo>
                  <a:lnTo>
                    <a:pt x="132" y="345"/>
                  </a:lnTo>
                  <a:lnTo>
                    <a:pt x="132" y="353"/>
                  </a:lnTo>
                  <a:lnTo>
                    <a:pt x="128" y="361"/>
                  </a:lnTo>
                  <a:lnTo>
                    <a:pt x="128" y="370"/>
                  </a:lnTo>
                  <a:lnTo>
                    <a:pt x="128" y="378"/>
                  </a:lnTo>
                  <a:lnTo>
                    <a:pt x="128" y="386"/>
                  </a:lnTo>
                  <a:lnTo>
                    <a:pt x="124" y="394"/>
                  </a:lnTo>
                  <a:lnTo>
                    <a:pt x="121" y="402"/>
                  </a:lnTo>
                  <a:lnTo>
                    <a:pt x="117" y="411"/>
                  </a:lnTo>
                  <a:lnTo>
                    <a:pt x="117" y="419"/>
                  </a:lnTo>
                </a:path>
              </a:pathLst>
            </a:custGeom>
            <a:solidFill>
              <a:srgbClr val="FF6600"/>
            </a:solidFill>
            <a:ln w="25400" cap="rnd">
              <a:solidFill>
                <a:srgbClr val="F35B1B"/>
              </a:solidFill>
              <a:round/>
              <a:headEnd/>
              <a:tailEnd/>
            </a:ln>
          </p:spPr>
          <p:txBody>
            <a:bodyPr/>
            <a:lstStyle/>
            <a:p>
              <a:pPr algn="r" eaLnBrk="0" hangingPunct="0"/>
              <a:endParaRPr lang="en-US" sz="4400" b="1">
                <a:solidFill>
                  <a:srgbClr val="0000FF"/>
                </a:solidFill>
                <a:latin typeface="+mj-lt"/>
              </a:endParaRPr>
            </a:p>
          </p:txBody>
        </p:sp>
        <p:sp>
          <p:nvSpPr>
            <p:cNvPr id="162" name="Freeform 261">
              <a:extLst>
                <a:ext uri="{FF2B5EF4-FFF2-40B4-BE49-F238E27FC236}">
                  <a16:creationId xmlns:a16="http://schemas.microsoft.com/office/drawing/2014/main" id="{6ECDC9BE-F65B-77ED-80F9-41BDEEF6827C}"/>
                </a:ext>
              </a:extLst>
            </p:cNvPr>
            <p:cNvSpPr>
              <a:spLocks/>
            </p:cNvSpPr>
            <p:nvPr/>
          </p:nvSpPr>
          <p:spPr bwMode="auto">
            <a:xfrm>
              <a:off x="2266" y="1693"/>
              <a:ext cx="145" cy="292"/>
            </a:xfrm>
            <a:custGeom>
              <a:avLst/>
              <a:gdLst>
                <a:gd name="T0" fmla="*/ 24 w 145"/>
                <a:gd name="T1" fmla="*/ 285 h 292"/>
                <a:gd name="T2" fmla="*/ 28 w 145"/>
                <a:gd name="T3" fmla="*/ 274 h 292"/>
                <a:gd name="T4" fmla="*/ 44 w 145"/>
                <a:gd name="T5" fmla="*/ 263 h 292"/>
                <a:gd name="T6" fmla="*/ 60 w 145"/>
                <a:gd name="T7" fmla="*/ 249 h 292"/>
                <a:gd name="T8" fmla="*/ 72 w 145"/>
                <a:gd name="T9" fmla="*/ 238 h 292"/>
                <a:gd name="T10" fmla="*/ 84 w 145"/>
                <a:gd name="T11" fmla="*/ 229 h 292"/>
                <a:gd name="T12" fmla="*/ 96 w 145"/>
                <a:gd name="T13" fmla="*/ 221 h 292"/>
                <a:gd name="T14" fmla="*/ 108 w 145"/>
                <a:gd name="T15" fmla="*/ 210 h 292"/>
                <a:gd name="T16" fmla="*/ 120 w 145"/>
                <a:gd name="T17" fmla="*/ 201 h 292"/>
                <a:gd name="T18" fmla="*/ 128 w 145"/>
                <a:gd name="T19" fmla="*/ 190 h 292"/>
                <a:gd name="T20" fmla="*/ 132 w 145"/>
                <a:gd name="T21" fmla="*/ 179 h 292"/>
                <a:gd name="T22" fmla="*/ 140 w 145"/>
                <a:gd name="T23" fmla="*/ 168 h 292"/>
                <a:gd name="T24" fmla="*/ 144 w 145"/>
                <a:gd name="T25" fmla="*/ 157 h 292"/>
                <a:gd name="T26" fmla="*/ 140 w 145"/>
                <a:gd name="T27" fmla="*/ 146 h 292"/>
                <a:gd name="T28" fmla="*/ 136 w 145"/>
                <a:gd name="T29" fmla="*/ 134 h 292"/>
                <a:gd name="T30" fmla="*/ 128 w 145"/>
                <a:gd name="T31" fmla="*/ 120 h 292"/>
                <a:gd name="T32" fmla="*/ 124 w 145"/>
                <a:gd name="T33" fmla="*/ 109 h 292"/>
                <a:gd name="T34" fmla="*/ 120 w 145"/>
                <a:gd name="T35" fmla="*/ 92 h 292"/>
                <a:gd name="T36" fmla="*/ 116 w 145"/>
                <a:gd name="T37" fmla="*/ 78 h 292"/>
                <a:gd name="T38" fmla="*/ 108 w 145"/>
                <a:gd name="T39" fmla="*/ 67 h 292"/>
                <a:gd name="T40" fmla="*/ 104 w 145"/>
                <a:gd name="T41" fmla="*/ 56 h 292"/>
                <a:gd name="T42" fmla="*/ 100 w 145"/>
                <a:gd name="T43" fmla="*/ 45 h 292"/>
                <a:gd name="T44" fmla="*/ 96 w 145"/>
                <a:gd name="T45" fmla="*/ 34 h 292"/>
                <a:gd name="T46" fmla="*/ 92 w 145"/>
                <a:gd name="T47" fmla="*/ 22 h 292"/>
                <a:gd name="T48" fmla="*/ 84 w 145"/>
                <a:gd name="T49" fmla="*/ 11 h 292"/>
                <a:gd name="T50" fmla="*/ 80 w 145"/>
                <a:gd name="T51" fmla="*/ 0 h 292"/>
                <a:gd name="T52" fmla="*/ 76 w 145"/>
                <a:gd name="T53" fmla="*/ 11 h 292"/>
                <a:gd name="T54" fmla="*/ 76 w 145"/>
                <a:gd name="T55" fmla="*/ 22 h 292"/>
                <a:gd name="T56" fmla="*/ 76 w 145"/>
                <a:gd name="T57" fmla="*/ 34 h 292"/>
                <a:gd name="T58" fmla="*/ 72 w 145"/>
                <a:gd name="T59" fmla="*/ 45 h 292"/>
                <a:gd name="T60" fmla="*/ 64 w 145"/>
                <a:gd name="T61" fmla="*/ 56 h 292"/>
                <a:gd name="T62" fmla="*/ 56 w 145"/>
                <a:gd name="T63" fmla="*/ 67 h 292"/>
                <a:gd name="T64" fmla="*/ 44 w 145"/>
                <a:gd name="T65" fmla="*/ 78 h 292"/>
                <a:gd name="T66" fmla="*/ 32 w 145"/>
                <a:gd name="T67" fmla="*/ 90 h 292"/>
                <a:gd name="T68" fmla="*/ 24 w 145"/>
                <a:gd name="T69" fmla="*/ 101 h 292"/>
                <a:gd name="T70" fmla="*/ 16 w 145"/>
                <a:gd name="T71" fmla="*/ 112 h 292"/>
                <a:gd name="T72" fmla="*/ 8 w 145"/>
                <a:gd name="T73" fmla="*/ 123 h 292"/>
                <a:gd name="T74" fmla="*/ 4 w 145"/>
                <a:gd name="T75" fmla="*/ 134 h 292"/>
                <a:gd name="T76" fmla="*/ 0 w 145"/>
                <a:gd name="T77" fmla="*/ 146 h 292"/>
                <a:gd name="T78" fmla="*/ 0 w 145"/>
                <a:gd name="T79" fmla="*/ 157 h 292"/>
                <a:gd name="T80" fmla="*/ 0 w 145"/>
                <a:gd name="T81" fmla="*/ 168 h 292"/>
                <a:gd name="T82" fmla="*/ 0 w 145"/>
                <a:gd name="T83" fmla="*/ 179 h 292"/>
                <a:gd name="T84" fmla="*/ 0 w 145"/>
                <a:gd name="T85" fmla="*/ 190 h 292"/>
                <a:gd name="T86" fmla="*/ 4 w 145"/>
                <a:gd name="T87" fmla="*/ 201 h 292"/>
                <a:gd name="T88" fmla="*/ 4 w 145"/>
                <a:gd name="T89" fmla="*/ 213 h 292"/>
                <a:gd name="T90" fmla="*/ 4 w 145"/>
                <a:gd name="T91" fmla="*/ 224 h 292"/>
                <a:gd name="T92" fmla="*/ 8 w 145"/>
                <a:gd name="T93" fmla="*/ 235 h 292"/>
                <a:gd name="T94" fmla="*/ 12 w 145"/>
                <a:gd name="T95" fmla="*/ 246 h 292"/>
                <a:gd name="T96" fmla="*/ 12 w 145"/>
                <a:gd name="T97" fmla="*/ 257 h 292"/>
                <a:gd name="T98" fmla="*/ 16 w 145"/>
                <a:gd name="T99" fmla="*/ 269 h 292"/>
                <a:gd name="T100" fmla="*/ 24 w 145"/>
                <a:gd name="T101" fmla="*/ 280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5"/>
                <a:gd name="T154" fmla="*/ 0 h 292"/>
                <a:gd name="T155" fmla="*/ 145 w 145"/>
                <a:gd name="T156" fmla="*/ 292 h 29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5" h="292">
                  <a:moveTo>
                    <a:pt x="24" y="291"/>
                  </a:moveTo>
                  <a:lnTo>
                    <a:pt x="24" y="285"/>
                  </a:lnTo>
                  <a:lnTo>
                    <a:pt x="24" y="280"/>
                  </a:lnTo>
                  <a:lnTo>
                    <a:pt x="28" y="274"/>
                  </a:lnTo>
                  <a:lnTo>
                    <a:pt x="36" y="266"/>
                  </a:lnTo>
                  <a:lnTo>
                    <a:pt x="44" y="263"/>
                  </a:lnTo>
                  <a:lnTo>
                    <a:pt x="52" y="257"/>
                  </a:lnTo>
                  <a:lnTo>
                    <a:pt x="60" y="249"/>
                  </a:lnTo>
                  <a:lnTo>
                    <a:pt x="68" y="243"/>
                  </a:lnTo>
                  <a:lnTo>
                    <a:pt x="72" y="238"/>
                  </a:lnTo>
                  <a:lnTo>
                    <a:pt x="80" y="235"/>
                  </a:lnTo>
                  <a:lnTo>
                    <a:pt x="84" y="229"/>
                  </a:lnTo>
                  <a:lnTo>
                    <a:pt x="88" y="224"/>
                  </a:lnTo>
                  <a:lnTo>
                    <a:pt x="96" y="221"/>
                  </a:lnTo>
                  <a:lnTo>
                    <a:pt x="104" y="215"/>
                  </a:lnTo>
                  <a:lnTo>
                    <a:pt x="108" y="210"/>
                  </a:lnTo>
                  <a:lnTo>
                    <a:pt x="116" y="207"/>
                  </a:lnTo>
                  <a:lnTo>
                    <a:pt x="120" y="201"/>
                  </a:lnTo>
                  <a:lnTo>
                    <a:pt x="124" y="196"/>
                  </a:lnTo>
                  <a:lnTo>
                    <a:pt x="128" y="190"/>
                  </a:lnTo>
                  <a:lnTo>
                    <a:pt x="132" y="185"/>
                  </a:lnTo>
                  <a:lnTo>
                    <a:pt x="132" y="179"/>
                  </a:lnTo>
                  <a:lnTo>
                    <a:pt x="136" y="173"/>
                  </a:lnTo>
                  <a:lnTo>
                    <a:pt x="140" y="168"/>
                  </a:lnTo>
                  <a:lnTo>
                    <a:pt x="140" y="162"/>
                  </a:lnTo>
                  <a:lnTo>
                    <a:pt x="144" y="157"/>
                  </a:lnTo>
                  <a:lnTo>
                    <a:pt x="144" y="151"/>
                  </a:lnTo>
                  <a:lnTo>
                    <a:pt x="140" y="146"/>
                  </a:lnTo>
                  <a:lnTo>
                    <a:pt x="136" y="140"/>
                  </a:lnTo>
                  <a:lnTo>
                    <a:pt x="136" y="134"/>
                  </a:lnTo>
                  <a:lnTo>
                    <a:pt x="132" y="126"/>
                  </a:lnTo>
                  <a:lnTo>
                    <a:pt x="128" y="120"/>
                  </a:lnTo>
                  <a:lnTo>
                    <a:pt x="128" y="115"/>
                  </a:lnTo>
                  <a:lnTo>
                    <a:pt x="124" y="109"/>
                  </a:lnTo>
                  <a:lnTo>
                    <a:pt x="124" y="101"/>
                  </a:lnTo>
                  <a:lnTo>
                    <a:pt x="120" y="92"/>
                  </a:lnTo>
                  <a:lnTo>
                    <a:pt x="116" y="87"/>
                  </a:lnTo>
                  <a:lnTo>
                    <a:pt x="116" y="78"/>
                  </a:lnTo>
                  <a:lnTo>
                    <a:pt x="112" y="73"/>
                  </a:lnTo>
                  <a:lnTo>
                    <a:pt x="108" y="67"/>
                  </a:lnTo>
                  <a:lnTo>
                    <a:pt x="104" y="62"/>
                  </a:lnTo>
                  <a:lnTo>
                    <a:pt x="104" y="56"/>
                  </a:lnTo>
                  <a:lnTo>
                    <a:pt x="100" y="50"/>
                  </a:lnTo>
                  <a:lnTo>
                    <a:pt x="100" y="45"/>
                  </a:lnTo>
                  <a:lnTo>
                    <a:pt x="96" y="39"/>
                  </a:lnTo>
                  <a:lnTo>
                    <a:pt x="96" y="34"/>
                  </a:lnTo>
                  <a:lnTo>
                    <a:pt x="92" y="28"/>
                  </a:lnTo>
                  <a:lnTo>
                    <a:pt x="92" y="22"/>
                  </a:lnTo>
                  <a:lnTo>
                    <a:pt x="88" y="17"/>
                  </a:lnTo>
                  <a:lnTo>
                    <a:pt x="84" y="11"/>
                  </a:lnTo>
                  <a:lnTo>
                    <a:pt x="80" y="6"/>
                  </a:lnTo>
                  <a:lnTo>
                    <a:pt x="80" y="0"/>
                  </a:lnTo>
                  <a:lnTo>
                    <a:pt x="76" y="6"/>
                  </a:lnTo>
                  <a:lnTo>
                    <a:pt x="76" y="11"/>
                  </a:lnTo>
                  <a:lnTo>
                    <a:pt x="76" y="17"/>
                  </a:lnTo>
                  <a:lnTo>
                    <a:pt x="76" y="22"/>
                  </a:lnTo>
                  <a:lnTo>
                    <a:pt x="76" y="28"/>
                  </a:lnTo>
                  <a:lnTo>
                    <a:pt x="76" y="34"/>
                  </a:lnTo>
                  <a:lnTo>
                    <a:pt x="76" y="39"/>
                  </a:lnTo>
                  <a:lnTo>
                    <a:pt x="72" y="45"/>
                  </a:lnTo>
                  <a:lnTo>
                    <a:pt x="68" y="50"/>
                  </a:lnTo>
                  <a:lnTo>
                    <a:pt x="64" y="56"/>
                  </a:lnTo>
                  <a:lnTo>
                    <a:pt x="60" y="62"/>
                  </a:lnTo>
                  <a:lnTo>
                    <a:pt x="56" y="67"/>
                  </a:lnTo>
                  <a:lnTo>
                    <a:pt x="52" y="73"/>
                  </a:lnTo>
                  <a:lnTo>
                    <a:pt x="44" y="78"/>
                  </a:lnTo>
                  <a:lnTo>
                    <a:pt x="40" y="84"/>
                  </a:lnTo>
                  <a:lnTo>
                    <a:pt x="32" y="90"/>
                  </a:lnTo>
                  <a:lnTo>
                    <a:pt x="28" y="95"/>
                  </a:lnTo>
                  <a:lnTo>
                    <a:pt x="24" y="101"/>
                  </a:lnTo>
                  <a:lnTo>
                    <a:pt x="20" y="106"/>
                  </a:lnTo>
                  <a:lnTo>
                    <a:pt x="16" y="112"/>
                  </a:lnTo>
                  <a:lnTo>
                    <a:pt x="12" y="118"/>
                  </a:lnTo>
                  <a:lnTo>
                    <a:pt x="8" y="123"/>
                  </a:lnTo>
                  <a:lnTo>
                    <a:pt x="4" y="129"/>
                  </a:lnTo>
                  <a:lnTo>
                    <a:pt x="4" y="134"/>
                  </a:lnTo>
                  <a:lnTo>
                    <a:pt x="0" y="140"/>
                  </a:lnTo>
                  <a:lnTo>
                    <a:pt x="0" y="146"/>
                  </a:lnTo>
                  <a:lnTo>
                    <a:pt x="0" y="151"/>
                  </a:lnTo>
                  <a:lnTo>
                    <a:pt x="0" y="157"/>
                  </a:lnTo>
                  <a:lnTo>
                    <a:pt x="0" y="162"/>
                  </a:lnTo>
                  <a:lnTo>
                    <a:pt x="0" y="168"/>
                  </a:lnTo>
                  <a:lnTo>
                    <a:pt x="0" y="173"/>
                  </a:lnTo>
                  <a:lnTo>
                    <a:pt x="0" y="179"/>
                  </a:lnTo>
                  <a:lnTo>
                    <a:pt x="0" y="185"/>
                  </a:lnTo>
                  <a:lnTo>
                    <a:pt x="0" y="190"/>
                  </a:lnTo>
                  <a:lnTo>
                    <a:pt x="0" y="196"/>
                  </a:lnTo>
                  <a:lnTo>
                    <a:pt x="4" y="201"/>
                  </a:lnTo>
                  <a:lnTo>
                    <a:pt x="4" y="207"/>
                  </a:lnTo>
                  <a:lnTo>
                    <a:pt x="4" y="213"/>
                  </a:lnTo>
                  <a:lnTo>
                    <a:pt x="4" y="218"/>
                  </a:lnTo>
                  <a:lnTo>
                    <a:pt x="4" y="224"/>
                  </a:lnTo>
                  <a:lnTo>
                    <a:pt x="4" y="229"/>
                  </a:lnTo>
                  <a:lnTo>
                    <a:pt x="8" y="235"/>
                  </a:lnTo>
                  <a:lnTo>
                    <a:pt x="8" y="241"/>
                  </a:lnTo>
                  <a:lnTo>
                    <a:pt x="12" y="246"/>
                  </a:lnTo>
                  <a:lnTo>
                    <a:pt x="12" y="252"/>
                  </a:lnTo>
                  <a:lnTo>
                    <a:pt x="12" y="257"/>
                  </a:lnTo>
                  <a:lnTo>
                    <a:pt x="12" y="263"/>
                  </a:lnTo>
                  <a:lnTo>
                    <a:pt x="16" y="269"/>
                  </a:lnTo>
                  <a:lnTo>
                    <a:pt x="20" y="274"/>
                  </a:lnTo>
                  <a:lnTo>
                    <a:pt x="24" y="280"/>
                  </a:lnTo>
                  <a:lnTo>
                    <a:pt x="24" y="285"/>
                  </a:lnTo>
                </a:path>
              </a:pathLst>
            </a:custGeom>
            <a:solidFill>
              <a:srgbClr val="FF5008"/>
            </a:solidFill>
            <a:ln w="25400" cap="rnd">
              <a:solidFill>
                <a:srgbClr val="FE9B03"/>
              </a:solidFill>
              <a:round/>
              <a:headEnd/>
              <a:tailEnd/>
            </a:ln>
          </p:spPr>
          <p:txBody>
            <a:bodyPr/>
            <a:lstStyle/>
            <a:p>
              <a:pPr algn="r" eaLnBrk="0" hangingPunct="0"/>
              <a:endParaRPr lang="en-US" sz="4400" b="1">
                <a:solidFill>
                  <a:srgbClr val="0000FF"/>
                </a:solidFill>
                <a:latin typeface="+mj-lt"/>
              </a:endParaRPr>
            </a:p>
          </p:txBody>
        </p:sp>
        <p:sp>
          <p:nvSpPr>
            <p:cNvPr id="163" name="Freeform 262">
              <a:extLst>
                <a:ext uri="{FF2B5EF4-FFF2-40B4-BE49-F238E27FC236}">
                  <a16:creationId xmlns:a16="http://schemas.microsoft.com/office/drawing/2014/main" id="{0C97AE33-6684-9BA5-F169-C46D4A4267C6}"/>
                </a:ext>
              </a:extLst>
            </p:cNvPr>
            <p:cNvSpPr>
              <a:spLocks/>
            </p:cNvSpPr>
            <p:nvPr/>
          </p:nvSpPr>
          <p:spPr bwMode="auto">
            <a:xfrm>
              <a:off x="2201" y="1586"/>
              <a:ext cx="232" cy="313"/>
            </a:xfrm>
            <a:custGeom>
              <a:avLst/>
              <a:gdLst>
                <a:gd name="T0" fmla="*/ 94 w 232"/>
                <a:gd name="T1" fmla="*/ 306 h 313"/>
                <a:gd name="T2" fmla="*/ 98 w 232"/>
                <a:gd name="T3" fmla="*/ 294 h 313"/>
                <a:gd name="T4" fmla="*/ 117 w 232"/>
                <a:gd name="T5" fmla="*/ 282 h 313"/>
                <a:gd name="T6" fmla="*/ 135 w 232"/>
                <a:gd name="T7" fmla="*/ 267 h 313"/>
                <a:gd name="T8" fmla="*/ 149 w 232"/>
                <a:gd name="T9" fmla="*/ 255 h 313"/>
                <a:gd name="T10" fmla="*/ 162 w 232"/>
                <a:gd name="T11" fmla="*/ 246 h 313"/>
                <a:gd name="T12" fmla="*/ 177 w 232"/>
                <a:gd name="T13" fmla="*/ 237 h 313"/>
                <a:gd name="T14" fmla="*/ 190 w 232"/>
                <a:gd name="T15" fmla="*/ 225 h 313"/>
                <a:gd name="T16" fmla="*/ 203 w 232"/>
                <a:gd name="T17" fmla="*/ 216 h 313"/>
                <a:gd name="T18" fmla="*/ 213 w 232"/>
                <a:gd name="T19" fmla="*/ 204 h 313"/>
                <a:gd name="T20" fmla="*/ 218 w 232"/>
                <a:gd name="T21" fmla="*/ 192 h 313"/>
                <a:gd name="T22" fmla="*/ 226 w 232"/>
                <a:gd name="T23" fmla="*/ 180 h 313"/>
                <a:gd name="T24" fmla="*/ 231 w 232"/>
                <a:gd name="T25" fmla="*/ 168 h 313"/>
                <a:gd name="T26" fmla="*/ 226 w 232"/>
                <a:gd name="T27" fmla="*/ 156 h 313"/>
                <a:gd name="T28" fmla="*/ 221 w 232"/>
                <a:gd name="T29" fmla="*/ 144 h 313"/>
                <a:gd name="T30" fmla="*/ 213 w 232"/>
                <a:gd name="T31" fmla="*/ 129 h 313"/>
                <a:gd name="T32" fmla="*/ 208 w 232"/>
                <a:gd name="T33" fmla="*/ 118 h 313"/>
                <a:gd name="T34" fmla="*/ 203 w 232"/>
                <a:gd name="T35" fmla="*/ 99 h 313"/>
                <a:gd name="T36" fmla="*/ 200 w 232"/>
                <a:gd name="T37" fmla="*/ 84 h 313"/>
                <a:gd name="T38" fmla="*/ 190 w 232"/>
                <a:gd name="T39" fmla="*/ 72 h 313"/>
                <a:gd name="T40" fmla="*/ 185 w 232"/>
                <a:gd name="T41" fmla="*/ 60 h 313"/>
                <a:gd name="T42" fmla="*/ 180 w 232"/>
                <a:gd name="T43" fmla="*/ 48 h 313"/>
                <a:gd name="T44" fmla="*/ 181 w 232"/>
                <a:gd name="T45" fmla="*/ 100 h 313"/>
                <a:gd name="T46" fmla="*/ 172 w 232"/>
                <a:gd name="T47" fmla="*/ 24 h 313"/>
                <a:gd name="T48" fmla="*/ 162 w 232"/>
                <a:gd name="T49" fmla="*/ 12 h 313"/>
                <a:gd name="T50" fmla="*/ 158 w 232"/>
                <a:gd name="T51" fmla="*/ 0 h 313"/>
                <a:gd name="T52" fmla="*/ 154 w 232"/>
                <a:gd name="T53" fmla="*/ 12 h 313"/>
                <a:gd name="T54" fmla="*/ 154 w 232"/>
                <a:gd name="T55" fmla="*/ 24 h 313"/>
                <a:gd name="T56" fmla="*/ 154 w 232"/>
                <a:gd name="T57" fmla="*/ 36 h 313"/>
                <a:gd name="T58" fmla="*/ 149 w 232"/>
                <a:gd name="T59" fmla="*/ 48 h 313"/>
                <a:gd name="T60" fmla="*/ 139 w 232"/>
                <a:gd name="T61" fmla="*/ 60 h 313"/>
                <a:gd name="T62" fmla="*/ 131 w 232"/>
                <a:gd name="T63" fmla="*/ 72 h 313"/>
                <a:gd name="T64" fmla="*/ 117 w 232"/>
                <a:gd name="T65" fmla="*/ 84 h 313"/>
                <a:gd name="T66" fmla="*/ 103 w 232"/>
                <a:gd name="T67" fmla="*/ 96 h 313"/>
                <a:gd name="T68" fmla="*/ 94 w 232"/>
                <a:gd name="T69" fmla="*/ 108 h 313"/>
                <a:gd name="T70" fmla="*/ 85 w 232"/>
                <a:gd name="T71" fmla="*/ 120 h 313"/>
                <a:gd name="T72" fmla="*/ 76 w 232"/>
                <a:gd name="T73" fmla="*/ 132 h 313"/>
                <a:gd name="T74" fmla="*/ 71 w 232"/>
                <a:gd name="T75" fmla="*/ 144 h 313"/>
                <a:gd name="T76" fmla="*/ 67 w 232"/>
                <a:gd name="T77" fmla="*/ 156 h 313"/>
                <a:gd name="T78" fmla="*/ 67 w 232"/>
                <a:gd name="T79" fmla="*/ 168 h 313"/>
                <a:gd name="T80" fmla="*/ 67 w 232"/>
                <a:gd name="T81" fmla="*/ 180 h 313"/>
                <a:gd name="T82" fmla="*/ 67 w 232"/>
                <a:gd name="T83" fmla="*/ 192 h 313"/>
                <a:gd name="T84" fmla="*/ 67 w 232"/>
                <a:gd name="T85" fmla="*/ 204 h 313"/>
                <a:gd name="T86" fmla="*/ 71 w 232"/>
                <a:gd name="T87" fmla="*/ 216 h 313"/>
                <a:gd name="T88" fmla="*/ 71 w 232"/>
                <a:gd name="T89" fmla="*/ 228 h 313"/>
                <a:gd name="T90" fmla="*/ 71 w 232"/>
                <a:gd name="T91" fmla="*/ 240 h 313"/>
                <a:gd name="T92" fmla="*/ 76 w 232"/>
                <a:gd name="T93" fmla="*/ 252 h 313"/>
                <a:gd name="T94" fmla="*/ 80 w 232"/>
                <a:gd name="T95" fmla="*/ 264 h 313"/>
                <a:gd name="T96" fmla="*/ 80 w 232"/>
                <a:gd name="T97" fmla="*/ 276 h 313"/>
                <a:gd name="T98" fmla="*/ 85 w 232"/>
                <a:gd name="T99" fmla="*/ 288 h 313"/>
                <a:gd name="T100" fmla="*/ 94 w 232"/>
                <a:gd name="T101" fmla="*/ 300 h 31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32"/>
                <a:gd name="T154" fmla="*/ 0 h 313"/>
                <a:gd name="T155" fmla="*/ 232 w 232"/>
                <a:gd name="T156" fmla="*/ 313 h 31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32" h="313">
                  <a:moveTo>
                    <a:pt x="94" y="312"/>
                  </a:moveTo>
                  <a:lnTo>
                    <a:pt x="94" y="306"/>
                  </a:lnTo>
                  <a:lnTo>
                    <a:pt x="94" y="300"/>
                  </a:lnTo>
                  <a:lnTo>
                    <a:pt x="98" y="294"/>
                  </a:lnTo>
                  <a:lnTo>
                    <a:pt x="108" y="285"/>
                  </a:lnTo>
                  <a:lnTo>
                    <a:pt x="117" y="282"/>
                  </a:lnTo>
                  <a:lnTo>
                    <a:pt x="0" y="276"/>
                  </a:lnTo>
                  <a:lnTo>
                    <a:pt x="135" y="267"/>
                  </a:lnTo>
                  <a:lnTo>
                    <a:pt x="144" y="261"/>
                  </a:lnTo>
                  <a:lnTo>
                    <a:pt x="149" y="255"/>
                  </a:lnTo>
                  <a:lnTo>
                    <a:pt x="158" y="252"/>
                  </a:lnTo>
                  <a:lnTo>
                    <a:pt x="162" y="246"/>
                  </a:lnTo>
                  <a:lnTo>
                    <a:pt x="167" y="240"/>
                  </a:lnTo>
                  <a:lnTo>
                    <a:pt x="177" y="237"/>
                  </a:lnTo>
                  <a:lnTo>
                    <a:pt x="185" y="231"/>
                  </a:lnTo>
                  <a:lnTo>
                    <a:pt x="190" y="225"/>
                  </a:lnTo>
                  <a:lnTo>
                    <a:pt x="200" y="222"/>
                  </a:lnTo>
                  <a:lnTo>
                    <a:pt x="203" y="216"/>
                  </a:lnTo>
                  <a:lnTo>
                    <a:pt x="208" y="210"/>
                  </a:lnTo>
                  <a:lnTo>
                    <a:pt x="213" y="204"/>
                  </a:lnTo>
                  <a:lnTo>
                    <a:pt x="218" y="198"/>
                  </a:lnTo>
                  <a:lnTo>
                    <a:pt x="218" y="192"/>
                  </a:lnTo>
                  <a:lnTo>
                    <a:pt x="221" y="186"/>
                  </a:lnTo>
                  <a:lnTo>
                    <a:pt x="226" y="180"/>
                  </a:lnTo>
                  <a:lnTo>
                    <a:pt x="226" y="174"/>
                  </a:lnTo>
                  <a:lnTo>
                    <a:pt x="231" y="168"/>
                  </a:lnTo>
                  <a:lnTo>
                    <a:pt x="231" y="162"/>
                  </a:lnTo>
                  <a:lnTo>
                    <a:pt x="226" y="156"/>
                  </a:lnTo>
                  <a:lnTo>
                    <a:pt x="221" y="150"/>
                  </a:lnTo>
                  <a:lnTo>
                    <a:pt x="221" y="144"/>
                  </a:lnTo>
                  <a:lnTo>
                    <a:pt x="218" y="135"/>
                  </a:lnTo>
                  <a:lnTo>
                    <a:pt x="213" y="129"/>
                  </a:lnTo>
                  <a:lnTo>
                    <a:pt x="213" y="123"/>
                  </a:lnTo>
                  <a:lnTo>
                    <a:pt x="208" y="118"/>
                  </a:lnTo>
                  <a:lnTo>
                    <a:pt x="208" y="108"/>
                  </a:lnTo>
                  <a:lnTo>
                    <a:pt x="203" y="99"/>
                  </a:lnTo>
                  <a:lnTo>
                    <a:pt x="200" y="93"/>
                  </a:lnTo>
                  <a:lnTo>
                    <a:pt x="200" y="84"/>
                  </a:lnTo>
                  <a:lnTo>
                    <a:pt x="195" y="78"/>
                  </a:lnTo>
                  <a:lnTo>
                    <a:pt x="190" y="72"/>
                  </a:lnTo>
                  <a:lnTo>
                    <a:pt x="185" y="66"/>
                  </a:lnTo>
                  <a:lnTo>
                    <a:pt x="185" y="60"/>
                  </a:lnTo>
                  <a:lnTo>
                    <a:pt x="180" y="54"/>
                  </a:lnTo>
                  <a:lnTo>
                    <a:pt x="180" y="48"/>
                  </a:lnTo>
                  <a:lnTo>
                    <a:pt x="177" y="42"/>
                  </a:lnTo>
                  <a:lnTo>
                    <a:pt x="181" y="100"/>
                  </a:lnTo>
                  <a:lnTo>
                    <a:pt x="172" y="30"/>
                  </a:lnTo>
                  <a:lnTo>
                    <a:pt x="172" y="24"/>
                  </a:lnTo>
                  <a:lnTo>
                    <a:pt x="167" y="18"/>
                  </a:lnTo>
                  <a:lnTo>
                    <a:pt x="162" y="12"/>
                  </a:lnTo>
                  <a:lnTo>
                    <a:pt x="158" y="6"/>
                  </a:lnTo>
                  <a:lnTo>
                    <a:pt x="158" y="0"/>
                  </a:lnTo>
                  <a:lnTo>
                    <a:pt x="100" y="122"/>
                  </a:lnTo>
                  <a:lnTo>
                    <a:pt x="154" y="12"/>
                  </a:lnTo>
                  <a:lnTo>
                    <a:pt x="154" y="18"/>
                  </a:lnTo>
                  <a:lnTo>
                    <a:pt x="154" y="24"/>
                  </a:lnTo>
                  <a:lnTo>
                    <a:pt x="154" y="30"/>
                  </a:lnTo>
                  <a:lnTo>
                    <a:pt x="154" y="36"/>
                  </a:lnTo>
                  <a:lnTo>
                    <a:pt x="154" y="42"/>
                  </a:lnTo>
                  <a:lnTo>
                    <a:pt x="149" y="48"/>
                  </a:lnTo>
                  <a:lnTo>
                    <a:pt x="144" y="54"/>
                  </a:lnTo>
                  <a:lnTo>
                    <a:pt x="139" y="60"/>
                  </a:lnTo>
                  <a:lnTo>
                    <a:pt x="135" y="66"/>
                  </a:lnTo>
                  <a:lnTo>
                    <a:pt x="131" y="72"/>
                  </a:lnTo>
                  <a:lnTo>
                    <a:pt x="126" y="78"/>
                  </a:lnTo>
                  <a:lnTo>
                    <a:pt x="117" y="84"/>
                  </a:lnTo>
                  <a:lnTo>
                    <a:pt x="112" y="90"/>
                  </a:lnTo>
                  <a:lnTo>
                    <a:pt x="103" y="96"/>
                  </a:lnTo>
                  <a:lnTo>
                    <a:pt x="98" y="102"/>
                  </a:lnTo>
                  <a:lnTo>
                    <a:pt x="94" y="108"/>
                  </a:lnTo>
                  <a:lnTo>
                    <a:pt x="89" y="114"/>
                  </a:lnTo>
                  <a:lnTo>
                    <a:pt x="85" y="120"/>
                  </a:lnTo>
                  <a:lnTo>
                    <a:pt x="80" y="126"/>
                  </a:lnTo>
                  <a:lnTo>
                    <a:pt x="76" y="132"/>
                  </a:lnTo>
                  <a:lnTo>
                    <a:pt x="71" y="138"/>
                  </a:lnTo>
                  <a:lnTo>
                    <a:pt x="71" y="144"/>
                  </a:lnTo>
                  <a:lnTo>
                    <a:pt x="67" y="150"/>
                  </a:lnTo>
                  <a:lnTo>
                    <a:pt x="67" y="156"/>
                  </a:lnTo>
                  <a:lnTo>
                    <a:pt x="67" y="162"/>
                  </a:lnTo>
                  <a:lnTo>
                    <a:pt x="67" y="168"/>
                  </a:lnTo>
                  <a:lnTo>
                    <a:pt x="67" y="174"/>
                  </a:lnTo>
                  <a:lnTo>
                    <a:pt x="67" y="180"/>
                  </a:lnTo>
                  <a:lnTo>
                    <a:pt x="67" y="186"/>
                  </a:lnTo>
                  <a:lnTo>
                    <a:pt x="67" y="192"/>
                  </a:lnTo>
                  <a:lnTo>
                    <a:pt x="67" y="198"/>
                  </a:lnTo>
                  <a:lnTo>
                    <a:pt x="67" y="204"/>
                  </a:lnTo>
                  <a:lnTo>
                    <a:pt x="67" y="210"/>
                  </a:lnTo>
                  <a:lnTo>
                    <a:pt x="71" y="216"/>
                  </a:lnTo>
                  <a:lnTo>
                    <a:pt x="71" y="222"/>
                  </a:lnTo>
                  <a:lnTo>
                    <a:pt x="71" y="228"/>
                  </a:lnTo>
                  <a:lnTo>
                    <a:pt x="71" y="234"/>
                  </a:lnTo>
                  <a:lnTo>
                    <a:pt x="71" y="240"/>
                  </a:lnTo>
                  <a:lnTo>
                    <a:pt x="71" y="246"/>
                  </a:lnTo>
                  <a:lnTo>
                    <a:pt x="76" y="252"/>
                  </a:lnTo>
                  <a:lnTo>
                    <a:pt x="76" y="258"/>
                  </a:lnTo>
                  <a:lnTo>
                    <a:pt x="80" y="264"/>
                  </a:lnTo>
                  <a:lnTo>
                    <a:pt x="80" y="270"/>
                  </a:lnTo>
                  <a:lnTo>
                    <a:pt x="80" y="276"/>
                  </a:lnTo>
                  <a:lnTo>
                    <a:pt x="80" y="282"/>
                  </a:lnTo>
                  <a:lnTo>
                    <a:pt x="85" y="288"/>
                  </a:lnTo>
                  <a:lnTo>
                    <a:pt x="89" y="294"/>
                  </a:lnTo>
                  <a:lnTo>
                    <a:pt x="94" y="300"/>
                  </a:lnTo>
                  <a:lnTo>
                    <a:pt x="94" y="306"/>
                  </a:lnTo>
                </a:path>
              </a:pathLst>
            </a:custGeom>
            <a:solidFill>
              <a:srgbClr val="FF6600"/>
            </a:solidFill>
            <a:ln w="25400" cap="rnd">
              <a:solidFill>
                <a:srgbClr val="FAFD00"/>
              </a:solidFill>
              <a:round/>
              <a:headEnd/>
              <a:tailEnd/>
            </a:ln>
          </p:spPr>
          <p:txBody>
            <a:bodyPr/>
            <a:lstStyle/>
            <a:p>
              <a:pPr algn="r" eaLnBrk="0" hangingPunct="0"/>
              <a:endParaRPr lang="en-US" sz="4400" b="1">
                <a:solidFill>
                  <a:srgbClr val="0000FF"/>
                </a:solidFill>
                <a:latin typeface="+mj-lt"/>
              </a:endParaRPr>
            </a:p>
          </p:txBody>
        </p:sp>
        <p:sp>
          <p:nvSpPr>
            <p:cNvPr id="164" name="Freeform 263">
              <a:extLst>
                <a:ext uri="{FF2B5EF4-FFF2-40B4-BE49-F238E27FC236}">
                  <a16:creationId xmlns:a16="http://schemas.microsoft.com/office/drawing/2014/main" id="{AF8E036A-D6FF-9213-3FDD-0EB2C5B677C1}"/>
                </a:ext>
              </a:extLst>
            </p:cNvPr>
            <p:cNvSpPr>
              <a:spLocks/>
            </p:cNvSpPr>
            <p:nvPr/>
          </p:nvSpPr>
          <p:spPr bwMode="auto">
            <a:xfrm>
              <a:off x="2280" y="1681"/>
              <a:ext cx="189" cy="291"/>
            </a:xfrm>
            <a:custGeom>
              <a:avLst/>
              <a:gdLst>
                <a:gd name="T0" fmla="*/ 31 w 189"/>
                <a:gd name="T1" fmla="*/ 284 h 291"/>
                <a:gd name="T2" fmla="*/ 37 w 189"/>
                <a:gd name="T3" fmla="*/ 273 h 291"/>
                <a:gd name="T4" fmla="*/ 57 w 189"/>
                <a:gd name="T5" fmla="*/ 262 h 291"/>
                <a:gd name="T6" fmla="*/ 78 w 189"/>
                <a:gd name="T7" fmla="*/ 248 h 291"/>
                <a:gd name="T8" fmla="*/ 94 w 189"/>
                <a:gd name="T9" fmla="*/ 237 h 291"/>
                <a:gd name="T10" fmla="*/ 110 w 189"/>
                <a:gd name="T11" fmla="*/ 229 h 291"/>
                <a:gd name="T12" fmla="*/ 125 w 189"/>
                <a:gd name="T13" fmla="*/ 220 h 291"/>
                <a:gd name="T14" fmla="*/ 141 w 189"/>
                <a:gd name="T15" fmla="*/ 209 h 291"/>
                <a:gd name="T16" fmla="*/ 157 w 189"/>
                <a:gd name="T17" fmla="*/ 201 h 291"/>
                <a:gd name="T18" fmla="*/ 167 w 189"/>
                <a:gd name="T19" fmla="*/ 190 h 291"/>
                <a:gd name="T20" fmla="*/ 172 w 189"/>
                <a:gd name="T21" fmla="*/ 178 h 291"/>
                <a:gd name="T22" fmla="*/ 183 w 189"/>
                <a:gd name="T23" fmla="*/ 167 h 291"/>
                <a:gd name="T24" fmla="*/ 188 w 189"/>
                <a:gd name="T25" fmla="*/ 156 h 291"/>
                <a:gd name="T26" fmla="*/ 183 w 189"/>
                <a:gd name="T27" fmla="*/ 145 h 291"/>
                <a:gd name="T28" fmla="*/ 178 w 189"/>
                <a:gd name="T29" fmla="*/ 134 h 291"/>
                <a:gd name="T30" fmla="*/ 167 w 189"/>
                <a:gd name="T31" fmla="*/ 120 h 291"/>
                <a:gd name="T32" fmla="*/ 162 w 189"/>
                <a:gd name="T33" fmla="*/ 109 h 291"/>
                <a:gd name="T34" fmla="*/ 157 w 189"/>
                <a:gd name="T35" fmla="*/ 92 h 291"/>
                <a:gd name="T36" fmla="*/ 151 w 189"/>
                <a:gd name="T37" fmla="*/ 78 h 291"/>
                <a:gd name="T38" fmla="*/ 141 w 189"/>
                <a:gd name="T39" fmla="*/ 67 h 291"/>
                <a:gd name="T40" fmla="*/ 136 w 189"/>
                <a:gd name="T41" fmla="*/ 56 h 291"/>
                <a:gd name="T42" fmla="*/ 131 w 189"/>
                <a:gd name="T43" fmla="*/ 45 h 291"/>
                <a:gd name="T44" fmla="*/ 125 w 189"/>
                <a:gd name="T45" fmla="*/ 33 h 291"/>
                <a:gd name="T46" fmla="*/ 120 w 189"/>
                <a:gd name="T47" fmla="*/ 22 h 291"/>
                <a:gd name="T48" fmla="*/ 110 w 189"/>
                <a:gd name="T49" fmla="*/ 11 h 291"/>
                <a:gd name="T50" fmla="*/ 104 w 189"/>
                <a:gd name="T51" fmla="*/ 0 h 291"/>
                <a:gd name="T52" fmla="*/ 99 w 189"/>
                <a:gd name="T53" fmla="*/ 11 h 291"/>
                <a:gd name="T54" fmla="*/ 99 w 189"/>
                <a:gd name="T55" fmla="*/ 22 h 291"/>
                <a:gd name="T56" fmla="*/ 99 w 189"/>
                <a:gd name="T57" fmla="*/ 33 h 291"/>
                <a:gd name="T58" fmla="*/ 94 w 189"/>
                <a:gd name="T59" fmla="*/ 45 h 291"/>
                <a:gd name="T60" fmla="*/ 84 w 189"/>
                <a:gd name="T61" fmla="*/ 56 h 291"/>
                <a:gd name="T62" fmla="*/ 73 w 189"/>
                <a:gd name="T63" fmla="*/ 67 h 291"/>
                <a:gd name="T64" fmla="*/ 57 w 189"/>
                <a:gd name="T65" fmla="*/ 78 h 291"/>
                <a:gd name="T66" fmla="*/ 42 w 189"/>
                <a:gd name="T67" fmla="*/ 89 h 291"/>
                <a:gd name="T68" fmla="*/ 31 w 189"/>
                <a:gd name="T69" fmla="*/ 100 h 291"/>
                <a:gd name="T70" fmla="*/ 21 w 189"/>
                <a:gd name="T71" fmla="*/ 112 h 291"/>
                <a:gd name="T72" fmla="*/ 10 w 189"/>
                <a:gd name="T73" fmla="*/ 123 h 291"/>
                <a:gd name="T74" fmla="*/ 5 w 189"/>
                <a:gd name="T75" fmla="*/ 134 h 291"/>
                <a:gd name="T76" fmla="*/ 0 w 189"/>
                <a:gd name="T77" fmla="*/ 145 h 291"/>
                <a:gd name="T78" fmla="*/ 0 w 189"/>
                <a:gd name="T79" fmla="*/ 156 h 291"/>
                <a:gd name="T80" fmla="*/ 0 w 189"/>
                <a:gd name="T81" fmla="*/ 167 h 291"/>
                <a:gd name="T82" fmla="*/ 0 w 189"/>
                <a:gd name="T83" fmla="*/ 178 h 291"/>
                <a:gd name="T84" fmla="*/ 0 w 189"/>
                <a:gd name="T85" fmla="*/ 190 h 291"/>
                <a:gd name="T86" fmla="*/ 5 w 189"/>
                <a:gd name="T87" fmla="*/ 201 h 291"/>
                <a:gd name="T88" fmla="*/ 5 w 189"/>
                <a:gd name="T89" fmla="*/ 212 h 291"/>
                <a:gd name="T90" fmla="*/ 5 w 189"/>
                <a:gd name="T91" fmla="*/ 223 h 291"/>
                <a:gd name="T92" fmla="*/ 10 w 189"/>
                <a:gd name="T93" fmla="*/ 234 h 291"/>
                <a:gd name="T94" fmla="*/ 16 w 189"/>
                <a:gd name="T95" fmla="*/ 245 h 291"/>
                <a:gd name="T96" fmla="*/ 16 w 189"/>
                <a:gd name="T97" fmla="*/ 257 h 291"/>
                <a:gd name="T98" fmla="*/ 21 w 189"/>
                <a:gd name="T99" fmla="*/ 268 h 291"/>
                <a:gd name="T100" fmla="*/ 31 w 189"/>
                <a:gd name="T101" fmla="*/ 279 h 29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9"/>
                <a:gd name="T154" fmla="*/ 0 h 291"/>
                <a:gd name="T155" fmla="*/ 189 w 189"/>
                <a:gd name="T156" fmla="*/ 291 h 29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9" h="291">
                  <a:moveTo>
                    <a:pt x="31" y="290"/>
                  </a:moveTo>
                  <a:lnTo>
                    <a:pt x="31" y="284"/>
                  </a:lnTo>
                  <a:lnTo>
                    <a:pt x="31" y="279"/>
                  </a:lnTo>
                  <a:lnTo>
                    <a:pt x="37" y="273"/>
                  </a:lnTo>
                  <a:lnTo>
                    <a:pt x="47" y="265"/>
                  </a:lnTo>
                  <a:lnTo>
                    <a:pt x="57" y="262"/>
                  </a:lnTo>
                  <a:lnTo>
                    <a:pt x="68" y="257"/>
                  </a:lnTo>
                  <a:lnTo>
                    <a:pt x="78" y="248"/>
                  </a:lnTo>
                  <a:lnTo>
                    <a:pt x="89" y="243"/>
                  </a:lnTo>
                  <a:lnTo>
                    <a:pt x="94" y="237"/>
                  </a:lnTo>
                  <a:lnTo>
                    <a:pt x="104" y="234"/>
                  </a:lnTo>
                  <a:lnTo>
                    <a:pt x="110" y="229"/>
                  </a:lnTo>
                  <a:lnTo>
                    <a:pt x="115" y="223"/>
                  </a:lnTo>
                  <a:lnTo>
                    <a:pt x="125" y="220"/>
                  </a:lnTo>
                  <a:lnTo>
                    <a:pt x="136" y="215"/>
                  </a:lnTo>
                  <a:lnTo>
                    <a:pt x="141" y="209"/>
                  </a:lnTo>
                  <a:lnTo>
                    <a:pt x="151" y="206"/>
                  </a:lnTo>
                  <a:lnTo>
                    <a:pt x="157" y="201"/>
                  </a:lnTo>
                  <a:lnTo>
                    <a:pt x="162" y="195"/>
                  </a:lnTo>
                  <a:lnTo>
                    <a:pt x="167" y="190"/>
                  </a:lnTo>
                  <a:lnTo>
                    <a:pt x="172" y="184"/>
                  </a:lnTo>
                  <a:lnTo>
                    <a:pt x="172" y="178"/>
                  </a:lnTo>
                  <a:lnTo>
                    <a:pt x="178" y="173"/>
                  </a:lnTo>
                  <a:lnTo>
                    <a:pt x="183" y="167"/>
                  </a:lnTo>
                  <a:lnTo>
                    <a:pt x="183" y="162"/>
                  </a:lnTo>
                  <a:lnTo>
                    <a:pt x="188" y="156"/>
                  </a:lnTo>
                  <a:lnTo>
                    <a:pt x="188" y="151"/>
                  </a:lnTo>
                  <a:lnTo>
                    <a:pt x="183" y="145"/>
                  </a:lnTo>
                  <a:lnTo>
                    <a:pt x="178" y="139"/>
                  </a:lnTo>
                  <a:lnTo>
                    <a:pt x="178" y="134"/>
                  </a:lnTo>
                  <a:lnTo>
                    <a:pt x="172" y="125"/>
                  </a:lnTo>
                  <a:lnTo>
                    <a:pt x="167" y="120"/>
                  </a:lnTo>
                  <a:lnTo>
                    <a:pt x="167" y="114"/>
                  </a:lnTo>
                  <a:lnTo>
                    <a:pt x="162" y="109"/>
                  </a:lnTo>
                  <a:lnTo>
                    <a:pt x="162" y="100"/>
                  </a:lnTo>
                  <a:lnTo>
                    <a:pt x="157" y="92"/>
                  </a:lnTo>
                  <a:lnTo>
                    <a:pt x="151" y="86"/>
                  </a:lnTo>
                  <a:lnTo>
                    <a:pt x="151" y="78"/>
                  </a:lnTo>
                  <a:lnTo>
                    <a:pt x="146" y="73"/>
                  </a:lnTo>
                  <a:lnTo>
                    <a:pt x="141" y="67"/>
                  </a:lnTo>
                  <a:lnTo>
                    <a:pt x="136" y="61"/>
                  </a:lnTo>
                  <a:lnTo>
                    <a:pt x="136" y="56"/>
                  </a:lnTo>
                  <a:lnTo>
                    <a:pt x="131" y="50"/>
                  </a:lnTo>
                  <a:lnTo>
                    <a:pt x="131" y="45"/>
                  </a:lnTo>
                  <a:lnTo>
                    <a:pt x="125" y="39"/>
                  </a:lnTo>
                  <a:lnTo>
                    <a:pt x="125" y="33"/>
                  </a:lnTo>
                  <a:lnTo>
                    <a:pt x="120" y="28"/>
                  </a:lnTo>
                  <a:lnTo>
                    <a:pt x="120" y="22"/>
                  </a:lnTo>
                  <a:lnTo>
                    <a:pt x="115" y="17"/>
                  </a:lnTo>
                  <a:lnTo>
                    <a:pt x="110" y="11"/>
                  </a:lnTo>
                  <a:lnTo>
                    <a:pt x="104" y="6"/>
                  </a:lnTo>
                  <a:lnTo>
                    <a:pt x="104" y="0"/>
                  </a:lnTo>
                  <a:lnTo>
                    <a:pt x="99" y="6"/>
                  </a:lnTo>
                  <a:lnTo>
                    <a:pt x="99" y="11"/>
                  </a:lnTo>
                  <a:lnTo>
                    <a:pt x="99" y="17"/>
                  </a:lnTo>
                  <a:lnTo>
                    <a:pt x="99" y="22"/>
                  </a:lnTo>
                  <a:lnTo>
                    <a:pt x="99" y="28"/>
                  </a:lnTo>
                  <a:lnTo>
                    <a:pt x="99" y="33"/>
                  </a:lnTo>
                  <a:lnTo>
                    <a:pt x="99" y="39"/>
                  </a:lnTo>
                  <a:lnTo>
                    <a:pt x="94" y="45"/>
                  </a:lnTo>
                  <a:lnTo>
                    <a:pt x="89" y="50"/>
                  </a:lnTo>
                  <a:lnTo>
                    <a:pt x="84" y="56"/>
                  </a:lnTo>
                  <a:lnTo>
                    <a:pt x="78" y="61"/>
                  </a:lnTo>
                  <a:lnTo>
                    <a:pt x="73" y="67"/>
                  </a:lnTo>
                  <a:lnTo>
                    <a:pt x="68" y="73"/>
                  </a:lnTo>
                  <a:lnTo>
                    <a:pt x="57" y="78"/>
                  </a:lnTo>
                  <a:lnTo>
                    <a:pt x="52" y="84"/>
                  </a:lnTo>
                  <a:lnTo>
                    <a:pt x="42" y="89"/>
                  </a:lnTo>
                  <a:lnTo>
                    <a:pt x="37" y="95"/>
                  </a:lnTo>
                  <a:lnTo>
                    <a:pt x="31" y="100"/>
                  </a:lnTo>
                  <a:lnTo>
                    <a:pt x="26" y="106"/>
                  </a:lnTo>
                  <a:lnTo>
                    <a:pt x="21" y="112"/>
                  </a:lnTo>
                  <a:lnTo>
                    <a:pt x="16" y="117"/>
                  </a:lnTo>
                  <a:lnTo>
                    <a:pt x="10" y="123"/>
                  </a:lnTo>
                  <a:lnTo>
                    <a:pt x="5" y="128"/>
                  </a:lnTo>
                  <a:lnTo>
                    <a:pt x="5" y="134"/>
                  </a:lnTo>
                  <a:lnTo>
                    <a:pt x="0" y="139"/>
                  </a:lnTo>
                  <a:lnTo>
                    <a:pt x="0" y="145"/>
                  </a:lnTo>
                  <a:lnTo>
                    <a:pt x="0" y="151"/>
                  </a:lnTo>
                  <a:lnTo>
                    <a:pt x="0" y="156"/>
                  </a:lnTo>
                  <a:lnTo>
                    <a:pt x="0" y="162"/>
                  </a:lnTo>
                  <a:lnTo>
                    <a:pt x="0" y="167"/>
                  </a:lnTo>
                  <a:lnTo>
                    <a:pt x="0" y="173"/>
                  </a:lnTo>
                  <a:lnTo>
                    <a:pt x="0" y="178"/>
                  </a:lnTo>
                  <a:lnTo>
                    <a:pt x="0" y="184"/>
                  </a:lnTo>
                  <a:lnTo>
                    <a:pt x="0" y="190"/>
                  </a:lnTo>
                  <a:lnTo>
                    <a:pt x="0" y="195"/>
                  </a:lnTo>
                  <a:lnTo>
                    <a:pt x="5" y="201"/>
                  </a:lnTo>
                  <a:lnTo>
                    <a:pt x="5" y="206"/>
                  </a:lnTo>
                  <a:lnTo>
                    <a:pt x="5" y="212"/>
                  </a:lnTo>
                  <a:lnTo>
                    <a:pt x="5" y="218"/>
                  </a:lnTo>
                  <a:lnTo>
                    <a:pt x="5" y="223"/>
                  </a:lnTo>
                  <a:lnTo>
                    <a:pt x="5" y="229"/>
                  </a:lnTo>
                  <a:lnTo>
                    <a:pt x="10" y="234"/>
                  </a:lnTo>
                  <a:lnTo>
                    <a:pt x="10" y="240"/>
                  </a:lnTo>
                  <a:lnTo>
                    <a:pt x="16" y="245"/>
                  </a:lnTo>
                  <a:lnTo>
                    <a:pt x="16" y="251"/>
                  </a:lnTo>
                  <a:lnTo>
                    <a:pt x="16" y="257"/>
                  </a:lnTo>
                  <a:lnTo>
                    <a:pt x="16" y="262"/>
                  </a:lnTo>
                  <a:lnTo>
                    <a:pt x="21" y="268"/>
                  </a:lnTo>
                  <a:lnTo>
                    <a:pt x="26" y="273"/>
                  </a:lnTo>
                  <a:lnTo>
                    <a:pt x="31" y="279"/>
                  </a:lnTo>
                  <a:lnTo>
                    <a:pt x="31" y="284"/>
                  </a:lnTo>
                </a:path>
              </a:pathLst>
            </a:custGeom>
            <a:solidFill>
              <a:srgbClr val="FF5008"/>
            </a:solidFill>
            <a:ln w="25400" cap="rnd">
              <a:solidFill>
                <a:srgbClr val="FE9B03"/>
              </a:solidFill>
              <a:round/>
              <a:headEnd/>
              <a:tailEnd/>
            </a:ln>
          </p:spPr>
          <p:txBody>
            <a:bodyPr/>
            <a:lstStyle/>
            <a:p>
              <a:pPr algn="r" eaLnBrk="0" hangingPunct="0"/>
              <a:endParaRPr lang="en-US" sz="4400" b="1">
                <a:solidFill>
                  <a:srgbClr val="0000FF"/>
                </a:solidFill>
                <a:latin typeface="+mj-lt"/>
              </a:endParaRPr>
            </a:p>
          </p:txBody>
        </p:sp>
        <p:sp>
          <p:nvSpPr>
            <p:cNvPr id="165" name="Freeform 264">
              <a:extLst>
                <a:ext uri="{FF2B5EF4-FFF2-40B4-BE49-F238E27FC236}">
                  <a16:creationId xmlns:a16="http://schemas.microsoft.com/office/drawing/2014/main" id="{66A5FA5A-FF4D-9E79-E8FB-022BB782986A}"/>
                </a:ext>
              </a:extLst>
            </p:cNvPr>
            <p:cNvSpPr>
              <a:spLocks/>
            </p:cNvSpPr>
            <p:nvPr/>
          </p:nvSpPr>
          <p:spPr bwMode="auto">
            <a:xfrm>
              <a:off x="2174" y="1633"/>
              <a:ext cx="170" cy="356"/>
            </a:xfrm>
            <a:custGeom>
              <a:avLst/>
              <a:gdLst>
                <a:gd name="T0" fmla="*/ 141 w 170"/>
                <a:gd name="T1" fmla="*/ 348 h 356"/>
                <a:gd name="T2" fmla="*/ 136 w 170"/>
                <a:gd name="T3" fmla="*/ 335 h 356"/>
                <a:gd name="T4" fmla="*/ 117 w 170"/>
                <a:gd name="T5" fmla="*/ 321 h 356"/>
                <a:gd name="T6" fmla="*/ 99 w 170"/>
                <a:gd name="T7" fmla="*/ 304 h 356"/>
                <a:gd name="T8" fmla="*/ 85 w 170"/>
                <a:gd name="T9" fmla="*/ 290 h 356"/>
                <a:gd name="T10" fmla="*/ 70 w 170"/>
                <a:gd name="T11" fmla="*/ 280 h 356"/>
                <a:gd name="T12" fmla="*/ 56 w 170"/>
                <a:gd name="T13" fmla="*/ 270 h 356"/>
                <a:gd name="T14" fmla="*/ 42 w 170"/>
                <a:gd name="T15" fmla="*/ 256 h 356"/>
                <a:gd name="T16" fmla="*/ 28 w 170"/>
                <a:gd name="T17" fmla="*/ 246 h 356"/>
                <a:gd name="T18" fmla="*/ 19 w 170"/>
                <a:gd name="T19" fmla="*/ 232 h 356"/>
                <a:gd name="T20" fmla="*/ 14 w 170"/>
                <a:gd name="T21" fmla="*/ 218 h 356"/>
                <a:gd name="T22" fmla="*/ 5 w 170"/>
                <a:gd name="T23" fmla="*/ 205 h 356"/>
                <a:gd name="T24" fmla="*/ 0 w 170"/>
                <a:gd name="T25" fmla="*/ 191 h 356"/>
                <a:gd name="T26" fmla="*/ 5 w 170"/>
                <a:gd name="T27" fmla="*/ 178 h 356"/>
                <a:gd name="T28" fmla="*/ 9 w 170"/>
                <a:gd name="T29" fmla="*/ 164 h 356"/>
                <a:gd name="T30" fmla="*/ 19 w 170"/>
                <a:gd name="T31" fmla="*/ 147 h 356"/>
                <a:gd name="T32" fmla="*/ 23 w 170"/>
                <a:gd name="T33" fmla="*/ 133 h 356"/>
                <a:gd name="T34" fmla="*/ 28 w 170"/>
                <a:gd name="T35" fmla="*/ 113 h 356"/>
                <a:gd name="T36" fmla="*/ 33 w 170"/>
                <a:gd name="T37" fmla="*/ 96 h 356"/>
                <a:gd name="T38" fmla="*/ 42 w 170"/>
                <a:gd name="T39" fmla="*/ 82 h 356"/>
                <a:gd name="T40" fmla="*/ 47 w 170"/>
                <a:gd name="T41" fmla="*/ 68 h 356"/>
                <a:gd name="T42" fmla="*/ 52 w 170"/>
                <a:gd name="T43" fmla="*/ 55 h 356"/>
                <a:gd name="T44" fmla="*/ 56 w 170"/>
                <a:gd name="T45" fmla="*/ 41 h 356"/>
                <a:gd name="T46" fmla="*/ 61 w 170"/>
                <a:gd name="T47" fmla="*/ 27 h 356"/>
                <a:gd name="T48" fmla="*/ 70 w 170"/>
                <a:gd name="T49" fmla="*/ 14 h 356"/>
                <a:gd name="T50" fmla="*/ 75 w 170"/>
                <a:gd name="T51" fmla="*/ 0 h 356"/>
                <a:gd name="T52" fmla="*/ 80 w 170"/>
                <a:gd name="T53" fmla="*/ 14 h 356"/>
                <a:gd name="T54" fmla="*/ 80 w 170"/>
                <a:gd name="T55" fmla="*/ 27 h 356"/>
                <a:gd name="T56" fmla="*/ 80 w 170"/>
                <a:gd name="T57" fmla="*/ 41 h 356"/>
                <a:gd name="T58" fmla="*/ 85 w 170"/>
                <a:gd name="T59" fmla="*/ 55 h 356"/>
                <a:gd name="T60" fmla="*/ 94 w 170"/>
                <a:gd name="T61" fmla="*/ 68 h 356"/>
                <a:gd name="T62" fmla="*/ 103 w 170"/>
                <a:gd name="T63" fmla="*/ 82 h 356"/>
                <a:gd name="T64" fmla="*/ 117 w 170"/>
                <a:gd name="T65" fmla="*/ 96 h 356"/>
                <a:gd name="T66" fmla="*/ 131 w 170"/>
                <a:gd name="T67" fmla="*/ 109 h 356"/>
                <a:gd name="T68" fmla="*/ 141 w 170"/>
                <a:gd name="T69" fmla="*/ 123 h 356"/>
                <a:gd name="T70" fmla="*/ 150 w 170"/>
                <a:gd name="T71" fmla="*/ 137 h 356"/>
                <a:gd name="T72" fmla="*/ 160 w 170"/>
                <a:gd name="T73" fmla="*/ 150 h 356"/>
                <a:gd name="T74" fmla="*/ 164 w 170"/>
                <a:gd name="T75" fmla="*/ 164 h 356"/>
                <a:gd name="T76" fmla="*/ 169 w 170"/>
                <a:gd name="T77" fmla="*/ 178 h 356"/>
                <a:gd name="T78" fmla="*/ 169 w 170"/>
                <a:gd name="T79" fmla="*/ 191 h 356"/>
                <a:gd name="T80" fmla="*/ 169 w 170"/>
                <a:gd name="T81" fmla="*/ 205 h 356"/>
                <a:gd name="T82" fmla="*/ 169 w 170"/>
                <a:gd name="T83" fmla="*/ 218 h 356"/>
                <a:gd name="T84" fmla="*/ 169 w 170"/>
                <a:gd name="T85" fmla="*/ 232 h 356"/>
                <a:gd name="T86" fmla="*/ 164 w 170"/>
                <a:gd name="T87" fmla="*/ 246 h 356"/>
                <a:gd name="T88" fmla="*/ 164 w 170"/>
                <a:gd name="T89" fmla="*/ 259 h 356"/>
                <a:gd name="T90" fmla="*/ 164 w 170"/>
                <a:gd name="T91" fmla="*/ 273 h 356"/>
                <a:gd name="T92" fmla="*/ 160 w 170"/>
                <a:gd name="T93" fmla="*/ 287 h 356"/>
                <a:gd name="T94" fmla="*/ 155 w 170"/>
                <a:gd name="T95" fmla="*/ 300 h 356"/>
                <a:gd name="T96" fmla="*/ 155 w 170"/>
                <a:gd name="T97" fmla="*/ 314 h 356"/>
                <a:gd name="T98" fmla="*/ 150 w 170"/>
                <a:gd name="T99" fmla="*/ 328 h 356"/>
                <a:gd name="T100" fmla="*/ 141 w 170"/>
                <a:gd name="T101" fmla="*/ 341 h 35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70"/>
                <a:gd name="T154" fmla="*/ 0 h 356"/>
                <a:gd name="T155" fmla="*/ 170 w 170"/>
                <a:gd name="T156" fmla="*/ 356 h 35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70" h="356">
                  <a:moveTo>
                    <a:pt x="141" y="355"/>
                  </a:moveTo>
                  <a:lnTo>
                    <a:pt x="141" y="348"/>
                  </a:lnTo>
                  <a:lnTo>
                    <a:pt x="141" y="341"/>
                  </a:lnTo>
                  <a:lnTo>
                    <a:pt x="136" y="335"/>
                  </a:lnTo>
                  <a:lnTo>
                    <a:pt x="127" y="324"/>
                  </a:lnTo>
                  <a:lnTo>
                    <a:pt x="117" y="321"/>
                  </a:lnTo>
                  <a:lnTo>
                    <a:pt x="108" y="314"/>
                  </a:lnTo>
                  <a:lnTo>
                    <a:pt x="99" y="304"/>
                  </a:lnTo>
                  <a:lnTo>
                    <a:pt x="89" y="297"/>
                  </a:lnTo>
                  <a:lnTo>
                    <a:pt x="85" y="290"/>
                  </a:lnTo>
                  <a:lnTo>
                    <a:pt x="75" y="287"/>
                  </a:lnTo>
                  <a:lnTo>
                    <a:pt x="70" y="280"/>
                  </a:lnTo>
                  <a:lnTo>
                    <a:pt x="66" y="273"/>
                  </a:lnTo>
                  <a:lnTo>
                    <a:pt x="56" y="270"/>
                  </a:lnTo>
                  <a:lnTo>
                    <a:pt x="47" y="263"/>
                  </a:lnTo>
                  <a:lnTo>
                    <a:pt x="42" y="256"/>
                  </a:lnTo>
                  <a:lnTo>
                    <a:pt x="33" y="253"/>
                  </a:lnTo>
                  <a:lnTo>
                    <a:pt x="28" y="246"/>
                  </a:lnTo>
                  <a:lnTo>
                    <a:pt x="23" y="239"/>
                  </a:lnTo>
                  <a:lnTo>
                    <a:pt x="19" y="232"/>
                  </a:lnTo>
                  <a:lnTo>
                    <a:pt x="14" y="225"/>
                  </a:lnTo>
                  <a:lnTo>
                    <a:pt x="14" y="218"/>
                  </a:lnTo>
                  <a:lnTo>
                    <a:pt x="9" y="212"/>
                  </a:lnTo>
                  <a:lnTo>
                    <a:pt x="5" y="205"/>
                  </a:lnTo>
                  <a:lnTo>
                    <a:pt x="5" y="198"/>
                  </a:lnTo>
                  <a:lnTo>
                    <a:pt x="0" y="191"/>
                  </a:lnTo>
                  <a:lnTo>
                    <a:pt x="0" y="184"/>
                  </a:lnTo>
                  <a:lnTo>
                    <a:pt x="5" y="178"/>
                  </a:lnTo>
                  <a:lnTo>
                    <a:pt x="9" y="171"/>
                  </a:lnTo>
                  <a:lnTo>
                    <a:pt x="9" y="164"/>
                  </a:lnTo>
                  <a:lnTo>
                    <a:pt x="14" y="154"/>
                  </a:lnTo>
                  <a:lnTo>
                    <a:pt x="19" y="147"/>
                  </a:lnTo>
                  <a:lnTo>
                    <a:pt x="19" y="140"/>
                  </a:lnTo>
                  <a:lnTo>
                    <a:pt x="23" y="133"/>
                  </a:lnTo>
                  <a:lnTo>
                    <a:pt x="23" y="123"/>
                  </a:lnTo>
                  <a:lnTo>
                    <a:pt x="28" y="113"/>
                  </a:lnTo>
                  <a:lnTo>
                    <a:pt x="33" y="106"/>
                  </a:lnTo>
                  <a:lnTo>
                    <a:pt x="33" y="96"/>
                  </a:lnTo>
                  <a:lnTo>
                    <a:pt x="38" y="89"/>
                  </a:lnTo>
                  <a:lnTo>
                    <a:pt x="42" y="82"/>
                  </a:lnTo>
                  <a:lnTo>
                    <a:pt x="47" y="75"/>
                  </a:lnTo>
                  <a:lnTo>
                    <a:pt x="47" y="68"/>
                  </a:lnTo>
                  <a:lnTo>
                    <a:pt x="52" y="61"/>
                  </a:lnTo>
                  <a:lnTo>
                    <a:pt x="52" y="55"/>
                  </a:lnTo>
                  <a:lnTo>
                    <a:pt x="56" y="48"/>
                  </a:lnTo>
                  <a:lnTo>
                    <a:pt x="56" y="41"/>
                  </a:lnTo>
                  <a:lnTo>
                    <a:pt x="61" y="34"/>
                  </a:lnTo>
                  <a:lnTo>
                    <a:pt x="61" y="27"/>
                  </a:lnTo>
                  <a:lnTo>
                    <a:pt x="66" y="20"/>
                  </a:lnTo>
                  <a:lnTo>
                    <a:pt x="70" y="14"/>
                  </a:lnTo>
                  <a:lnTo>
                    <a:pt x="75" y="7"/>
                  </a:lnTo>
                  <a:lnTo>
                    <a:pt x="75" y="0"/>
                  </a:lnTo>
                  <a:lnTo>
                    <a:pt x="80" y="7"/>
                  </a:lnTo>
                  <a:lnTo>
                    <a:pt x="80" y="14"/>
                  </a:lnTo>
                  <a:lnTo>
                    <a:pt x="80" y="20"/>
                  </a:lnTo>
                  <a:lnTo>
                    <a:pt x="80" y="27"/>
                  </a:lnTo>
                  <a:lnTo>
                    <a:pt x="80" y="34"/>
                  </a:lnTo>
                  <a:lnTo>
                    <a:pt x="80" y="41"/>
                  </a:lnTo>
                  <a:lnTo>
                    <a:pt x="80" y="48"/>
                  </a:lnTo>
                  <a:lnTo>
                    <a:pt x="85" y="55"/>
                  </a:lnTo>
                  <a:lnTo>
                    <a:pt x="89" y="61"/>
                  </a:lnTo>
                  <a:lnTo>
                    <a:pt x="94" y="68"/>
                  </a:lnTo>
                  <a:lnTo>
                    <a:pt x="99" y="75"/>
                  </a:lnTo>
                  <a:lnTo>
                    <a:pt x="103" y="82"/>
                  </a:lnTo>
                  <a:lnTo>
                    <a:pt x="108" y="89"/>
                  </a:lnTo>
                  <a:lnTo>
                    <a:pt x="117" y="96"/>
                  </a:lnTo>
                  <a:lnTo>
                    <a:pt x="122" y="102"/>
                  </a:lnTo>
                  <a:lnTo>
                    <a:pt x="131" y="109"/>
                  </a:lnTo>
                  <a:lnTo>
                    <a:pt x="136" y="116"/>
                  </a:lnTo>
                  <a:lnTo>
                    <a:pt x="141" y="123"/>
                  </a:lnTo>
                  <a:lnTo>
                    <a:pt x="146" y="130"/>
                  </a:lnTo>
                  <a:lnTo>
                    <a:pt x="150" y="137"/>
                  </a:lnTo>
                  <a:lnTo>
                    <a:pt x="155" y="143"/>
                  </a:lnTo>
                  <a:lnTo>
                    <a:pt x="160" y="150"/>
                  </a:lnTo>
                  <a:lnTo>
                    <a:pt x="164" y="157"/>
                  </a:lnTo>
                  <a:lnTo>
                    <a:pt x="164" y="164"/>
                  </a:lnTo>
                  <a:lnTo>
                    <a:pt x="169" y="171"/>
                  </a:lnTo>
                  <a:lnTo>
                    <a:pt x="169" y="178"/>
                  </a:lnTo>
                  <a:lnTo>
                    <a:pt x="169" y="184"/>
                  </a:lnTo>
                  <a:lnTo>
                    <a:pt x="169" y="191"/>
                  </a:lnTo>
                  <a:lnTo>
                    <a:pt x="169" y="198"/>
                  </a:lnTo>
                  <a:lnTo>
                    <a:pt x="169" y="205"/>
                  </a:lnTo>
                  <a:lnTo>
                    <a:pt x="169" y="212"/>
                  </a:lnTo>
                  <a:lnTo>
                    <a:pt x="169" y="218"/>
                  </a:lnTo>
                  <a:lnTo>
                    <a:pt x="169" y="225"/>
                  </a:lnTo>
                  <a:lnTo>
                    <a:pt x="169" y="232"/>
                  </a:lnTo>
                  <a:lnTo>
                    <a:pt x="169" y="239"/>
                  </a:lnTo>
                  <a:lnTo>
                    <a:pt x="164" y="246"/>
                  </a:lnTo>
                  <a:lnTo>
                    <a:pt x="164" y="253"/>
                  </a:lnTo>
                  <a:lnTo>
                    <a:pt x="164" y="259"/>
                  </a:lnTo>
                  <a:lnTo>
                    <a:pt x="164" y="266"/>
                  </a:lnTo>
                  <a:lnTo>
                    <a:pt x="164" y="273"/>
                  </a:lnTo>
                  <a:lnTo>
                    <a:pt x="164" y="280"/>
                  </a:lnTo>
                  <a:lnTo>
                    <a:pt x="160" y="287"/>
                  </a:lnTo>
                  <a:lnTo>
                    <a:pt x="160" y="294"/>
                  </a:lnTo>
                  <a:lnTo>
                    <a:pt x="155" y="300"/>
                  </a:lnTo>
                  <a:lnTo>
                    <a:pt x="155" y="307"/>
                  </a:lnTo>
                  <a:lnTo>
                    <a:pt x="155" y="314"/>
                  </a:lnTo>
                  <a:lnTo>
                    <a:pt x="155" y="321"/>
                  </a:lnTo>
                  <a:lnTo>
                    <a:pt x="150" y="328"/>
                  </a:lnTo>
                  <a:lnTo>
                    <a:pt x="146" y="335"/>
                  </a:lnTo>
                  <a:lnTo>
                    <a:pt x="141" y="341"/>
                  </a:lnTo>
                  <a:lnTo>
                    <a:pt x="141" y="348"/>
                  </a:lnTo>
                </a:path>
              </a:pathLst>
            </a:custGeom>
            <a:solidFill>
              <a:srgbClr val="FFFF00"/>
            </a:solidFill>
            <a:ln w="25400" cap="rnd">
              <a:solidFill>
                <a:srgbClr val="EF9100"/>
              </a:solidFill>
              <a:round/>
              <a:headEnd/>
              <a:tailEnd/>
            </a:ln>
          </p:spPr>
          <p:txBody>
            <a:bodyPr/>
            <a:lstStyle/>
            <a:p>
              <a:pPr algn="r" eaLnBrk="0" hangingPunct="0"/>
              <a:endParaRPr lang="en-US" sz="4400" b="1">
                <a:solidFill>
                  <a:srgbClr val="0000FF"/>
                </a:solidFill>
                <a:latin typeface="+mj-lt"/>
              </a:endParaRPr>
            </a:p>
          </p:txBody>
        </p:sp>
        <p:sp>
          <p:nvSpPr>
            <p:cNvPr id="166" name="Freeform 265">
              <a:extLst>
                <a:ext uri="{FF2B5EF4-FFF2-40B4-BE49-F238E27FC236}">
                  <a16:creationId xmlns:a16="http://schemas.microsoft.com/office/drawing/2014/main" id="{047DDC9C-E2B2-12A6-4EE3-70B02CA86048}"/>
                </a:ext>
              </a:extLst>
            </p:cNvPr>
            <p:cNvSpPr>
              <a:spLocks/>
            </p:cNvSpPr>
            <p:nvPr/>
          </p:nvSpPr>
          <p:spPr bwMode="auto">
            <a:xfrm>
              <a:off x="2251" y="1590"/>
              <a:ext cx="112" cy="386"/>
            </a:xfrm>
            <a:custGeom>
              <a:avLst/>
              <a:gdLst>
                <a:gd name="T0" fmla="*/ 19 w 112"/>
                <a:gd name="T1" fmla="*/ 378 h 386"/>
                <a:gd name="T2" fmla="*/ 22 w 112"/>
                <a:gd name="T3" fmla="*/ 363 h 386"/>
                <a:gd name="T4" fmla="*/ 34 w 112"/>
                <a:gd name="T5" fmla="*/ 348 h 386"/>
                <a:gd name="T6" fmla="*/ 46 w 112"/>
                <a:gd name="T7" fmla="*/ 329 h 386"/>
                <a:gd name="T8" fmla="*/ 56 w 112"/>
                <a:gd name="T9" fmla="*/ 315 h 386"/>
                <a:gd name="T10" fmla="*/ 65 w 112"/>
                <a:gd name="T11" fmla="*/ 304 h 386"/>
                <a:gd name="T12" fmla="*/ 74 w 112"/>
                <a:gd name="T13" fmla="*/ 292 h 386"/>
                <a:gd name="T14" fmla="*/ 83 w 112"/>
                <a:gd name="T15" fmla="*/ 278 h 386"/>
                <a:gd name="T16" fmla="*/ 93 w 112"/>
                <a:gd name="T17" fmla="*/ 267 h 386"/>
                <a:gd name="T18" fmla="*/ 99 w 112"/>
                <a:gd name="T19" fmla="*/ 252 h 386"/>
                <a:gd name="T20" fmla="*/ 102 w 112"/>
                <a:gd name="T21" fmla="*/ 237 h 386"/>
                <a:gd name="T22" fmla="*/ 108 w 112"/>
                <a:gd name="T23" fmla="*/ 222 h 386"/>
                <a:gd name="T24" fmla="*/ 111 w 112"/>
                <a:gd name="T25" fmla="*/ 207 h 386"/>
                <a:gd name="T26" fmla="*/ 108 w 112"/>
                <a:gd name="T27" fmla="*/ 193 h 386"/>
                <a:gd name="T28" fmla="*/ 105 w 112"/>
                <a:gd name="T29" fmla="*/ 178 h 386"/>
                <a:gd name="T30" fmla="*/ 99 w 112"/>
                <a:gd name="T31" fmla="*/ 159 h 386"/>
                <a:gd name="T32" fmla="*/ 96 w 112"/>
                <a:gd name="T33" fmla="*/ 144 h 386"/>
                <a:gd name="T34" fmla="*/ 93 w 112"/>
                <a:gd name="T35" fmla="*/ 122 h 386"/>
                <a:gd name="T36" fmla="*/ 89 w 112"/>
                <a:gd name="T37" fmla="*/ 104 h 386"/>
                <a:gd name="T38" fmla="*/ 83 w 112"/>
                <a:gd name="T39" fmla="*/ 89 h 386"/>
                <a:gd name="T40" fmla="*/ 80 w 112"/>
                <a:gd name="T41" fmla="*/ 74 h 386"/>
                <a:gd name="T42" fmla="*/ 77 w 112"/>
                <a:gd name="T43" fmla="*/ 59 h 386"/>
                <a:gd name="T44" fmla="*/ 74 w 112"/>
                <a:gd name="T45" fmla="*/ 44 h 386"/>
                <a:gd name="T46" fmla="*/ 71 w 112"/>
                <a:gd name="T47" fmla="*/ 30 h 386"/>
                <a:gd name="T48" fmla="*/ 65 w 112"/>
                <a:gd name="T49" fmla="*/ 15 h 386"/>
                <a:gd name="T50" fmla="*/ 62 w 112"/>
                <a:gd name="T51" fmla="*/ 0 h 386"/>
                <a:gd name="T52" fmla="*/ 59 w 112"/>
                <a:gd name="T53" fmla="*/ 15 h 386"/>
                <a:gd name="T54" fmla="*/ 59 w 112"/>
                <a:gd name="T55" fmla="*/ 30 h 386"/>
                <a:gd name="T56" fmla="*/ 59 w 112"/>
                <a:gd name="T57" fmla="*/ 44 h 386"/>
                <a:gd name="T58" fmla="*/ 56 w 112"/>
                <a:gd name="T59" fmla="*/ 59 h 386"/>
                <a:gd name="T60" fmla="*/ 49 w 112"/>
                <a:gd name="T61" fmla="*/ 74 h 386"/>
                <a:gd name="T62" fmla="*/ 43 w 112"/>
                <a:gd name="T63" fmla="*/ 89 h 386"/>
                <a:gd name="T64" fmla="*/ 34 w 112"/>
                <a:gd name="T65" fmla="*/ 104 h 386"/>
                <a:gd name="T66" fmla="*/ 25 w 112"/>
                <a:gd name="T67" fmla="*/ 118 h 386"/>
                <a:gd name="T68" fmla="*/ 19 w 112"/>
                <a:gd name="T69" fmla="*/ 133 h 386"/>
                <a:gd name="T70" fmla="*/ 12 w 112"/>
                <a:gd name="T71" fmla="*/ 148 h 386"/>
                <a:gd name="T72" fmla="*/ 6 w 112"/>
                <a:gd name="T73" fmla="*/ 163 h 386"/>
                <a:gd name="T74" fmla="*/ 3 w 112"/>
                <a:gd name="T75" fmla="*/ 178 h 386"/>
                <a:gd name="T76" fmla="*/ 0 w 112"/>
                <a:gd name="T77" fmla="*/ 193 h 386"/>
                <a:gd name="T78" fmla="*/ 0 w 112"/>
                <a:gd name="T79" fmla="*/ 207 h 386"/>
                <a:gd name="T80" fmla="*/ 0 w 112"/>
                <a:gd name="T81" fmla="*/ 222 h 386"/>
                <a:gd name="T82" fmla="*/ 0 w 112"/>
                <a:gd name="T83" fmla="*/ 237 h 386"/>
                <a:gd name="T84" fmla="*/ 0 w 112"/>
                <a:gd name="T85" fmla="*/ 252 h 386"/>
                <a:gd name="T86" fmla="*/ 3 w 112"/>
                <a:gd name="T87" fmla="*/ 267 h 386"/>
                <a:gd name="T88" fmla="*/ 3 w 112"/>
                <a:gd name="T89" fmla="*/ 281 h 386"/>
                <a:gd name="T90" fmla="*/ 3 w 112"/>
                <a:gd name="T91" fmla="*/ 296 h 386"/>
                <a:gd name="T92" fmla="*/ 6 w 112"/>
                <a:gd name="T93" fmla="*/ 311 h 386"/>
                <a:gd name="T94" fmla="*/ 9 w 112"/>
                <a:gd name="T95" fmla="*/ 326 h 386"/>
                <a:gd name="T96" fmla="*/ 9 w 112"/>
                <a:gd name="T97" fmla="*/ 341 h 386"/>
                <a:gd name="T98" fmla="*/ 12 w 112"/>
                <a:gd name="T99" fmla="*/ 355 h 386"/>
                <a:gd name="T100" fmla="*/ 19 w 112"/>
                <a:gd name="T101" fmla="*/ 370 h 38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12"/>
                <a:gd name="T154" fmla="*/ 0 h 386"/>
                <a:gd name="T155" fmla="*/ 112 w 112"/>
                <a:gd name="T156" fmla="*/ 386 h 38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12" h="386">
                  <a:moveTo>
                    <a:pt x="19" y="385"/>
                  </a:moveTo>
                  <a:lnTo>
                    <a:pt x="19" y="378"/>
                  </a:lnTo>
                  <a:lnTo>
                    <a:pt x="19" y="370"/>
                  </a:lnTo>
                  <a:lnTo>
                    <a:pt x="22" y="363"/>
                  </a:lnTo>
                  <a:lnTo>
                    <a:pt x="28" y="352"/>
                  </a:lnTo>
                  <a:lnTo>
                    <a:pt x="34" y="348"/>
                  </a:lnTo>
                  <a:lnTo>
                    <a:pt x="40" y="341"/>
                  </a:lnTo>
                  <a:lnTo>
                    <a:pt x="46" y="329"/>
                  </a:lnTo>
                  <a:lnTo>
                    <a:pt x="52" y="322"/>
                  </a:lnTo>
                  <a:lnTo>
                    <a:pt x="56" y="315"/>
                  </a:lnTo>
                  <a:lnTo>
                    <a:pt x="62" y="311"/>
                  </a:lnTo>
                  <a:lnTo>
                    <a:pt x="65" y="304"/>
                  </a:lnTo>
                  <a:lnTo>
                    <a:pt x="68" y="296"/>
                  </a:lnTo>
                  <a:lnTo>
                    <a:pt x="74" y="292"/>
                  </a:lnTo>
                  <a:lnTo>
                    <a:pt x="80" y="285"/>
                  </a:lnTo>
                  <a:lnTo>
                    <a:pt x="83" y="278"/>
                  </a:lnTo>
                  <a:lnTo>
                    <a:pt x="89" y="274"/>
                  </a:lnTo>
                  <a:lnTo>
                    <a:pt x="93" y="267"/>
                  </a:lnTo>
                  <a:lnTo>
                    <a:pt x="96" y="259"/>
                  </a:lnTo>
                  <a:lnTo>
                    <a:pt x="99" y="252"/>
                  </a:lnTo>
                  <a:lnTo>
                    <a:pt x="102" y="244"/>
                  </a:lnTo>
                  <a:lnTo>
                    <a:pt x="102" y="237"/>
                  </a:lnTo>
                  <a:lnTo>
                    <a:pt x="105" y="230"/>
                  </a:lnTo>
                  <a:lnTo>
                    <a:pt x="108" y="222"/>
                  </a:lnTo>
                  <a:lnTo>
                    <a:pt x="108" y="215"/>
                  </a:lnTo>
                  <a:lnTo>
                    <a:pt x="111" y="207"/>
                  </a:lnTo>
                  <a:lnTo>
                    <a:pt x="111" y="200"/>
                  </a:lnTo>
                  <a:lnTo>
                    <a:pt x="108" y="193"/>
                  </a:lnTo>
                  <a:lnTo>
                    <a:pt x="105" y="185"/>
                  </a:lnTo>
                  <a:lnTo>
                    <a:pt x="105" y="178"/>
                  </a:lnTo>
                  <a:lnTo>
                    <a:pt x="102" y="167"/>
                  </a:lnTo>
                  <a:lnTo>
                    <a:pt x="99" y="159"/>
                  </a:lnTo>
                  <a:lnTo>
                    <a:pt x="99" y="152"/>
                  </a:lnTo>
                  <a:lnTo>
                    <a:pt x="96" y="144"/>
                  </a:lnTo>
                  <a:lnTo>
                    <a:pt x="96" y="133"/>
                  </a:lnTo>
                  <a:lnTo>
                    <a:pt x="93" y="122"/>
                  </a:lnTo>
                  <a:lnTo>
                    <a:pt x="89" y="115"/>
                  </a:lnTo>
                  <a:lnTo>
                    <a:pt x="89" y="104"/>
                  </a:lnTo>
                  <a:lnTo>
                    <a:pt x="86" y="96"/>
                  </a:lnTo>
                  <a:lnTo>
                    <a:pt x="83" y="89"/>
                  </a:lnTo>
                  <a:lnTo>
                    <a:pt x="80" y="81"/>
                  </a:lnTo>
                  <a:lnTo>
                    <a:pt x="80" y="74"/>
                  </a:lnTo>
                  <a:lnTo>
                    <a:pt x="77" y="67"/>
                  </a:lnTo>
                  <a:lnTo>
                    <a:pt x="77" y="59"/>
                  </a:lnTo>
                  <a:lnTo>
                    <a:pt x="74" y="52"/>
                  </a:lnTo>
                  <a:lnTo>
                    <a:pt x="74" y="44"/>
                  </a:lnTo>
                  <a:lnTo>
                    <a:pt x="71" y="37"/>
                  </a:lnTo>
                  <a:lnTo>
                    <a:pt x="71" y="30"/>
                  </a:lnTo>
                  <a:lnTo>
                    <a:pt x="68" y="22"/>
                  </a:lnTo>
                  <a:lnTo>
                    <a:pt x="65" y="15"/>
                  </a:lnTo>
                  <a:lnTo>
                    <a:pt x="62" y="7"/>
                  </a:lnTo>
                  <a:lnTo>
                    <a:pt x="62" y="0"/>
                  </a:lnTo>
                  <a:lnTo>
                    <a:pt x="59" y="7"/>
                  </a:lnTo>
                  <a:lnTo>
                    <a:pt x="59" y="15"/>
                  </a:lnTo>
                  <a:lnTo>
                    <a:pt x="59" y="22"/>
                  </a:lnTo>
                  <a:lnTo>
                    <a:pt x="59" y="30"/>
                  </a:lnTo>
                  <a:lnTo>
                    <a:pt x="59" y="37"/>
                  </a:lnTo>
                  <a:lnTo>
                    <a:pt x="59" y="44"/>
                  </a:lnTo>
                  <a:lnTo>
                    <a:pt x="59" y="52"/>
                  </a:lnTo>
                  <a:lnTo>
                    <a:pt x="56" y="59"/>
                  </a:lnTo>
                  <a:lnTo>
                    <a:pt x="52" y="67"/>
                  </a:lnTo>
                  <a:lnTo>
                    <a:pt x="49" y="74"/>
                  </a:lnTo>
                  <a:lnTo>
                    <a:pt x="46" y="81"/>
                  </a:lnTo>
                  <a:lnTo>
                    <a:pt x="43" y="89"/>
                  </a:lnTo>
                  <a:lnTo>
                    <a:pt x="40" y="96"/>
                  </a:lnTo>
                  <a:lnTo>
                    <a:pt x="34" y="104"/>
                  </a:lnTo>
                  <a:lnTo>
                    <a:pt x="31" y="111"/>
                  </a:lnTo>
                  <a:lnTo>
                    <a:pt x="25" y="118"/>
                  </a:lnTo>
                  <a:lnTo>
                    <a:pt x="22" y="126"/>
                  </a:lnTo>
                  <a:lnTo>
                    <a:pt x="19" y="133"/>
                  </a:lnTo>
                  <a:lnTo>
                    <a:pt x="15" y="141"/>
                  </a:lnTo>
                  <a:lnTo>
                    <a:pt x="12" y="148"/>
                  </a:lnTo>
                  <a:lnTo>
                    <a:pt x="9" y="155"/>
                  </a:lnTo>
                  <a:lnTo>
                    <a:pt x="6" y="163"/>
                  </a:lnTo>
                  <a:lnTo>
                    <a:pt x="3" y="170"/>
                  </a:lnTo>
                  <a:lnTo>
                    <a:pt x="3" y="178"/>
                  </a:lnTo>
                  <a:lnTo>
                    <a:pt x="0" y="185"/>
                  </a:lnTo>
                  <a:lnTo>
                    <a:pt x="0" y="193"/>
                  </a:lnTo>
                  <a:lnTo>
                    <a:pt x="0" y="200"/>
                  </a:lnTo>
                  <a:lnTo>
                    <a:pt x="0" y="207"/>
                  </a:lnTo>
                  <a:lnTo>
                    <a:pt x="0" y="215"/>
                  </a:lnTo>
                  <a:lnTo>
                    <a:pt x="0" y="222"/>
                  </a:lnTo>
                  <a:lnTo>
                    <a:pt x="0" y="230"/>
                  </a:lnTo>
                  <a:lnTo>
                    <a:pt x="0" y="237"/>
                  </a:lnTo>
                  <a:lnTo>
                    <a:pt x="0" y="244"/>
                  </a:lnTo>
                  <a:lnTo>
                    <a:pt x="0" y="252"/>
                  </a:lnTo>
                  <a:lnTo>
                    <a:pt x="0" y="259"/>
                  </a:lnTo>
                  <a:lnTo>
                    <a:pt x="3" y="267"/>
                  </a:lnTo>
                  <a:lnTo>
                    <a:pt x="3" y="274"/>
                  </a:lnTo>
                  <a:lnTo>
                    <a:pt x="3" y="281"/>
                  </a:lnTo>
                  <a:lnTo>
                    <a:pt x="3" y="289"/>
                  </a:lnTo>
                  <a:lnTo>
                    <a:pt x="3" y="296"/>
                  </a:lnTo>
                  <a:lnTo>
                    <a:pt x="3" y="304"/>
                  </a:lnTo>
                  <a:lnTo>
                    <a:pt x="6" y="311"/>
                  </a:lnTo>
                  <a:lnTo>
                    <a:pt x="6" y="318"/>
                  </a:lnTo>
                  <a:lnTo>
                    <a:pt x="9" y="326"/>
                  </a:lnTo>
                  <a:lnTo>
                    <a:pt x="9" y="333"/>
                  </a:lnTo>
                  <a:lnTo>
                    <a:pt x="9" y="341"/>
                  </a:lnTo>
                  <a:lnTo>
                    <a:pt x="9" y="348"/>
                  </a:lnTo>
                  <a:lnTo>
                    <a:pt x="12" y="355"/>
                  </a:lnTo>
                  <a:lnTo>
                    <a:pt x="15" y="363"/>
                  </a:lnTo>
                  <a:lnTo>
                    <a:pt x="19" y="370"/>
                  </a:lnTo>
                  <a:lnTo>
                    <a:pt x="19" y="378"/>
                  </a:lnTo>
                </a:path>
              </a:pathLst>
            </a:custGeom>
            <a:solidFill>
              <a:srgbClr val="FF0000"/>
            </a:solidFill>
            <a:ln w="25400" cap="rnd">
              <a:solidFill>
                <a:srgbClr val="FE9B03"/>
              </a:solidFill>
              <a:round/>
              <a:headEnd/>
              <a:tailEnd/>
            </a:ln>
          </p:spPr>
          <p:txBody>
            <a:bodyPr/>
            <a:lstStyle/>
            <a:p>
              <a:pPr algn="r" eaLnBrk="0" hangingPunct="0"/>
              <a:endParaRPr lang="en-US" sz="4400" b="1">
                <a:solidFill>
                  <a:srgbClr val="0000FF"/>
                </a:solidFill>
                <a:latin typeface="+mj-lt"/>
              </a:endParaRPr>
            </a:p>
          </p:txBody>
        </p:sp>
        <p:sp>
          <p:nvSpPr>
            <p:cNvPr id="167" name="Freeform 266">
              <a:extLst>
                <a:ext uri="{FF2B5EF4-FFF2-40B4-BE49-F238E27FC236}">
                  <a16:creationId xmlns:a16="http://schemas.microsoft.com/office/drawing/2014/main" id="{B7D70CD0-2DE5-EC6D-F37A-726868D0A54B}"/>
                </a:ext>
              </a:extLst>
            </p:cNvPr>
            <p:cNvSpPr>
              <a:spLocks/>
            </p:cNvSpPr>
            <p:nvPr/>
          </p:nvSpPr>
          <p:spPr bwMode="auto">
            <a:xfrm>
              <a:off x="2304" y="1843"/>
              <a:ext cx="127" cy="129"/>
            </a:xfrm>
            <a:custGeom>
              <a:avLst/>
              <a:gdLst>
                <a:gd name="T0" fmla="*/ 0 w 127"/>
                <a:gd name="T1" fmla="*/ 128 h 129"/>
                <a:gd name="T2" fmla="*/ 10 w 127"/>
                <a:gd name="T3" fmla="*/ 128 h 129"/>
                <a:gd name="T4" fmla="*/ 15 w 127"/>
                <a:gd name="T5" fmla="*/ 119 h 129"/>
                <a:gd name="T6" fmla="*/ 24 w 127"/>
                <a:gd name="T7" fmla="*/ 119 h 129"/>
                <a:gd name="T8" fmla="*/ 34 w 127"/>
                <a:gd name="T9" fmla="*/ 111 h 129"/>
                <a:gd name="T10" fmla="*/ 44 w 127"/>
                <a:gd name="T11" fmla="*/ 107 h 129"/>
                <a:gd name="T12" fmla="*/ 48 w 127"/>
                <a:gd name="T13" fmla="*/ 98 h 129"/>
                <a:gd name="T14" fmla="*/ 58 w 127"/>
                <a:gd name="T15" fmla="*/ 98 h 129"/>
                <a:gd name="T16" fmla="*/ 63 w 127"/>
                <a:gd name="T17" fmla="*/ 90 h 129"/>
                <a:gd name="T18" fmla="*/ 68 w 127"/>
                <a:gd name="T19" fmla="*/ 81 h 129"/>
                <a:gd name="T20" fmla="*/ 78 w 127"/>
                <a:gd name="T21" fmla="*/ 73 h 129"/>
                <a:gd name="T22" fmla="*/ 78 w 127"/>
                <a:gd name="T23" fmla="*/ 64 h 129"/>
                <a:gd name="T24" fmla="*/ 87 w 127"/>
                <a:gd name="T25" fmla="*/ 60 h 129"/>
                <a:gd name="T26" fmla="*/ 87 w 127"/>
                <a:gd name="T27" fmla="*/ 51 h 129"/>
                <a:gd name="T28" fmla="*/ 87 w 127"/>
                <a:gd name="T29" fmla="*/ 43 h 129"/>
                <a:gd name="T30" fmla="*/ 92 w 127"/>
                <a:gd name="T31" fmla="*/ 34 h 129"/>
                <a:gd name="T32" fmla="*/ 102 w 127"/>
                <a:gd name="T33" fmla="*/ 30 h 129"/>
                <a:gd name="T34" fmla="*/ 102 w 127"/>
                <a:gd name="T35" fmla="*/ 21 h 129"/>
                <a:gd name="T36" fmla="*/ 107 w 127"/>
                <a:gd name="T37" fmla="*/ 13 h 129"/>
                <a:gd name="T38" fmla="*/ 107 w 127"/>
                <a:gd name="T39" fmla="*/ 4 h 129"/>
                <a:gd name="T40" fmla="*/ 116 w 127"/>
                <a:gd name="T41" fmla="*/ 0 h 129"/>
                <a:gd name="T42" fmla="*/ 116 w 127"/>
                <a:gd name="T43" fmla="*/ 9 h 129"/>
                <a:gd name="T44" fmla="*/ 116 w 127"/>
                <a:gd name="T45" fmla="*/ 17 h 129"/>
                <a:gd name="T46" fmla="*/ 121 w 127"/>
                <a:gd name="T47" fmla="*/ 26 h 129"/>
                <a:gd name="T48" fmla="*/ 121 w 127"/>
                <a:gd name="T49" fmla="*/ 34 h 129"/>
                <a:gd name="T50" fmla="*/ 121 w 127"/>
                <a:gd name="T51" fmla="*/ 43 h 129"/>
                <a:gd name="T52" fmla="*/ 126 w 127"/>
                <a:gd name="T53" fmla="*/ 51 h 129"/>
                <a:gd name="T54" fmla="*/ 126 w 127"/>
                <a:gd name="T55" fmla="*/ 60 h 129"/>
                <a:gd name="T56" fmla="*/ 126 w 127"/>
                <a:gd name="T57" fmla="*/ 68 h 129"/>
                <a:gd name="T58" fmla="*/ 126 w 127"/>
                <a:gd name="T59" fmla="*/ 77 h 129"/>
                <a:gd name="T60" fmla="*/ 126 w 127"/>
                <a:gd name="T61" fmla="*/ 85 h 129"/>
                <a:gd name="T62" fmla="*/ 121 w 127"/>
                <a:gd name="T63" fmla="*/ 94 h 129"/>
                <a:gd name="T64" fmla="*/ 111 w 127"/>
                <a:gd name="T65" fmla="*/ 94 h 129"/>
                <a:gd name="T66" fmla="*/ 107 w 127"/>
                <a:gd name="T67" fmla="*/ 102 h 129"/>
                <a:gd name="T68" fmla="*/ 97 w 127"/>
                <a:gd name="T69" fmla="*/ 107 h 129"/>
                <a:gd name="T70" fmla="*/ 87 w 127"/>
                <a:gd name="T71" fmla="*/ 111 h 129"/>
                <a:gd name="T72" fmla="*/ 78 w 127"/>
                <a:gd name="T73" fmla="*/ 115 h 129"/>
                <a:gd name="T74" fmla="*/ 68 w 127"/>
                <a:gd name="T75" fmla="*/ 115 h 129"/>
                <a:gd name="T76" fmla="*/ 58 w 127"/>
                <a:gd name="T77" fmla="*/ 115 h 129"/>
                <a:gd name="T78" fmla="*/ 48 w 127"/>
                <a:gd name="T79" fmla="*/ 115 h 129"/>
                <a:gd name="T80" fmla="*/ 39 w 127"/>
                <a:gd name="T81" fmla="*/ 115 h 129"/>
                <a:gd name="T82" fmla="*/ 29 w 127"/>
                <a:gd name="T83" fmla="*/ 119 h 129"/>
                <a:gd name="T84" fmla="*/ 19 w 127"/>
                <a:gd name="T85" fmla="*/ 124 h 129"/>
                <a:gd name="T86" fmla="*/ 10 w 127"/>
                <a:gd name="T87" fmla="*/ 128 h 129"/>
                <a:gd name="T88" fmla="*/ 0 w 127"/>
                <a:gd name="T89" fmla="*/ 128 h 129"/>
                <a:gd name="T90" fmla="*/ 63 w 127"/>
                <a:gd name="T91" fmla="*/ 98 h 1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27"/>
                <a:gd name="T139" fmla="*/ 0 h 129"/>
                <a:gd name="T140" fmla="*/ 127 w 127"/>
                <a:gd name="T141" fmla="*/ 129 h 1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27" h="129">
                  <a:moveTo>
                    <a:pt x="0" y="128"/>
                  </a:moveTo>
                  <a:lnTo>
                    <a:pt x="10" y="128"/>
                  </a:lnTo>
                  <a:lnTo>
                    <a:pt x="15" y="119"/>
                  </a:lnTo>
                  <a:lnTo>
                    <a:pt x="24" y="119"/>
                  </a:lnTo>
                  <a:lnTo>
                    <a:pt x="34" y="111"/>
                  </a:lnTo>
                  <a:lnTo>
                    <a:pt x="44" y="107"/>
                  </a:lnTo>
                  <a:lnTo>
                    <a:pt x="48" y="98"/>
                  </a:lnTo>
                  <a:lnTo>
                    <a:pt x="58" y="98"/>
                  </a:lnTo>
                  <a:lnTo>
                    <a:pt x="63" y="90"/>
                  </a:lnTo>
                  <a:lnTo>
                    <a:pt x="68" y="81"/>
                  </a:lnTo>
                  <a:lnTo>
                    <a:pt x="78" y="73"/>
                  </a:lnTo>
                  <a:lnTo>
                    <a:pt x="78" y="64"/>
                  </a:lnTo>
                  <a:lnTo>
                    <a:pt x="87" y="60"/>
                  </a:lnTo>
                  <a:lnTo>
                    <a:pt x="87" y="51"/>
                  </a:lnTo>
                  <a:lnTo>
                    <a:pt x="87" y="43"/>
                  </a:lnTo>
                  <a:lnTo>
                    <a:pt x="92" y="34"/>
                  </a:lnTo>
                  <a:lnTo>
                    <a:pt x="102" y="30"/>
                  </a:lnTo>
                  <a:lnTo>
                    <a:pt x="102" y="21"/>
                  </a:lnTo>
                  <a:lnTo>
                    <a:pt x="107" y="13"/>
                  </a:lnTo>
                  <a:lnTo>
                    <a:pt x="107" y="4"/>
                  </a:lnTo>
                  <a:lnTo>
                    <a:pt x="116" y="0"/>
                  </a:lnTo>
                  <a:lnTo>
                    <a:pt x="116" y="9"/>
                  </a:lnTo>
                  <a:lnTo>
                    <a:pt x="116" y="17"/>
                  </a:lnTo>
                  <a:lnTo>
                    <a:pt x="121" y="26"/>
                  </a:lnTo>
                  <a:lnTo>
                    <a:pt x="121" y="34"/>
                  </a:lnTo>
                  <a:lnTo>
                    <a:pt x="121" y="43"/>
                  </a:lnTo>
                  <a:lnTo>
                    <a:pt x="126" y="51"/>
                  </a:lnTo>
                  <a:lnTo>
                    <a:pt x="126" y="60"/>
                  </a:lnTo>
                  <a:lnTo>
                    <a:pt x="126" y="68"/>
                  </a:lnTo>
                  <a:lnTo>
                    <a:pt x="126" y="77"/>
                  </a:lnTo>
                  <a:lnTo>
                    <a:pt x="126" y="85"/>
                  </a:lnTo>
                  <a:lnTo>
                    <a:pt x="121" y="94"/>
                  </a:lnTo>
                  <a:lnTo>
                    <a:pt x="111" y="94"/>
                  </a:lnTo>
                  <a:lnTo>
                    <a:pt x="107" y="102"/>
                  </a:lnTo>
                  <a:lnTo>
                    <a:pt x="97" y="107"/>
                  </a:lnTo>
                  <a:lnTo>
                    <a:pt x="87" y="111"/>
                  </a:lnTo>
                  <a:lnTo>
                    <a:pt x="78" y="115"/>
                  </a:lnTo>
                  <a:lnTo>
                    <a:pt x="68" y="115"/>
                  </a:lnTo>
                  <a:lnTo>
                    <a:pt x="58" y="115"/>
                  </a:lnTo>
                  <a:lnTo>
                    <a:pt x="48" y="115"/>
                  </a:lnTo>
                  <a:lnTo>
                    <a:pt x="39" y="115"/>
                  </a:lnTo>
                  <a:lnTo>
                    <a:pt x="29" y="119"/>
                  </a:lnTo>
                  <a:lnTo>
                    <a:pt x="19" y="124"/>
                  </a:lnTo>
                  <a:lnTo>
                    <a:pt x="10" y="128"/>
                  </a:lnTo>
                  <a:lnTo>
                    <a:pt x="0" y="128"/>
                  </a:lnTo>
                  <a:lnTo>
                    <a:pt x="63" y="98"/>
                  </a:lnTo>
                </a:path>
              </a:pathLst>
            </a:custGeom>
            <a:solidFill>
              <a:srgbClr val="FFCC99"/>
            </a:solidFill>
            <a:ln w="25400" cap="rnd">
              <a:solidFill>
                <a:srgbClr val="FF0000"/>
              </a:solidFill>
              <a:round/>
              <a:headEnd/>
              <a:tailEnd/>
            </a:ln>
          </p:spPr>
          <p:txBody>
            <a:bodyPr/>
            <a:lstStyle/>
            <a:p>
              <a:pPr algn="r" eaLnBrk="0" hangingPunct="0"/>
              <a:endParaRPr lang="en-US" sz="4400" b="1">
                <a:solidFill>
                  <a:srgbClr val="0000FF"/>
                </a:solidFill>
                <a:latin typeface="+mj-lt"/>
              </a:endParaRPr>
            </a:p>
          </p:txBody>
        </p:sp>
      </p:grpSp>
      <p:grpSp>
        <p:nvGrpSpPr>
          <p:cNvPr id="169" name="Group 259">
            <a:extLst>
              <a:ext uri="{FF2B5EF4-FFF2-40B4-BE49-F238E27FC236}">
                <a16:creationId xmlns:a16="http://schemas.microsoft.com/office/drawing/2014/main" id="{3A91A5C1-B17C-E316-F329-1BE531D7D521}"/>
              </a:ext>
            </a:extLst>
          </p:cNvPr>
          <p:cNvGrpSpPr>
            <a:grpSpLocks/>
          </p:cNvGrpSpPr>
          <p:nvPr/>
        </p:nvGrpSpPr>
        <p:grpSpPr bwMode="auto">
          <a:xfrm>
            <a:off x="7384017" y="3326686"/>
            <a:ext cx="265033" cy="445254"/>
            <a:chOff x="2160" y="1548"/>
            <a:chExt cx="309" cy="441"/>
          </a:xfrm>
        </p:grpSpPr>
        <p:sp>
          <p:nvSpPr>
            <p:cNvPr id="170" name="Freeform 260">
              <a:extLst>
                <a:ext uri="{FF2B5EF4-FFF2-40B4-BE49-F238E27FC236}">
                  <a16:creationId xmlns:a16="http://schemas.microsoft.com/office/drawing/2014/main" id="{AE3D54E2-4DE4-5D72-7030-9FD84AEB1D55}"/>
                </a:ext>
              </a:extLst>
            </p:cNvPr>
            <p:cNvSpPr>
              <a:spLocks/>
            </p:cNvSpPr>
            <p:nvPr/>
          </p:nvSpPr>
          <p:spPr bwMode="auto">
            <a:xfrm>
              <a:off x="2160" y="1548"/>
              <a:ext cx="141" cy="428"/>
            </a:xfrm>
            <a:custGeom>
              <a:avLst/>
              <a:gdLst>
                <a:gd name="T0" fmla="*/ 117 w 141"/>
                <a:gd name="T1" fmla="*/ 419 h 428"/>
                <a:gd name="T2" fmla="*/ 113 w 141"/>
                <a:gd name="T3" fmla="*/ 402 h 428"/>
                <a:gd name="T4" fmla="*/ 97 w 141"/>
                <a:gd name="T5" fmla="*/ 386 h 428"/>
                <a:gd name="T6" fmla="*/ 82 w 141"/>
                <a:gd name="T7" fmla="*/ 365 h 428"/>
                <a:gd name="T8" fmla="*/ 70 w 141"/>
                <a:gd name="T9" fmla="*/ 349 h 428"/>
                <a:gd name="T10" fmla="*/ 58 w 141"/>
                <a:gd name="T11" fmla="*/ 337 h 428"/>
                <a:gd name="T12" fmla="*/ 47 w 141"/>
                <a:gd name="T13" fmla="*/ 324 h 428"/>
                <a:gd name="T14" fmla="*/ 35 w 141"/>
                <a:gd name="T15" fmla="*/ 308 h 428"/>
                <a:gd name="T16" fmla="*/ 23 w 141"/>
                <a:gd name="T17" fmla="*/ 296 h 428"/>
                <a:gd name="T18" fmla="*/ 16 w 141"/>
                <a:gd name="T19" fmla="*/ 279 h 428"/>
                <a:gd name="T20" fmla="*/ 12 w 141"/>
                <a:gd name="T21" fmla="*/ 263 h 428"/>
                <a:gd name="T22" fmla="*/ 4 w 141"/>
                <a:gd name="T23" fmla="*/ 246 h 428"/>
                <a:gd name="T24" fmla="*/ 0 w 141"/>
                <a:gd name="T25" fmla="*/ 230 h 428"/>
                <a:gd name="T26" fmla="*/ 4 w 141"/>
                <a:gd name="T27" fmla="*/ 214 h 428"/>
                <a:gd name="T28" fmla="*/ 8 w 141"/>
                <a:gd name="T29" fmla="*/ 197 h 428"/>
                <a:gd name="T30" fmla="*/ 16 w 141"/>
                <a:gd name="T31" fmla="*/ 177 h 428"/>
                <a:gd name="T32" fmla="*/ 19 w 141"/>
                <a:gd name="T33" fmla="*/ 160 h 428"/>
                <a:gd name="T34" fmla="*/ 23 w 141"/>
                <a:gd name="T35" fmla="*/ 135 h 428"/>
                <a:gd name="T36" fmla="*/ 27 w 141"/>
                <a:gd name="T37" fmla="*/ 115 h 428"/>
                <a:gd name="T38" fmla="*/ 35 w 141"/>
                <a:gd name="T39" fmla="*/ 99 h 428"/>
                <a:gd name="T40" fmla="*/ 39 w 141"/>
                <a:gd name="T41" fmla="*/ 82 h 428"/>
                <a:gd name="T42" fmla="*/ 43 w 141"/>
                <a:gd name="T43" fmla="*/ 66 h 428"/>
                <a:gd name="T44" fmla="*/ 47 w 141"/>
                <a:gd name="T45" fmla="*/ 49 h 428"/>
                <a:gd name="T46" fmla="*/ 51 w 141"/>
                <a:gd name="T47" fmla="*/ 33 h 428"/>
                <a:gd name="T48" fmla="*/ 58 w 141"/>
                <a:gd name="T49" fmla="*/ 16 h 428"/>
                <a:gd name="T50" fmla="*/ 62 w 141"/>
                <a:gd name="T51" fmla="*/ 0 h 428"/>
                <a:gd name="T52" fmla="*/ 66 w 141"/>
                <a:gd name="T53" fmla="*/ 16 h 428"/>
                <a:gd name="T54" fmla="*/ 66 w 141"/>
                <a:gd name="T55" fmla="*/ 33 h 428"/>
                <a:gd name="T56" fmla="*/ 66 w 141"/>
                <a:gd name="T57" fmla="*/ 49 h 428"/>
                <a:gd name="T58" fmla="*/ 70 w 141"/>
                <a:gd name="T59" fmla="*/ 66 h 428"/>
                <a:gd name="T60" fmla="*/ 78 w 141"/>
                <a:gd name="T61" fmla="*/ 82 h 428"/>
                <a:gd name="T62" fmla="*/ 86 w 141"/>
                <a:gd name="T63" fmla="*/ 99 h 428"/>
                <a:gd name="T64" fmla="*/ 97 w 141"/>
                <a:gd name="T65" fmla="*/ 115 h 428"/>
                <a:gd name="T66" fmla="*/ 109 w 141"/>
                <a:gd name="T67" fmla="*/ 131 h 428"/>
                <a:gd name="T68" fmla="*/ 117 w 141"/>
                <a:gd name="T69" fmla="*/ 148 h 428"/>
                <a:gd name="T70" fmla="*/ 124 w 141"/>
                <a:gd name="T71" fmla="*/ 164 h 428"/>
                <a:gd name="T72" fmla="*/ 132 w 141"/>
                <a:gd name="T73" fmla="*/ 181 h 428"/>
                <a:gd name="T74" fmla="*/ 136 w 141"/>
                <a:gd name="T75" fmla="*/ 197 h 428"/>
                <a:gd name="T76" fmla="*/ 140 w 141"/>
                <a:gd name="T77" fmla="*/ 214 h 428"/>
                <a:gd name="T78" fmla="*/ 140 w 141"/>
                <a:gd name="T79" fmla="*/ 230 h 428"/>
                <a:gd name="T80" fmla="*/ 140 w 141"/>
                <a:gd name="T81" fmla="*/ 246 h 428"/>
                <a:gd name="T82" fmla="*/ 140 w 141"/>
                <a:gd name="T83" fmla="*/ 263 h 428"/>
                <a:gd name="T84" fmla="*/ 140 w 141"/>
                <a:gd name="T85" fmla="*/ 279 h 428"/>
                <a:gd name="T86" fmla="*/ 136 w 141"/>
                <a:gd name="T87" fmla="*/ 296 h 428"/>
                <a:gd name="T88" fmla="*/ 136 w 141"/>
                <a:gd name="T89" fmla="*/ 312 h 428"/>
                <a:gd name="T90" fmla="*/ 136 w 141"/>
                <a:gd name="T91" fmla="*/ 328 h 428"/>
                <a:gd name="T92" fmla="*/ 132 w 141"/>
                <a:gd name="T93" fmla="*/ 345 h 428"/>
                <a:gd name="T94" fmla="*/ 128 w 141"/>
                <a:gd name="T95" fmla="*/ 361 h 428"/>
                <a:gd name="T96" fmla="*/ 128 w 141"/>
                <a:gd name="T97" fmla="*/ 378 h 428"/>
                <a:gd name="T98" fmla="*/ 124 w 141"/>
                <a:gd name="T99" fmla="*/ 394 h 428"/>
                <a:gd name="T100" fmla="*/ 117 w 141"/>
                <a:gd name="T101" fmla="*/ 411 h 42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1"/>
                <a:gd name="T154" fmla="*/ 0 h 428"/>
                <a:gd name="T155" fmla="*/ 141 w 141"/>
                <a:gd name="T156" fmla="*/ 428 h 42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1" h="428">
                  <a:moveTo>
                    <a:pt x="117" y="427"/>
                  </a:moveTo>
                  <a:lnTo>
                    <a:pt x="117" y="419"/>
                  </a:lnTo>
                  <a:lnTo>
                    <a:pt x="117" y="411"/>
                  </a:lnTo>
                  <a:lnTo>
                    <a:pt x="113" y="402"/>
                  </a:lnTo>
                  <a:lnTo>
                    <a:pt x="105" y="390"/>
                  </a:lnTo>
                  <a:lnTo>
                    <a:pt x="97" y="386"/>
                  </a:lnTo>
                  <a:lnTo>
                    <a:pt x="89" y="378"/>
                  </a:lnTo>
                  <a:lnTo>
                    <a:pt x="82" y="365"/>
                  </a:lnTo>
                  <a:lnTo>
                    <a:pt x="74" y="357"/>
                  </a:lnTo>
                  <a:lnTo>
                    <a:pt x="70" y="349"/>
                  </a:lnTo>
                  <a:lnTo>
                    <a:pt x="62" y="345"/>
                  </a:lnTo>
                  <a:lnTo>
                    <a:pt x="58" y="337"/>
                  </a:lnTo>
                  <a:lnTo>
                    <a:pt x="54" y="328"/>
                  </a:lnTo>
                  <a:lnTo>
                    <a:pt x="47" y="324"/>
                  </a:lnTo>
                  <a:lnTo>
                    <a:pt x="39" y="316"/>
                  </a:lnTo>
                  <a:lnTo>
                    <a:pt x="35" y="308"/>
                  </a:lnTo>
                  <a:lnTo>
                    <a:pt x="27" y="304"/>
                  </a:lnTo>
                  <a:lnTo>
                    <a:pt x="23" y="296"/>
                  </a:lnTo>
                  <a:lnTo>
                    <a:pt x="19" y="287"/>
                  </a:lnTo>
                  <a:lnTo>
                    <a:pt x="16" y="279"/>
                  </a:lnTo>
                  <a:lnTo>
                    <a:pt x="12" y="271"/>
                  </a:lnTo>
                  <a:lnTo>
                    <a:pt x="12" y="263"/>
                  </a:lnTo>
                  <a:lnTo>
                    <a:pt x="8" y="255"/>
                  </a:lnTo>
                  <a:lnTo>
                    <a:pt x="4" y="246"/>
                  </a:lnTo>
                  <a:lnTo>
                    <a:pt x="4" y="238"/>
                  </a:lnTo>
                  <a:lnTo>
                    <a:pt x="0" y="230"/>
                  </a:lnTo>
                  <a:lnTo>
                    <a:pt x="0" y="222"/>
                  </a:lnTo>
                  <a:lnTo>
                    <a:pt x="4" y="214"/>
                  </a:lnTo>
                  <a:lnTo>
                    <a:pt x="8" y="205"/>
                  </a:lnTo>
                  <a:lnTo>
                    <a:pt x="8" y="197"/>
                  </a:lnTo>
                  <a:lnTo>
                    <a:pt x="12" y="185"/>
                  </a:lnTo>
                  <a:lnTo>
                    <a:pt x="16" y="177"/>
                  </a:lnTo>
                  <a:lnTo>
                    <a:pt x="16" y="168"/>
                  </a:lnTo>
                  <a:lnTo>
                    <a:pt x="19" y="160"/>
                  </a:lnTo>
                  <a:lnTo>
                    <a:pt x="19" y="148"/>
                  </a:lnTo>
                  <a:lnTo>
                    <a:pt x="23" y="135"/>
                  </a:lnTo>
                  <a:lnTo>
                    <a:pt x="27" y="127"/>
                  </a:lnTo>
                  <a:lnTo>
                    <a:pt x="27" y="115"/>
                  </a:lnTo>
                  <a:lnTo>
                    <a:pt x="31" y="107"/>
                  </a:lnTo>
                  <a:lnTo>
                    <a:pt x="35" y="99"/>
                  </a:lnTo>
                  <a:lnTo>
                    <a:pt x="39" y="90"/>
                  </a:lnTo>
                  <a:lnTo>
                    <a:pt x="39" y="82"/>
                  </a:lnTo>
                  <a:lnTo>
                    <a:pt x="43" y="74"/>
                  </a:lnTo>
                  <a:lnTo>
                    <a:pt x="43" y="66"/>
                  </a:lnTo>
                  <a:lnTo>
                    <a:pt x="47" y="57"/>
                  </a:lnTo>
                  <a:lnTo>
                    <a:pt x="47" y="49"/>
                  </a:lnTo>
                  <a:lnTo>
                    <a:pt x="51" y="41"/>
                  </a:lnTo>
                  <a:lnTo>
                    <a:pt x="51" y="33"/>
                  </a:lnTo>
                  <a:lnTo>
                    <a:pt x="54" y="25"/>
                  </a:lnTo>
                  <a:lnTo>
                    <a:pt x="58" y="16"/>
                  </a:lnTo>
                  <a:lnTo>
                    <a:pt x="62" y="8"/>
                  </a:lnTo>
                  <a:lnTo>
                    <a:pt x="62" y="0"/>
                  </a:lnTo>
                  <a:lnTo>
                    <a:pt x="66" y="8"/>
                  </a:lnTo>
                  <a:lnTo>
                    <a:pt x="66" y="16"/>
                  </a:lnTo>
                  <a:lnTo>
                    <a:pt x="66" y="25"/>
                  </a:lnTo>
                  <a:lnTo>
                    <a:pt x="66" y="33"/>
                  </a:lnTo>
                  <a:lnTo>
                    <a:pt x="66" y="41"/>
                  </a:lnTo>
                  <a:lnTo>
                    <a:pt x="66" y="49"/>
                  </a:lnTo>
                  <a:lnTo>
                    <a:pt x="66" y="57"/>
                  </a:lnTo>
                  <a:lnTo>
                    <a:pt x="70" y="66"/>
                  </a:lnTo>
                  <a:lnTo>
                    <a:pt x="74" y="74"/>
                  </a:lnTo>
                  <a:lnTo>
                    <a:pt x="78" y="82"/>
                  </a:lnTo>
                  <a:lnTo>
                    <a:pt x="82" y="90"/>
                  </a:lnTo>
                  <a:lnTo>
                    <a:pt x="86" y="99"/>
                  </a:lnTo>
                  <a:lnTo>
                    <a:pt x="89" y="107"/>
                  </a:lnTo>
                  <a:lnTo>
                    <a:pt x="97" y="115"/>
                  </a:lnTo>
                  <a:lnTo>
                    <a:pt x="101" y="123"/>
                  </a:lnTo>
                  <a:lnTo>
                    <a:pt x="109" y="131"/>
                  </a:lnTo>
                  <a:lnTo>
                    <a:pt x="113" y="140"/>
                  </a:lnTo>
                  <a:lnTo>
                    <a:pt x="117" y="148"/>
                  </a:lnTo>
                  <a:lnTo>
                    <a:pt x="121" y="156"/>
                  </a:lnTo>
                  <a:lnTo>
                    <a:pt x="124" y="164"/>
                  </a:lnTo>
                  <a:lnTo>
                    <a:pt x="128" y="172"/>
                  </a:lnTo>
                  <a:lnTo>
                    <a:pt x="132" y="181"/>
                  </a:lnTo>
                  <a:lnTo>
                    <a:pt x="136" y="189"/>
                  </a:lnTo>
                  <a:lnTo>
                    <a:pt x="136" y="197"/>
                  </a:lnTo>
                  <a:lnTo>
                    <a:pt x="140" y="205"/>
                  </a:lnTo>
                  <a:lnTo>
                    <a:pt x="140" y="214"/>
                  </a:lnTo>
                  <a:lnTo>
                    <a:pt x="140" y="222"/>
                  </a:lnTo>
                  <a:lnTo>
                    <a:pt x="140" y="230"/>
                  </a:lnTo>
                  <a:lnTo>
                    <a:pt x="140" y="238"/>
                  </a:lnTo>
                  <a:lnTo>
                    <a:pt x="140" y="246"/>
                  </a:lnTo>
                  <a:lnTo>
                    <a:pt x="140" y="255"/>
                  </a:lnTo>
                  <a:lnTo>
                    <a:pt x="140" y="263"/>
                  </a:lnTo>
                  <a:lnTo>
                    <a:pt x="140" y="271"/>
                  </a:lnTo>
                  <a:lnTo>
                    <a:pt x="140" y="279"/>
                  </a:lnTo>
                  <a:lnTo>
                    <a:pt x="140" y="287"/>
                  </a:lnTo>
                  <a:lnTo>
                    <a:pt x="136" y="296"/>
                  </a:lnTo>
                  <a:lnTo>
                    <a:pt x="136" y="304"/>
                  </a:lnTo>
                  <a:lnTo>
                    <a:pt x="136" y="312"/>
                  </a:lnTo>
                  <a:lnTo>
                    <a:pt x="136" y="320"/>
                  </a:lnTo>
                  <a:lnTo>
                    <a:pt x="136" y="328"/>
                  </a:lnTo>
                  <a:lnTo>
                    <a:pt x="136" y="337"/>
                  </a:lnTo>
                  <a:lnTo>
                    <a:pt x="132" y="345"/>
                  </a:lnTo>
                  <a:lnTo>
                    <a:pt x="132" y="353"/>
                  </a:lnTo>
                  <a:lnTo>
                    <a:pt x="128" y="361"/>
                  </a:lnTo>
                  <a:lnTo>
                    <a:pt x="128" y="370"/>
                  </a:lnTo>
                  <a:lnTo>
                    <a:pt x="128" y="378"/>
                  </a:lnTo>
                  <a:lnTo>
                    <a:pt x="128" y="386"/>
                  </a:lnTo>
                  <a:lnTo>
                    <a:pt x="124" y="394"/>
                  </a:lnTo>
                  <a:lnTo>
                    <a:pt x="121" y="402"/>
                  </a:lnTo>
                  <a:lnTo>
                    <a:pt x="117" y="411"/>
                  </a:lnTo>
                  <a:lnTo>
                    <a:pt x="117" y="419"/>
                  </a:lnTo>
                </a:path>
              </a:pathLst>
            </a:custGeom>
            <a:solidFill>
              <a:srgbClr val="FF6600"/>
            </a:solidFill>
            <a:ln w="25400" cap="rnd">
              <a:solidFill>
                <a:srgbClr val="F35B1B"/>
              </a:solidFill>
              <a:round/>
              <a:headEnd/>
              <a:tailEnd/>
            </a:ln>
          </p:spPr>
          <p:txBody>
            <a:bodyPr/>
            <a:lstStyle/>
            <a:p>
              <a:pPr algn="r" eaLnBrk="0" hangingPunct="0"/>
              <a:endParaRPr lang="en-US" sz="4400" b="1">
                <a:solidFill>
                  <a:srgbClr val="0000FF"/>
                </a:solidFill>
                <a:latin typeface="+mj-lt"/>
              </a:endParaRPr>
            </a:p>
          </p:txBody>
        </p:sp>
        <p:sp>
          <p:nvSpPr>
            <p:cNvPr id="171" name="Freeform 261">
              <a:extLst>
                <a:ext uri="{FF2B5EF4-FFF2-40B4-BE49-F238E27FC236}">
                  <a16:creationId xmlns:a16="http://schemas.microsoft.com/office/drawing/2014/main" id="{FFC06B92-7D41-CB83-F4E3-610D7E914565}"/>
                </a:ext>
              </a:extLst>
            </p:cNvPr>
            <p:cNvSpPr>
              <a:spLocks/>
            </p:cNvSpPr>
            <p:nvPr/>
          </p:nvSpPr>
          <p:spPr bwMode="auto">
            <a:xfrm>
              <a:off x="2266" y="1693"/>
              <a:ext cx="145" cy="292"/>
            </a:xfrm>
            <a:custGeom>
              <a:avLst/>
              <a:gdLst>
                <a:gd name="T0" fmla="*/ 24 w 145"/>
                <a:gd name="T1" fmla="*/ 285 h 292"/>
                <a:gd name="T2" fmla="*/ 28 w 145"/>
                <a:gd name="T3" fmla="*/ 274 h 292"/>
                <a:gd name="T4" fmla="*/ 44 w 145"/>
                <a:gd name="T5" fmla="*/ 263 h 292"/>
                <a:gd name="T6" fmla="*/ 60 w 145"/>
                <a:gd name="T7" fmla="*/ 249 h 292"/>
                <a:gd name="T8" fmla="*/ 72 w 145"/>
                <a:gd name="T9" fmla="*/ 238 h 292"/>
                <a:gd name="T10" fmla="*/ 84 w 145"/>
                <a:gd name="T11" fmla="*/ 229 h 292"/>
                <a:gd name="T12" fmla="*/ 96 w 145"/>
                <a:gd name="T13" fmla="*/ 221 h 292"/>
                <a:gd name="T14" fmla="*/ 108 w 145"/>
                <a:gd name="T15" fmla="*/ 210 h 292"/>
                <a:gd name="T16" fmla="*/ 120 w 145"/>
                <a:gd name="T17" fmla="*/ 201 h 292"/>
                <a:gd name="T18" fmla="*/ 128 w 145"/>
                <a:gd name="T19" fmla="*/ 190 h 292"/>
                <a:gd name="T20" fmla="*/ 132 w 145"/>
                <a:gd name="T21" fmla="*/ 179 h 292"/>
                <a:gd name="T22" fmla="*/ 140 w 145"/>
                <a:gd name="T23" fmla="*/ 168 h 292"/>
                <a:gd name="T24" fmla="*/ 144 w 145"/>
                <a:gd name="T25" fmla="*/ 157 h 292"/>
                <a:gd name="T26" fmla="*/ 140 w 145"/>
                <a:gd name="T27" fmla="*/ 146 h 292"/>
                <a:gd name="T28" fmla="*/ 136 w 145"/>
                <a:gd name="T29" fmla="*/ 134 h 292"/>
                <a:gd name="T30" fmla="*/ 128 w 145"/>
                <a:gd name="T31" fmla="*/ 120 h 292"/>
                <a:gd name="T32" fmla="*/ 124 w 145"/>
                <a:gd name="T33" fmla="*/ 109 h 292"/>
                <a:gd name="T34" fmla="*/ 120 w 145"/>
                <a:gd name="T35" fmla="*/ 92 h 292"/>
                <a:gd name="T36" fmla="*/ 116 w 145"/>
                <a:gd name="T37" fmla="*/ 78 h 292"/>
                <a:gd name="T38" fmla="*/ 108 w 145"/>
                <a:gd name="T39" fmla="*/ 67 h 292"/>
                <a:gd name="T40" fmla="*/ 104 w 145"/>
                <a:gd name="T41" fmla="*/ 56 h 292"/>
                <a:gd name="T42" fmla="*/ 100 w 145"/>
                <a:gd name="T43" fmla="*/ 45 h 292"/>
                <a:gd name="T44" fmla="*/ 96 w 145"/>
                <a:gd name="T45" fmla="*/ 34 h 292"/>
                <a:gd name="T46" fmla="*/ 92 w 145"/>
                <a:gd name="T47" fmla="*/ 22 h 292"/>
                <a:gd name="T48" fmla="*/ 84 w 145"/>
                <a:gd name="T49" fmla="*/ 11 h 292"/>
                <a:gd name="T50" fmla="*/ 80 w 145"/>
                <a:gd name="T51" fmla="*/ 0 h 292"/>
                <a:gd name="T52" fmla="*/ 76 w 145"/>
                <a:gd name="T53" fmla="*/ 11 h 292"/>
                <a:gd name="T54" fmla="*/ 76 w 145"/>
                <a:gd name="T55" fmla="*/ 22 h 292"/>
                <a:gd name="T56" fmla="*/ 76 w 145"/>
                <a:gd name="T57" fmla="*/ 34 h 292"/>
                <a:gd name="T58" fmla="*/ 72 w 145"/>
                <a:gd name="T59" fmla="*/ 45 h 292"/>
                <a:gd name="T60" fmla="*/ 64 w 145"/>
                <a:gd name="T61" fmla="*/ 56 h 292"/>
                <a:gd name="T62" fmla="*/ 56 w 145"/>
                <a:gd name="T63" fmla="*/ 67 h 292"/>
                <a:gd name="T64" fmla="*/ 44 w 145"/>
                <a:gd name="T65" fmla="*/ 78 h 292"/>
                <a:gd name="T66" fmla="*/ 32 w 145"/>
                <a:gd name="T67" fmla="*/ 90 h 292"/>
                <a:gd name="T68" fmla="*/ 24 w 145"/>
                <a:gd name="T69" fmla="*/ 101 h 292"/>
                <a:gd name="T70" fmla="*/ 16 w 145"/>
                <a:gd name="T71" fmla="*/ 112 h 292"/>
                <a:gd name="T72" fmla="*/ 8 w 145"/>
                <a:gd name="T73" fmla="*/ 123 h 292"/>
                <a:gd name="T74" fmla="*/ 4 w 145"/>
                <a:gd name="T75" fmla="*/ 134 h 292"/>
                <a:gd name="T76" fmla="*/ 0 w 145"/>
                <a:gd name="T77" fmla="*/ 146 h 292"/>
                <a:gd name="T78" fmla="*/ 0 w 145"/>
                <a:gd name="T79" fmla="*/ 157 h 292"/>
                <a:gd name="T80" fmla="*/ 0 w 145"/>
                <a:gd name="T81" fmla="*/ 168 h 292"/>
                <a:gd name="T82" fmla="*/ 0 w 145"/>
                <a:gd name="T83" fmla="*/ 179 h 292"/>
                <a:gd name="T84" fmla="*/ 0 w 145"/>
                <a:gd name="T85" fmla="*/ 190 h 292"/>
                <a:gd name="T86" fmla="*/ 4 w 145"/>
                <a:gd name="T87" fmla="*/ 201 h 292"/>
                <a:gd name="T88" fmla="*/ 4 w 145"/>
                <a:gd name="T89" fmla="*/ 213 h 292"/>
                <a:gd name="T90" fmla="*/ 4 w 145"/>
                <a:gd name="T91" fmla="*/ 224 h 292"/>
                <a:gd name="T92" fmla="*/ 8 w 145"/>
                <a:gd name="T93" fmla="*/ 235 h 292"/>
                <a:gd name="T94" fmla="*/ 12 w 145"/>
                <a:gd name="T95" fmla="*/ 246 h 292"/>
                <a:gd name="T96" fmla="*/ 12 w 145"/>
                <a:gd name="T97" fmla="*/ 257 h 292"/>
                <a:gd name="T98" fmla="*/ 16 w 145"/>
                <a:gd name="T99" fmla="*/ 269 h 292"/>
                <a:gd name="T100" fmla="*/ 24 w 145"/>
                <a:gd name="T101" fmla="*/ 280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5"/>
                <a:gd name="T154" fmla="*/ 0 h 292"/>
                <a:gd name="T155" fmla="*/ 145 w 145"/>
                <a:gd name="T156" fmla="*/ 292 h 29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5" h="292">
                  <a:moveTo>
                    <a:pt x="24" y="291"/>
                  </a:moveTo>
                  <a:lnTo>
                    <a:pt x="24" y="285"/>
                  </a:lnTo>
                  <a:lnTo>
                    <a:pt x="24" y="280"/>
                  </a:lnTo>
                  <a:lnTo>
                    <a:pt x="28" y="274"/>
                  </a:lnTo>
                  <a:lnTo>
                    <a:pt x="36" y="266"/>
                  </a:lnTo>
                  <a:lnTo>
                    <a:pt x="44" y="263"/>
                  </a:lnTo>
                  <a:lnTo>
                    <a:pt x="52" y="257"/>
                  </a:lnTo>
                  <a:lnTo>
                    <a:pt x="60" y="249"/>
                  </a:lnTo>
                  <a:lnTo>
                    <a:pt x="68" y="243"/>
                  </a:lnTo>
                  <a:lnTo>
                    <a:pt x="72" y="238"/>
                  </a:lnTo>
                  <a:lnTo>
                    <a:pt x="80" y="235"/>
                  </a:lnTo>
                  <a:lnTo>
                    <a:pt x="84" y="229"/>
                  </a:lnTo>
                  <a:lnTo>
                    <a:pt x="88" y="224"/>
                  </a:lnTo>
                  <a:lnTo>
                    <a:pt x="96" y="221"/>
                  </a:lnTo>
                  <a:lnTo>
                    <a:pt x="104" y="215"/>
                  </a:lnTo>
                  <a:lnTo>
                    <a:pt x="108" y="210"/>
                  </a:lnTo>
                  <a:lnTo>
                    <a:pt x="116" y="207"/>
                  </a:lnTo>
                  <a:lnTo>
                    <a:pt x="120" y="201"/>
                  </a:lnTo>
                  <a:lnTo>
                    <a:pt x="124" y="196"/>
                  </a:lnTo>
                  <a:lnTo>
                    <a:pt x="128" y="190"/>
                  </a:lnTo>
                  <a:lnTo>
                    <a:pt x="132" y="185"/>
                  </a:lnTo>
                  <a:lnTo>
                    <a:pt x="132" y="179"/>
                  </a:lnTo>
                  <a:lnTo>
                    <a:pt x="136" y="173"/>
                  </a:lnTo>
                  <a:lnTo>
                    <a:pt x="140" y="168"/>
                  </a:lnTo>
                  <a:lnTo>
                    <a:pt x="140" y="162"/>
                  </a:lnTo>
                  <a:lnTo>
                    <a:pt x="144" y="157"/>
                  </a:lnTo>
                  <a:lnTo>
                    <a:pt x="144" y="151"/>
                  </a:lnTo>
                  <a:lnTo>
                    <a:pt x="140" y="146"/>
                  </a:lnTo>
                  <a:lnTo>
                    <a:pt x="136" y="140"/>
                  </a:lnTo>
                  <a:lnTo>
                    <a:pt x="136" y="134"/>
                  </a:lnTo>
                  <a:lnTo>
                    <a:pt x="132" y="126"/>
                  </a:lnTo>
                  <a:lnTo>
                    <a:pt x="128" y="120"/>
                  </a:lnTo>
                  <a:lnTo>
                    <a:pt x="128" y="115"/>
                  </a:lnTo>
                  <a:lnTo>
                    <a:pt x="124" y="109"/>
                  </a:lnTo>
                  <a:lnTo>
                    <a:pt x="124" y="101"/>
                  </a:lnTo>
                  <a:lnTo>
                    <a:pt x="120" y="92"/>
                  </a:lnTo>
                  <a:lnTo>
                    <a:pt x="116" y="87"/>
                  </a:lnTo>
                  <a:lnTo>
                    <a:pt x="116" y="78"/>
                  </a:lnTo>
                  <a:lnTo>
                    <a:pt x="112" y="73"/>
                  </a:lnTo>
                  <a:lnTo>
                    <a:pt x="108" y="67"/>
                  </a:lnTo>
                  <a:lnTo>
                    <a:pt x="104" y="62"/>
                  </a:lnTo>
                  <a:lnTo>
                    <a:pt x="104" y="56"/>
                  </a:lnTo>
                  <a:lnTo>
                    <a:pt x="100" y="50"/>
                  </a:lnTo>
                  <a:lnTo>
                    <a:pt x="100" y="45"/>
                  </a:lnTo>
                  <a:lnTo>
                    <a:pt x="96" y="39"/>
                  </a:lnTo>
                  <a:lnTo>
                    <a:pt x="96" y="34"/>
                  </a:lnTo>
                  <a:lnTo>
                    <a:pt x="92" y="28"/>
                  </a:lnTo>
                  <a:lnTo>
                    <a:pt x="92" y="22"/>
                  </a:lnTo>
                  <a:lnTo>
                    <a:pt x="88" y="17"/>
                  </a:lnTo>
                  <a:lnTo>
                    <a:pt x="84" y="11"/>
                  </a:lnTo>
                  <a:lnTo>
                    <a:pt x="80" y="6"/>
                  </a:lnTo>
                  <a:lnTo>
                    <a:pt x="80" y="0"/>
                  </a:lnTo>
                  <a:lnTo>
                    <a:pt x="76" y="6"/>
                  </a:lnTo>
                  <a:lnTo>
                    <a:pt x="76" y="11"/>
                  </a:lnTo>
                  <a:lnTo>
                    <a:pt x="76" y="17"/>
                  </a:lnTo>
                  <a:lnTo>
                    <a:pt x="76" y="22"/>
                  </a:lnTo>
                  <a:lnTo>
                    <a:pt x="76" y="28"/>
                  </a:lnTo>
                  <a:lnTo>
                    <a:pt x="76" y="34"/>
                  </a:lnTo>
                  <a:lnTo>
                    <a:pt x="76" y="39"/>
                  </a:lnTo>
                  <a:lnTo>
                    <a:pt x="72" y="45"/>
                  </a:lnTo>
                  <a:lnTo>
                    <a:pt x="68" y="50"/>
                  </a:lnTo>
                  <a:lnTo>
                    <a:pt x="64" y="56"/>
                  </a:lnTo>
                  <a:lnTo>
                    <a:pt x="60" y="62"/>
                  </a:lnTo>
                  <a:lnTo>
                    <a:pt x="56" y="67"/>
                  </a:lnTo>
                  <a:lnTo>
                    <a:pt x="52" y="73"/>
                  </a:lnTo>
                  <a:lnTo>
                    <a:pt x="44" y="78"/>
                  </a:lnTo>
                  <a:lnTo>
                    <a:pt x="40" y="84"/>
                  </a:lnTo>
                  <a:lnTo>
                    <a:pt x="32" y="90"/>
                  </a:lnTo>
                  <a:lnTo>
                    <a:pt x="28" y="95"/>
                  </a:lnTo>
                  <a:lnTo>
                    <a:pt x="24" y="101"/>
                  </a:lnTo>
                  <a:lnTo>
                    <a:pt x="20" y="106"/>
                  </a:lnTo>
                  <a:lnTo>
                    <a:pt x="16" y="112"/>
                  </a:lnTo>
                  <a:lnTo>
                    <a:pt x="12" y="118"/>
                  </a:lnTo>
                  <a:lnTo>
                    <a:pt x="8" y="123"/>
                  </a:lnTo>
                  <a:lnTo>
                    <a:pt x="4" y="129"/>
                  </a:lnTo>
                  <a:lnTo>
                    <a:pt x="4" y="134"/>
                  </a:lnTo>
                  <a:lnTo>
                    <a:pt x="0" y="140"/>
                  </a:lnTo>
                  <a:lnTo>
                    <a:pt x="0" y="146"/>
                  </a:lnTo>
                  <a:lnTo>
                    <a:pt x="0" y="151"/>
                  </a:lnTo>
                  <a:lnTo>
                    <a:pt x="0" y="157"/>
                  </a:lnTo>
                  <a:lnTo>
                    <a:pt x="0" y="162"/>
                  </a:lnTo>
                  <a:lnTo>
                    <a:pt x="0" y="168"/>
                  </a:lnTo>
                  <a:lnTo>
                    <a:pt x="0" y="173"/>
                  </a:lnTo>
                  <a:lnTo>
                    <a:pt x="0" y="179"/>
                  </a:lnTo>
                  <a:lnTo>
                    <a:pt x="0" y="185"/>
                  </a:lnTo>
                  <a:lnTo>
                    <a:pt x="0" y="190"/>
                  </a:lnTo>
                  <a:lnTo>
                    <a:pt x="0" y="196"/>
                  </a:lnTo>
                  <a:lnTo>
                    <a:pt x="4" y="201"/>
                  </a:lnTo>
                  <a:lnTo>
                    <a:pt x="4" y="207"/>
                  </a:lnTo>
                  <a:lnTo>
                    <a:pt x="4" y="213"/>
                  </a:lnTo>
                  <a:lnTo>
                    <a:pt x="4" y="218"/>
                  </a:lnTo>
                  <a:lnTo>
                    <a:pt x="4" y="224"/>
                  </a:lnTo>
                  <a:lnTo>
                    <a:pt x="4" y="229"/>
                  </a:lnTo>
                  <a:lnTo>
                    <a:pt x="8" y="235"/>
                  </a:lnTo>
                  <a:lnTo>
                    <a:pt x="8" y="241"/>
                  </a:lnTo>
                  <a:lnTo>
                    <a:pt x="12" y="246"/>
                  </a:lnTo>
                  <a:lnTo>
                    <a:pt x="12" y="252"/>
                  </a:lnTo>
                  <a:lnTo>
                    <a:pt x="12" y="257"/>
                  </a:lnTo>
                  <a:lnTo>
                    <a:pt x="12" y="263"/>
                  </a:lnTo>
                  <a:lnTo>
                    <a:pt x="16" y="269"/>
                  </a:lnTo>
                  <a:lnTo>
                    <a:pt x="20" y="274"/>
                  </a:lnTo>
                  <a:lnTo>
                    <a:pt x="24" y="280"/>
                  </a:lnTo>
                  <a:lnTo>
                    <a:pt x="24" y="285"/>
                  </a:lnTo>
                </a:path>
              </a:pathLst>
            </a:custGeom>
            <a:solidFill>
              <a:srgbClr val="FF5008"/>
            </a:solidFill>
            <a:ln w="25400" cap="rnd">
              <a:solidFill>
                <a:srgbClr val="FE9B03"/>
              </a:solidFill>
              <a:round/>
              <a:headEnd/>
              <a:tailEnd/>
            </a:ln>
          </p:spPr>
          <p:txBody>
            <a:bodyPr/>
            <a:lstStyle/>
            <a:p>
              <a:pPr algn="r" eaLnBrk="0" hangingPunct="0"/>
              <a:endParaRPr lang="en-US" sz="4400" b="1">
                <a:solidFill>
                  <a:srgbClr val="0000FF"/>
                </a:solidFill>
                <a:latin typeface="+mj-lt"/>
              </a:endParaRPr>
            </a:p>
          </p:txBody>
        </p:sp>
        <p:sp>
          <p:nvSpPr>
            <p:cNvPr id="172" name="Freeform 262">
              <a:extLst>
                <a:ext uri="{FF2B5EF4-FFF2-40B4-BE49-F238E27FC236}">
                  <a16:creationId xmlns:a16="http://schemas.microsoft.com/office/drawing/2014/main" id="{0C47E515-52A4-AC86-D70A-8DAA10990D46}"/>
                </a:ext>
              </a:extLst>
            </p:cNvPr>
            <p:cNvSpPr>
              <a:spLocks/>
            </p:cNvSpPr>
            <p:nvPr/>
          </p:nvSpPr>
          <p:spPr bwMode="auto">
            <a:xfrm>
              <a:off x="2201" y="1586"/>
              <a:ext cx="232" cy="313"/>
            </a:xfrm>
            <a:custGeom>
              <a:avLst/>
              <a:gdLst>
                <a:gd name="T0" fmla="*/ 94 w 232"/>
                <a:gd name="T1" fmla="*/ 306 h 313"/>
                <a:gd name="T2" fmla="*/ 98 w 232"/>
                <a:gd name="T3" fmla="*/ 294 h 313"/>
                <a:gd name="T4" fmla="*/ 117 w 232"/>
                <a:gd name="T5" fmla="*/ 282 h 313"/>
                <a:gd name="T6" fmla="*/ 135 w 232"/>
                <a:gd name="T7" fmla="*/ 267 h 313"/>
                <a:gd name="T8" fmla="*/ 149 w 232"/>
                <a:gd name="T9" fmla="*/ 255 h 313"/>
                <a:gd name="T10" fmla="*/ 162 w 232"/>
                <a:gd name="T11" fmla="*/ 246 h 313"/>
                <a:gd name="T12" fmla="*/ 177 w 232"/>
                <a:gd name="T13" fmla="*/ 237 h 313"/>
                <a:gd name="T14" fmla="*/ 190 w 232"/>
                <a:gd name="T15" fmla="*/ 225 h 313"/>
                <a:gd name="T16" fmla="*/ 203 w 232"/>
                <a:gd name="T17" fmla="*/ 216 h 313"/>
                <a:gd name="T18" fmla="*/ 213 w 232"/>
                <a:gd name="T19" fmla="*/ 204 h 313"/>
                <a:gd name="T20" fmla="*/ 218 w 232"/>
                <a:gd name="T21" fmla="*/ 192 h 313"/>
                <a:gd name="T22" fmla="*/ 226 w 232"/>
                <a:gd name="T23" fmla="*/ 180 h 313"/>
                <a:gd name="T24" fmla="*/ 231 w 232"/>
                <a:gd name="T25" fmla="*/ 168 h 313"/>
                <a:gd name="T26" fmla="*/ 226 w 232"/>
                <a:gd name="T27" fmla="*/ 156 h 313"/>
                <a:gd name="T28" fmla="*/ 221 w 232"/>
                <a:gd name="T29" fmla="*/ 144 h 313"/>
                <a:gd name="T30" fmla="*/ 213 w 232"/>
                <a:gd name="T31" fmla="*/ 129 h 313"/>
                <a:gd name="T32" fmla="*/ 208 w 232"/>
                <a:gd name="T33" fmla="*/ 118 h 313"/>
                <a:gd name="T34" fmla="*/ 203 w 232"/>
                <a:gd name="T35" fmla="*/ 99 h 313"/>
                <a:gd name="T36" fmla="*/ 200 w 232"/>
                <a:gd name="T37" fmla="*/ 84 h 313"/>
                <a:gd name="T38" fmla="*/ 190 w 232"/>
                <a:gd name="T39" fmla="*/ 72 h 313"/>
                <a:gd name="T40" fmla="*/ 185 w 232"/>
                <a:gd name="T41" fmla="*/ 60 h 313"/>
                <a:gd name="T42" fmla="*/ 180 w 232"/>
                <a:gd name="T43" fmla="*/ 48 h 313"/>
                <a:gd name="T44" fmla="*/ 181 w 232"/>
                <a:gd name="T45" fmla="*/ 100 h 313"/>
                <a:gd name="T46" fmla="*/ 172 w 232"/>
                <a:gd name="T47" fmla="*/ 24 h 313"/>
                <a:gd name="T48" fmla="*/ 162 w 232"/>
                <a:gd name="T49" fmla="*/ 12 h 313"/>
                <a:gd name="T50" fmla="*/ 158 w 232"/>
                <a:gd name="T51" fmla="*/ 0 h 313"/>
                <a:gd name="T52" fmla="*/ 154 w 232"/>
                <a:gd name="T53" fmla="*/ 12 h 313"/>
                <a:gd name="T54" fmla="*/ 154 w 232"/>
                <a:gd name="T55" fmla="*/ 24 h 313"/>
                <a:gd name="T56" fmla="*/ 154 w 232"/>
                <a:gd name="T57" fmla="*/ 36 h 313"/>
                <a:gd name="T58" fmla="*/ 149 w 232"/>
                <a:gd name="T59" fmla="*/ 48 h 313"/>
                <a:gd name="T60" fmla="*/ 139 w 232"/>
                <a:gd name="T61" fmla="*/ 60 h 313"/>
                <a:gd name="T62" fmla="*/ 131 w 232"/>
                <a:gd name="T63" fmla="*/ 72 h 313"/>
                <a:gd name="T64" fmla="*/ 117 w 232"/>
                <a:gd name="T65" fmla="*/ 84 h 313"/>
                <a:gd name="T66" fmla="*/ 103 w 232"/>
                <a:gd name="T67" fmla="*/ 96 h 313"/>
                <a:gd name="T68" fmla="*/ 94 w 232"/>
                <a:gd name="T69" fmla="*/ 108 h 313"/>
                <a:gd name="T70" fmla="*/ 85 w 232"/>
                <a:gd name="T71" fmla="*/ 120 h 313"/>
                <a:gd name="T72" fmla="*/ 76 w 232"/>
                <a:gd name="T73" fmla="*/ 132 h 313"/>
                <a:gd name="T74" fmla="*/ 71 w 232"/>
                <a:gd name="T75" fmla="*/ 144 h 313"/>
                <a:gd name="T76" fmla="*/ 67 w 232"/>
                <a:gd name="T77" fmla="*/ 156 h 313"/>
                <a:gd name="T78" fmla="*/ 67 w 232"/>
                <a:gd name="T79" fmla="*/ 168 h 313"/>
                <a:gd name="T80" fmla="*/ 67 w 232"/>
                <a:gd name="T81" fmla="*/ 180 h 313"/>
                <a:gd name="T82" fmla="*/ 67 w 232"/>
                <a:gd name="T83" fmla="*/ 192 h 313"/>
                <a:gd name="T84" fmla="*/ 67 w 232"/>
                <a:gd name="T85" fmla="*/ 204 h 313"/>
                <a:gd name="T86" fmla="*/ 71 w 232"/>
                <a:gd name="T87" fmla="*/ 216 h 313"/>
                <a:gd name="T88" fmla="*/ 71 w 232"/>
                <a:gd name="T89" fmla="*/ 228 h 313"/>
                <a:gd name="T90" fmla="*/ 71 w 232"/>
                <a:gd name="T91" fmla="*/ 240 h 313"/>
                <a:gd name="T92" fmla="*/ 76 w 232"/>
                <a:gd name="T93" fmla="*/ 252 h 313"/>
                <a:gd name="T94" fmla="*/ 80 w 232"/>
                <a:gd name="T95" fmla="*/ 264 h 313"/>
                <a:gd name="T96" fmla="*/ 80 w 232"/>
                <a:gd name="T97" fmla="*/ 276 h 313"/>
                <a:gd name="T98" fmla="*/ 85 w 232"/>
                <a:gd name="T99" fmla="*/ 288 h 313"/>
                <a:gd name="T100" fmla="*/ 94 w 232"/>
                <a:gd name="T101" fmla="*/ 300 h 31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32"/>
                <a:gd name="T154" fmla="*/ 0 h 313"/>
                <a:gd name="T155" fmla="*/ 232 w 232"/>
                <a:gd name="T156" fmla="*/ 313 h 31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32" h="313">
                  <a:moveTo>
                    <a:pt x="94" y="312"/>
                  </a:moveTo>
                  <a:lnTo>
                    <a:pt x="94" y="306"/>
                  </a:lnTo>
                  <a:lnTo>
                    <a:pt x="94" y="300"/>
                  </a:lnTo>
                  <a:lnTo>
                    <a:pt x="98" y="294"/>
                  </a:lnTo>
                  <a:lnTo>
                    <a:pt x="108" y="285"/>
                  </a:lnTo>
                  <a:lnTo>
                    <a:pt x="117" y="282"/>
                  </a:lnTo>
                  <a:lnTo>
                    <a:pt x="0" y="276"/>
                  </a:lnTo>
                  <a:lnTo>
                    <a:pt x="135" y="267"/>
                  </a:lnTo>
                  <a:lnTo>
                    <a:pt x="144" y="261"/>
                  </a:lnTo>
                  <a:lnTo>
                    <a:pt x="149" y="255"/>
                  </a:lnTo>
                  <a:lnTo>
                    <a:pt x="158" y="252"/>
                  </a:lnTo>
                  <a:lnTo>
                    <a:pt x="162" y="246"/>
                  </a:lnTo>
                  <a:lnTo>
                    <a:pt x="167" y="240"/>
                  </a:lnTo>
                  <a:lnTo>
                    <a:pt x="177" y="237"/>
                  </a:lnTo>
                  <a:lnTo>
                    <a:pt x="185" y="231"/>
                  </a:lnTo>
                  <a:lnTo>
                    <a:pt x="190" y="225"/>
                  </a:lnTo>
                  <a:lnTo>
                    <a:pt x="200" y="222"/>
                  </a:lnTo>
                  <a:lnTo>
                    <a:pt x="203" y="216"/>
                  </a:lnTo>
                  <a:lnTo>
                    <a:pt x="208" y="210"/>
                  </a:lnTo>
                  <a:lnTo>
                    <a:pt x="213" y="204"/>
                  </a:lnTo>
                  <a:lnTo>
                    <a:pt x="218" y="198"/>
                  </a:lnTo>
                  <a:lnTo>
                    <a:pt x="218" y="192"/>
                  </a:lnTo>
                  <a:lnTo>
                    <a:pt x="221" y="186"/>
                  </a:lnTo>
                  <a:lnTo>
                    <a:pt x="226" y="180"/>
                  </a:lnTo>
                  <a:lnTo>
                    <a:pt x="226" y="174"/>
                  </a:lnTo>
                  <a:lnTo>
                    <a:pt x="231" y="168"/>
                  </a:lnTo>
                  <a:lnTo>
                    <a:pt x="231" y="162"/>
                  </a:lnTo>
                  <a:lnTo>
                    <a:pt x="226" y="156"/>
                  </a:lnTo>
                  <a:lnTo>
                    <a:pt x="221" y="150"/>
                  </a:lnTo>
                  <a:lnTo>
                    <a:pt x="221" y="144"/>
                  </a:lnTo>
                  <a:lnTo>
                    <a:pt x="218" y="135"/>
                  </a:lnTo>
                  <a:lnTo>
                    <a:pt x="213" y="129"/>
                  </a:lnTo>
                  <a:lnTo>
                    <a:pt x="213" y="123"/>
                  </a:lnTo>
                  <a:lnTo>
                    <a:pt x="208" y="118"/>
                  </a:lnTo>
                  <a:lnTo>
                    <a:pt x="208" y="108"/>
                  </a:lnTo>
                  <a:lnTo>
                    <a:pt x="203" y="99"/>
                  </a:lnTo>
                  <a:lnTo>
                    <a:pt x="200" y="93"/>
                  </a:lnTo>
                  <a:lnTo>
                    <a:pt x="200" y="84"/>
                  </a:lnTo>
                  <a:lnTo>
                    <a:pt x="195" y="78"/>
                  </a:lnTo>
                  <a:lnTo>
                    <a:pt x="190" y="72"/>
                  </a:lnTo>
                  <a:lnTo>
                    <a:pt x="185" y="66"/>
                  </a:lnTo>
                  <a:lnTo>
                    <a:pt x="185" y="60"/>
                  </a:lnTo>
                  <a:lnTo>
                    <a:pt x="180" y="54"/>
                  </a:lnTo>
                  <a:lnTo>
                    <a:pt x="180" y="48"/>
                  </a:lnTo>
                  <a:lnTo>
                    <a:pt x="177" y="42"/>
                  </a:lnTo>
                  <a:lnTo>
                    <a:pt x="181" y="100"/>
                  </a:lnTo>
                  <a:lnTo>
                    <a:pt x="172" y="30"/>
                  </a:lnTo>
                  <a:lnTo>
                    <a:pt x="172" y="24"/>
                  </a:lnTo>
                  <a:lnTo>
                    <a:pt x="167" y="18"/>
                  </a:lnTo>
                  <a:lnTo>
                    <a:pt x="162" y="12"/>
                  </a:lnTo>
                  <a:lnTo>
                    <a:pt x="158" y="6"/>
                  </a:lnTo>
                  <a:lnTo>
                    <a:pt x="158" y="0"/>
                  </a:lnTo>
                  <a:lnTo>
                    <a:pt x="100" y="122"/>
                  </a:lnTo>
                  <a:lnTo>
                    <a:pt x="154" y="12"/>
                  </a:lnTo>
                  <a:lnTo>
                    <a:pt x="154" y="18"/>
                  </a:lnTo>
                  <a:lnTo>
                    <a:pt x="154" y="24"/>
                  </a:lnTo>
                  <a:lnTo>
                    <a:pt x="154" y="30"/>
                  </a:lnTo>
                  <a:lnTo>
                    <a:pt x="154" y="36"/>
                  </a:lnTo>
                  <a:lnTo>
                    <a:pt x="154" y="42"/>
                  </a:lnTo>
                  <a:lnTo>
                    <a:pt x="149" y="48"/>
                  </a:lnTo>
                  <a:lnTo>
                    <a:pt x="144" y="54"/>
                  </a:lnTo>
                  <a:lnTo>
                    <a:pt x="139" y="60"/>
                  </a:lnTo>
                  <a:lnTo>
                    <a:pt x="135" y="66"/>
                  </a:lnTo>
                  <a:lnTo>
                    <a:pt x="131" y="72"/>
                  </a:lnTo>
                  <a:lnTo>
                    <a:pt x="126" y="78"/>
                  </a:lnTo>
                  <a:lnTo>
                    <a:pt x="117" y="84"/>
                  </a:lnTo>
                  <a:lnTo>
                    <a:pt x="112" y="90"/>
                  </a:lnTo>
                  <a:lnTo>
                    <a:pt x="103" y="96"/>
                  </a:lnTo>
                  <a:lnTo>
                    <a:pt x="98" y="102"/>
                  </a:lnTo>
                  <a:lnTo>
                    <a:pt x="94" y="108"/>
                  </a:lnTo>
                  <a:lnTo>
                    <a:pt x="89" y="114"/>
                  </a:lnTo>
                  <a:lnTo>
                    <a:pt x="85" y="120"/>
                  </a:lnTo>
                  <a:lnTo>
                    <a:pt x="80" y="126"/>
                  </a:lnTo>
                  <a:lnTo>
                    <a:pt x="76" y="132"/>
                  </a:lnTo>
                  <a:lnTo>
                    <a:pt x="71" y="138"/>
                  </a:lnTo>
                  <a:lnTo>
                    <a:pt x="71" y="144"/>
                  </a:lnTo>
                  <a:lnTo>
                    <a:pt x="67" y="150"/>
                  </a:lnTo>
                  <a:lnTo>
                    <a:pt x="67" y="156"/>
                  </a:lnTo>
                  <a:lnTo>
                    <a:pt x="67" y="162"/>
                  </a:lnTo>
                  <a:lnTo>
                    <a:pt x="67" y="168"/>
                  </a:lnTo>
                  <a:lnTo>
                    <a:pt x="67" y="174"/>
                  </a:lnTo>
                  <a:lnTo>
                    <a:pt x="67" y="180"/>
                  </a:lnTo>
                  <a:lnTo>
                    <a:pt x="67" y="186"/>
                  </a:lnTo>
                  <a:lnTo>
                    <a:pt x="67" y="192"/>
                  </a:lnTo>
                  <a:lnTo>
                    <a:pt x="67" y="198"/>
                  </a:lnTo>
                  <a:lnTo>
                    <a:pt x="67" y="204"/>
                  </a:lnTo>
                  <a:lnTo>
                    <a:pt x="67" y="210"/>
                  </a:lnTo>
                  <a:lnTo>
                    <a:pt x="71" y="216"/>
                  </a:lnTo>
                  <a:lnTo>
                    <a:pt x="71" y="222"/>
                  </a:lnTo>
                  <a:lnTo>
                    <a:pt x="71" y="228"/>
                  </a:lnTo>
                  <a:lnTo>
                    <a:pt x="71" y="234"/>
                  </a:lnTo>
                  <a:lnTo>
                    <a:pt x="71" y="240"/>
                  </a:lnTo>
                  <a:lnTo>
                    <a:pt x="71" y="246"/>
                  </a:lnTo>
                  <a:lnTo>
                    <a:pt x="76" y="252"/>
                  </a:lnTo>
                  <a:lnTo>
                    <a:pt x="76" y="258"/>
                  </a:lnTo>
                  <a:lnTo>
                    <a:pt x="80" y="264"/>
                  </a:lnTo>
                  <a:lnTo>
                    <a:pt x="80" y="270"/>
                  </a:lnTo>
                  <a:lnTo>
                    <a:pt x="80" y="276"/>
                  </a:lnTo>
                  <a:lnTo>
                    <a:pt x="80" y="282"/>
                  </a:lnTo>
                  <a:lnTo>
                    <a:pt x="85" y="288"/>
                  </a:lnTo>
                  <a:lnTo>
                    <a:pt x="89" y="294"/>
                  </a:lnTo>
                  <a:lnTo>
                    <a:pt x="94" y="300"/>
                  </a:lnTo>
                  <a:lnTo>
                    <a:pt x="94" y="306"/>
                  </a:lnTo>
                </a:path>
              </a:pathLst>
            </a:custGeom>
            <a:solidFill>
              <a:srgbClr val="FF6600"/>
            </a:solidFill>
            <a:ln w="25400" cap="rnd">
              <a:solidFill>
                <a:srgbClr val="FAFD00"/>
              </a:solidFill>
              <a:round/>
              <a:headEnd/>
              <a:tailEnd/>
            </a:ln>
          </p:spPr>
          <p:txBody>
            <a:bodyPr/>
            <a:lstStyle/>
            <a:p>
              <a:pPr algn="r" eaLnBrk="0" hangingPunct="0"/>
              <a:endParaRPr lang="en-US" sz="4400" b="1">
                <a:solidFill>
                  <a:srgbClr val="0000FF"/>
                </a:solidFill>
                <a:latin typeface="+mj-lt"/>
              </a:endParaRPr>
            </a:p>
          </p:txBody>
        </p:sp>
        <p:sp>
          <p:nvSpPr>
            <p:cNvPr id="173" name="Freeform 263">
              <a:extLst>
                <a:ext uri="{FF2B5EF4-FFF2-40B4-BE49-F238E27FC236}">
                  <a16:creationId xmlns:a16="http://schemas.microsoft.com/office/drawing/2014/main" id="{78B84358-AAC2-EEA2-04AE-B0783D14A7A7}"/>
                </a:ext>
              </a:extLst>
            </p:cNvPr>
            <p:cNvSpPr>
              <a:spLocks/>
            </p:cNvSpPr>
            <p:nvPr/>
          </p:nvSpPr>
          <p:spPr bwMode="auto">
            <a:xfrm>
              <a:off x="2280" y="1681"/>
              <a:ext cx="189" cy="291"/>
            </a:xfrm>
            <a:custGeom>
              <a:avLst/>
              <a:gdLst>
                <a:gd name="T0" fmla="*/ 31 w 189"/>
                <a:gd name="T1" fmla="*/ 284 h 291"/>
                <a:gd name="T2" fmla="*/ 37 w 189"/>
                <a:gd name="T3" fmla="*/ 273 h 291"/>
                <a:gd name="T4" fmla="*/ 57 w 189"/>
                <a:gd name="T5" fmla="*/ 262 h 291"/>
                <a:gd name="T6" fmla="*/ 78 w 189"/>
                <a:gd name="T7" fmla="*/ 248 h 291"/>
                <a:gd name="T8" fmla="*/ 94 w 189"/>
                <a:gd name="T9" fmla="*/ 237 h 291"/>
                <a:gd name="T10" fmla="*/ 110 w 189"/>
                <a:gd name="T11" fmla="*/ 229 h 291"/>
                <a:gd name="T12" fmla="*/ 125 w 189"/>
                <a:gd name="T13" fmla="*/ 220 h 291"/>
                <a:gd name="T14" fmla="*/ 141 w 189"/>
                <a:gd name="T15" fmla="*/ 209 h 291"/>
                <a:gd name="T16" fmla="*/ 157 w 189"/>
                <a:gd name="T17" fmla="*/ 201 h 291"/>
                <a:gd name="T18" fmla="*/ 167 w 189"/>
                <a:gd name="T19" fmla="*/ 190 h 291"/>
                <a:gd name="T20" fmla="*/ 172 w 189"/>
                <a:gd name="T21" fmla="*/ 178 h 291"/>
                <a:gd name="T22" fmla="*/ 183 w 189"/>
                <a:gd name="T23" fmla="*/ 167 h 291"/>
                <a:gd name="T24" fmla="*/ 188 w 189"/>
                <a:gd name="T25" fmla="*/ 156 h 291"/>
                <a:gd name="T26" fmla="*/ 183 w 189"/>
                <a:gd name="T27" fmla="*/ 145 h 291"/>
                <a:gd name="T28" fmla="*/ 178 w 189"/>
                <a:gd name="T29" fmla="*/ 134 h 291"/>
                <a:gd name="T30" fmla="*/ 167 w 189"/>
                <a:gd name="T31" fmla="*/ 120 h 291"/>
                <a:gd name="T32" fmla="*/ 162 w 189"/>
                <a:gd name="T33" fmla="*/ 109 h 291"/>
                <a:gd name="T34" fmla="*/ 157 w 189"/>
                <a:gd name="T35" fmla="*/ 92 h 291"/>
                <a:gd name="T36" fmla="*/ 151 w 189"/>
                <a:gd name="T37" fmla="*/ 78 h 291"/>
                <a:gd name="T38" fmla="*/ 141 w 189"/>
                <a:gd name="T39" fmla="*/ 67 h 291"/>
                <a:gd name="T40" fmla="*/ 136 w 189"/>
                <a:gd name="T41" fmla="*/ 56 h 291"/>
                <a:gd name="T42" fmla="*/ 131 w 189"/>
                <a:gd name="T43" fmla="*/ 45 h 291"/>
                <a:gd name="T44" fmla="*/ 125 w 189"/>
                <a:gd name="T45" fmla="*/ 33 h 291"/>
                <a:gd name="T46" fmla="*/ 120 w 189"/>
                <a:gd name="T47" fmla="*/ 22 h 291"/>
                <a:gd name="T48" fmla="*/ 110 w 189"/>
                <a:gd name="T49" fmla="*/ 11 h 291"/>
                <a:gd name="T50" fmla="*/ 104 w 189"/>
                <a:gd name="T51" fmla="*/ 0 h 291"/>
                <a:gd name="T52" fmla="*/ 99 w 189"/>
                <a:gd name="T53" fmla="*/ 11 h 291"/>
                <a:gd name="T54" fmla="*/ 99 w 189"/>
                <a:gd name="T55" fmla="*/ 22 h 291"/>
                <a:gd name="T56" fmla="*/ 99 w 189"/>
                <a:gd name="T57" fmla="*/ 33 h 291"/>
                <a:gd name="T58" fmla="*/ 94 w 189"/>
                <a:gd name="T59" fmla="*/ 45 h 291"/>
                <a:gd name="T60" fmla="*/ 84 w 189"/>
                <a:gd name="T61" fmla="*/ 56 h 291"/>
                <a:gd name="T62" fmla="*/ 73 w 189"/>
                <a:gd name="T63" fmla="*/ 67 h 291"/>
                <a:gd name="T64" fmla="*/ 57 w 189"/>
                <a:gd name="T65" fmla="*/ 78 h 291"/>
                <a:gd name="T66" fmla="*/ 42 w 189"/>
                <a:gd name="T67" fmla="*/ 89 h 291"/>
                <a:gd name="T68" fmla="*/ 31 w 189"/>
                <a:gd name="T69" fmla="*/ 100 h 291"/>
                <a:gd name="T70" fmla="*/ 21 w 189"/>
                <a:gd name="T71" fmla="*/ 112 h 291"/>
                <a:gd name="T72" fmla="*/ 10 w 189"/>
                <a:gd name="T73" fmla="*/ 123 h 291"/>
                <a:gd name="T74" fmla="*/ 5 w 189"/>
                <a:gd name="T75" fmla="*/ 134 h 291"/>
                <a:gd name="T76" fmla="*/ 0 w 189"/>
                <a:gd name="T77" fmla="*/ 145 h 291"/>
                <a:gd name="T78" fmla="*/ 0 w 189"/>
                <a:gd name="T79" fmla="*/ 156 h 291"/>
                <a:gd name="T80" fmla="*/ 0 w 189"/>
                <a:gd name="T81" fmla="*/ 167 h 291"/>
                <a:gd name="T82" fmla="*/ 0 w 189"/>
                <a:gd name="T83" fmla="*/ 178 h 291"/>
                <a:gd name="T84" fmla="*/ 0 w 189"/>
                <a:gd name="T85" fmla="*/ 190 h 291"/>
                <a:gd name="T86" fmla="*/ 5 w 189"/>
                <a:gd name="T87" fmla="*/ 201 h 291"/>
                <a:gd name="T88" fmla="*/ 5 w 189"/>
                <a:gd name="T89" fmla="*/ 212 h 291"/>
                <a:gd name="T90" fmla="*/ 5 w 189"/>
                <a:gd name="T91" fmla="*/ 223 h 291"/>
                <a:gd name="T92" fmla="*/ 10 w 189"/>
                <a:gd name="T93" fmla="*/ 234 h 291"/>
                <a:gd name="T94" fmla="*/ 16 w 189"/>
                <a:gd name="T95" fmla="*/ 245 h 291"/>
                <a:gd name="T96" fmla="*/ 16 w 189"/>
                <a:gd name="T97" fmla="*/ 257 h 291"/>
                <a:gd name="T98" fmla="*/ 21 w 189"/>
                <a:gd name="T99" fmla="*/ 268 h 291"/>
                <a:gd name="T100" fmla="*/ 31 w 189"/>
                <a:gd name="T101" fmla="*/ 279 h 29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9"/>
                <a:gd name="T154" fmla="*/ 0 h 291"/>
                <a:gd name="T155" fmla="*/ 189 w 189"/>
                <a:gd name="T156" fmla="*/ 291 h 29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9" h="291">
                  <a:moveTo>
                    <a:pt x="31" y="290"/>
                  </a:moveTo>
                  <a:lnTo>
                    <a:pt x="31" y="284"/>
                  </a:lnTo>
                  <a:lnTo>
                    <a:pt x="31" y="279"/>
                  </a:lnTo>
                  <a:lnTo>
                    <a:pt x="37" y="273"/>
                  </a:lnTo>
                  <a:lnTo>
                    <a:pt x="47" y="265"/>
                  </a:lnTo>
                  <a:lnTo>
                    <a:pt x="57" y="262"/>
                  </a:lnTo>
                  <a:lnTo>
                    <a:pt x="68" y="257"/>
                  </a:lnTo>
                  <a:lnTo>
                    <a:pt x="78" y="248"/>
                  </a:lnTo>
                  <a:lnTo>
                    <a:pt x="89" y="243"/>
                  </a:lnTo>
                  <a:lnTo>
                    <a:pt x="94" y="237"/>
                  </a:lnTo>
                  <a:lnTo>
                    <a:pt x="104" y="234"/>
                  </a:lnTo>
                  <a:lnTo>
                    <a:pt x="110" y="229"/>
                  </a:lnTo>
                  <a:lnTo>
                    <a:pt x="115" y="223"/>
                  </a:lnTo>
                  <a:lnTo>
                    <a:pt x="125" y="220"/>
                  </a:lnTo>
                  <a:lnTo>
                    <a:pt x="136" y="215"/>
                  </a:lnTo>
                  <a:lnTo>
                    <a:pt x="141" y="209"/>
                  </a:lnTo>
                  <a:lnTo>
                    <a:pt x="151" y="206"/>
                  </a:lnTo>
                  <a:lnTo>
                    <a:pt x="157" y="201"/>
                  </a:lnTo>
                  <a:lnTo>
                    <a:pt x="162" y="195"/>
                  </a:lnTo>
                  <a:lnTo>
                    <a:pt x="167" y="190"/>
                  </a:lnTo>
                  <a:lnTo>
                    <a:pt x="172" y="184"/>
                  </a:lnTo>
                  <a:lnTo>
                    <a:pt x="172" y="178"/>
                  </a:lnTo>
                  <a:lnTo>
                    <a:pt x="178" y="173"/>
                  </a:lnTo>
                  <a:lnTo>
                    <a:pt x="183" y="167"/>
                  </a:lnTo>
                  <a:lnTo>
                    <a:pt x="183" y="162"/>
                  </a:lnTo>
                  <a:lnTo>
                    <a:pt x="188" y="156"/>
                  </a:lnTo>
                  <a:lnTo>
                    <a:pt x="188" y="151"/>
                  </a:lnTo>
                  <a:lnTo>
                    <a:pt x="183" y="145"/>
                  </a:lnTo>
                  <a:lnTo>
                    <a:pt x="178" y="139"/>
                  </a:lnTo>
                  <a:lnTo>
                    <a:pt x="178" y="134"/>
                  </a:lnTo>
                  <a:lnTo>
                    <a:pt x="172" y="125"/>
                  </a:lnTo>
                  <a:lnTo>
                    <a:pt x="167" y="120"/>
                  </a:lnTo>
                  <a:lnTo>
                    <a:pt x="167" y="114"/>
                  </a:lnTo>
                  <a:lnTo>
                    <a:pt x="162" y="109"/>
                  </a:lnTo>
                  <a:lnTo>
                    <a:pt x="162" y="100"/>
                  </a:lnTo>
                  <a:lnTo>
                    <a:pt x="157" y="92"/>
                  </a:lnTo>
                  <a:lnTo>
                    <a:pt x="151" y="86"/>
                  </a:lnTo>
                  <a:lnTo>
                    <a:pt x="151" y="78"/>
                  </a:lnTo>
                  <a:lnTo>
                    <a:pt x="146" y="73"/>
                  </a:lnTo>
                  <a:lnTo>
                    <a:pt x="141" y="67"/>
                  </a:lnTo>
                  <a:lnTo>
                    <a:pt x="136" y="61"/>
                  </a:lnTo>
                  <a:lnTo>
                    <a:pt x="136" y="56"/>
                  </a:lnTo>
                  <a:lnTo>
                    <a:pt x="131" y="50"/>
                  </a:lnTo>
                  <a:lnTo>
                    <a:pt x="131" y="45"/>
                  </a:lnTo>
                  <a:lnTo>
                    <a:pt x="125" y="39"/>
                  </a:lnTo>
                  <a:lnTo>
                    <a:pt x="125" y="33"/>
                  </a:lnTo>
                  <a:lnTo>
                    <a:pt x="120" y="28"/>
                  </a:lnTo>
                  <a:lnTo>
                    <a:pt x="120" y="22"/>
                  </a:lnTo>
                  <a:lnTo>
                    <a:pt x="115" y="17"/>
                  </a:lnTo>
                  <a:lnTo>
                    <a:pt x="110" y="11"/>
                  </a:lnTo>
                  <a:lnTo>
                    <a:pt x="104" y="6"/>
                  </a:lnTo>
                  <a:lnTo>
                    <a:pt x="104" y="0"/>
                  </a:lnTo>
                  <a:lnTo>
                    <a:pt x="99" y="6"/>
                  </a:lnTo>
                  <a:lnTo>
                    <a:pt x="99" y="11"/>
                  </a:lnTo>
                  <a:lnTo>
                    <a:pt x="99" y="17"/>
                  </a:lnTo>
                  <a:lnTo>
                    <a:pt x="99" y="22"/>
                  </a:lnTo>
                  <a:lnTo>
                    <a:pt x="99" y="28"/>
                  </a:lnTo>
                  <a:lnTo>
                    <a:pt x="99" y="33"/>
                  </a:lnTo>
                  <a:lnTo>
                    <a:pt x="99" y="39"/>
                  </a:lnTo>
                  <a:lnTo>
                    <a:pt x="94" y="45"/>
                  </a:lnTo>
                  <a:lnTo>
                    <a:pt x="89" y="50"/>
                  </a:lnTo>
                  <a:lnTo>
                    <a:pt x="84" y="56"/>
                  </a:lnTo>
                  <a:lnTo>
                    <a:pt x="78" y="61"/>
                  </a:lnTo>
                  <a:lnTo>
                    <a:pt x="73" y="67"/>
                  </a:lnTo>
                  <a:lnTo>
                    <a:pt x="68" y="73"/>
                  </a:lnTo>
                  <a:lnTo>
                    <a:pt x="57" y="78"/>
                  </a:lnTo>
                  <a:lnTo>
                    <a:pt x="52" y="84"/>
                  </a:lnTo>
                  <a:lnTo>
                    <a:pt x="42" y="89"/>
                  </a:lnTo>
                  <a:lnTo>
                    <a:pt x="37" y="95"/>
                  </a:lnTo>
                  <a:lnTo>
                    <a:pt x="31" y="100"/>
                  </a:lnTo>
                  <a:lnTo>
                    <a:pt x="26" y="106"/>
                  </a:lnTo>
                  <a:lnTo>
                    <a:pt x="21" y="112"/>
                  </a:lnTo>
                  <a:lnTo>
                    <a:pt x="16" y="117"/>
                  </a:lnTo>
                  <a:lnTo>
                    <a:pt x="10" y="123"/>
                  </a:lnTo>
                  <a:lnTo>
                    <a:pt x="5" y="128"/>
                  </a:lnTo>
                  <a:lnTo>
                    <a:pt x="5" y="134"/>
                  </a:lnTo>
                  <a:lnTo>
                    <a:pt x="0" y="139"/>
                  </a:lnTo>
                  <a:lnTo>
                    <a:pt x="0" y="145"/>
                  </a:lnTo>
                  <a:lnTo>
                    <a:pt x="0" y="151"/>
                  </a:lnTo>
                  <a:lnTo>
                    <a:pt x="0" y="156"/>
                  </a:lnTo>
                  <a:lnTo>
                    <a:pt x="0" y="162"/>
                  </a:lnTo>
                  <a:lnTo>
                    <a:pt x="0" y="167"/>
                  </a:lnTo>
                  <a:lnTo>
                    <a:pt x="0" y="173"/>
                  </a:lnTo>
                  <a:lnTo>
                    <a:pt x="0" y="178"/>
                  </a:lnTo>
                  <a:lnTo>
                    <a:pt x="0" y="184"/>
                  </a:lnTo>
                  <a:lnTo>
                    <a:pt x="0" y="190"/>
                  </a:lnTo>
                  <a:lnTo>
                    <a:pt x="0" y="195"/>
                  </a:lnTo>
                  <a:lnTo>
                    <a:pt x="5" y="201"/>
                  </a:lnTo>
                  <a:lnTo>
                    <a:pt x="5" y="206"/>
                  </a:lnTo>
                  <a:lnTo>
                    <a:pt x="5" y="212"/>
                  </a:lnTo>
                  <a:lnTo>
                    <a:pt x="5" y="218"/>
                  </a:lnTo>
                  <a:lnTo>
                    <a:pt x="5" y="223"/>
                  </a:lnTo>
                  <a:lnTo>
                    <a:pt x="5" y="229"/>
                  </a:lnTo>
                  <a:lnTo>
                    <a:pt x="10" y="234"/>
                  </a:lnTo>
                  <a:lnTo>
                    <a:pt x="10" y="240"/>
                  </a:lnTo>
                  <a:lnTo>
                    <a:pt x="16" y="245"/>
                  </a:lnTo>
                  <a:lnTo>
                    <a:pt x="16" y="251"/>
                  </a:lnTo>
                  <a:lnTo>
                    <a:pt x="16" y="257"/>
                  </a:lnTo>
                  <a:lnTo>
                    <a:pt x="16" y="262"/>
                  </a:lnTo>
                  <a:lnTo>
                    <a:pt x="21" y="268"/>
                  </a:lnTo>
                  <a:lnTo>
                    <a:pt x="26" y="273"/>
                  </a:lnTo>
                  <a:lnTo>
                    <a:pt x="31" y="279"/>
                  </a:lnTo>
                  <a:lnTo>
                    <a:pt x="31" y="284"/>
                  </a:lnTo>
                </a:path>
              </a:pathLst>
            </a:custGeom>
            <a:solidFill>
              <a:srgbClr val="FF5008"/>
            </a:solidFill>
            <a:ln w="25400" cap="rnd">
              <a:solidFill>
                <a:srgbClr val="FE9B03"/>
              </a:solidFill>
              <a:round/>
              <a:headEnd/>
              <a:tailEnd/>
            </a:ln>
          </p:spPr>
          <p:txBody>
            <a:bodyPr/>
            <a:lstStyle/>
            <a:p>
              <a:pPr algn="r" eaLnBrk="0" hangingPunct="0"/>
              <a:endParaRPr lang="en-US" sz="4400" b="1">
                <a:solidFill>
                  <a:srgbClr val="0000FF"/>
                </a:solidFill>
                <a:latin typeface="+mj-lt"/>
              </a:endParaRPr>
            </a:p>
          </p:txBody>
        </p:sp>
        <p:sp>
          <p:nvSpPr>
            <p:cNvPr id="174" name="Freeform 264">
              <a:extLst>
                <a:ext uri="{FF2B5EF4-FFF2-40B4-BE49-F238E27FC236}">
                  <a16:creationId xmlns:a16="http://schemas.microsoft.com/office/drawing/2014/main" id="{9F92D8F7-1E56-25D4-2B0A-48BA17702813}"/>
                </a:ext>
              </a:extLst>
            </p:cNvPr>
            <p:cNvSpPr>
              <a:spLocks/>
            </p:cNvSpPr>
            <p:nvPr/>
          </p:nvSpPr>
          <p:spPr bwMode="auto">
            <a:xfrm>
              <a:off x="2174" y="1633"/>
              <a:ext cx="170" cy="356"/>
            </a:xfrm>
            <a:custGeom>
              <a:avLst/>
              <a:gdLst>
                <a:gd name="T0" fmla="*/ 141 w 170"/>
                <a:gd name="T1" fmla="*/ 348 h 356"/>
                <a:gd name="T2" fmla="*/ 136 w 170"/>
                <a:gd name="T3" fmla="*/ 335 h 356"/>
                <a:gd name="T4" fmla="*/ 117 w 170"/>
                <a:gd name="T5" fmla="*/ 321 h 356"/>
                <a:gd name="T6" fmla="*/ 99 w 170"/>
                <a:gd name="T7" fmla="*/ 304 h 356"/>
                <a:gd name="T8" fmla="*/ 85 w 170"/>
                <a:gd name="T9" fmla="*/ 290 h 356"/>
                <a:gd name="T10" fmla="*/ 70 w 170"/>
                <a:gd name="T11" fmla="*/ 280 h 356"/>
                <a:gd name="T12" fmla="*/ 56 w 170"/>
                <a:gd name="T13" fmla="*/ 270 h 356"/>
                <a:gd name="T14" fmla="*/ 42 w 170"/>
                <a:gd name="T15" fmla="*/ 256 h 356"/>
                <a:gd name="T16" fmla="*/ 28 w 170"/>
                <a:gd name="T17" fmla="*/ 246 h 356"/>
                <a:gd name="T18" fmla="*/ 19 w 170"/>
                <a:gd name="T19" fmla="*/ 232 h 356"/>
                <a:gd name="T20" fmla="*/ 14 w 170"/>
                <a:gd name="T21" fmla="*/ 218 h 356"/>
                <a:gd name="T22" fmla="*/ 5 w 170"/>
                <a:gd name="T23" fmla="*/ 205 h 356"/>
                <a:gd name="T24" fmla="*/ 0 w 170"/>
                <a:gd name="T25" fmla="*/ 191 h 356"/>
                <a:gd name="T26" fmla="*/ 5 w 170"/>
                <a:gd name="T27" fmla="*/ 178 h 356"/>
                <a:gd name="T28" fmla="*/ 9 w 170"/>
                <a:gd name="T29" fmla="*/ 164 h 356"/>
                <a:gd name="T30" fmla="*/ 19 w 170"/>
                <a:gd name="T31" fmla="*/ 147 h 356"/>
                <a:gd name="T32" fmla="*/ 23 w 170"/>
                <a:gd name="T33" fmla="*/ 133 h 356"/>
                <a:gd name="T34" fmla="*/ 28 w 170"/>
                <a:gd name="T35" fmla="*/ 113 h 356"/>
                <a:gd name="T36" fmla="*/ 33 w 170"/>
                <a:gd name="T37" fmla="*/ 96 h 356"/>
                <a:gd name="T38" fmla="*/ 42 w 170"/>
                <a:gd name="T39" fmla="*/ 82 h 356"/>
                <a:gd name="T40" fmla="*/ 47 w 170"/>
                <a:gd name="T41" fmla="*/ 68 h 356"/>
                <a:gd name="T42" fmla="*/ 52 w 170"/>
                <a:gd name="T43" fmla="*/ 55 h 356"/>
                <a:gd name="T44" fmla="*/ 56 w 170"/>
                <a:gd name="T45" fmla="*/ 41 h 356"/>
                <a:gd name="T46" fmla="*/ 61 w 170"/>
                <a:gd name="T47" fmla="*/ 27 h 356"/>
                <a:gd name="T48" fmla="*/ 70 w 170"/>
                <a:gd name="T49" fmla="*/ 14 h 356"/>
                <a:gd name="T50" fmla="*/ 75 w 170"/>
                <a:gd name="T51" fmla="*/ 0 h 356"/>
                <a:gd name="T52" fmla="*/ 80 w 170"/>
                <a:gd name="T53" fmla="*/ 14 h 356"/>
                <a:gd name="T54" fmla="*/ 80 w 170"/>
                <a:gd name="T55" fmla="*/ 27 h 356"/>
                <a:gd name="T56" fmla="*/ 80 w 170"/>
                <a:gd name="T57" fmla="*/ 41 h 356"/>
                <a:gd name="T58" fmla="*/ 85 w 170"/>
                <a:gd name="T59" fmla="*/ 55 h 356"/>
                <a:gd name="T60" fmla="*/ 94 w 170"/>
                <a:gd name="T61" fmla="*/ 68 h 356"/>
                <a:gd name="T62" fmla="*/ 103 w 170"/>
                <a:gd name="T63" fmla="*/ 82 h 356"/>
                <a:gd name="T64" fmla="*/ 117 w 170"/>
                <a:gd name="T65" fmla="*/ 96 h 356"/>
                <a:gd name="T66" fmla="*/ 131 w 170"/>
                <a:gd name="T67" fmla="*/ 109 h 356"/>
                <a:gd name="T68" fmla="*/ 141 w 170"/>
                <a:gd name="T69" fmla="*/ 123 h 356"/>
                <a:gd name="T70" fmla="*/ 150 w 170"/>
                <a:gd name="T71" fmla="*/ 137 h 356"/>
                <a:gd name="T72" fmla="*/ 160 w 170"/>
                <a:gd name="T73" fmla="*/ 150 h 356"/>
                <a:gd name="T74" fmla="*/ 164 w 170"/>
                <a:gd name="T75" fmla="*/ 164 h 356"/>
                <a:gd name="T76" fmla="*/ 169 w 170"/>
                <a:gd name="T77" fmla="*/ 178 h 356"/>
                <a:gd name="T78" fmla="*/ 169 w 170"/>
                <a:gd name="T79" fmla="*/ 191 h 356"/>
                <a:gd name="T80" fmla="*/ 169 w 170"/>
                <a:gd name="T81" fmla="*/ 205 h 356"/>
                <a:gd name="T82" fmla="*/ 169 w 170"/>
                <a:gd name="T83" fmla="*/ 218 h 356"/>
                <a:gd name="T84" fmla="*/ 169 w 170"/>
                <a:gd name="T85" fmla="*/ 232 h 356"/>
                <a:gd name="T86" fmla="*/ 164 w 170"/>
                <a:gd name="T87" fmla="*/ 246 h 356"/>
                <a:gd name="T88" fmla="*/ 164 w 170"/>
                <a:gd name="T89" fmla="*/ 259 h 356"/>
                <a:gd name="T90" fmla="*/ 164 w 170"/>
                <a:gd name="T91" fmla="*/ 273 h 356"/>
                <a:gd name="T92" fmla="*/ 160 w 170"/>
                <a:gd name="T93" fmla="*/ 287 h 356"/>
                <a:gd name="T94" fmla="*/ 155 w 170"/>
                <a:gd name="T95" fmla="*/ 300 h 356"/>
                <a:gd name="T96" fmla="*/ 155 w 170"/>
                <a:gd name="T97" fmla="*/ 314 h 356"/>
                <a:gd name="T98" fmla="*/ 150 w 170"/>
                <a:gd name="T99" fmla="*/ 328 h 356"/>
                <a:gd name="T100" fmla="*/ 141 w 170"/>
                <a:gd name="T101" fmla="*/ 341 h 35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70"/>
                <a:gd name="T154" fmla="*/ 0 h 356"/>
                <a:gd name="T155" fmla="*/ 170 w 170"/>
                <a:gd name="T156" fmla="*/ 356 h 35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70" h="356">
                  <a:moveTo>
                    <a:pt x="141" y="355"/>
                  </a:moveTo>
                  <a:lnTo>
                    <a:pt x="141" y="348"/>
                  </a:lnTo>
                  <a:lnTo>
                    <a:pt x="141" y="341"/>
                  </a:lnTo>
                  <a:lnTo>
                    <a:pt x="136" y="335"/>
                  </a:lnTo>
                  <a:lnTo>
                    <a:pt x="127" y="324"/>
                  </a:lnTo>
                  <a:lnTo>
                    <a:pt x="117" y="321"/>
                  </a:lnTo>
                  <a:lnTo>
                    <a:pt x="108" y="314"/>
                  </a:lnTo>
                  <a:lnTo>
                    <a:pt x="99" y="304"/>
                  </a:lnTo>
                  <a:lnTo>
                    <a:pt x="89" y="297"/>
                  </a:lnTo>
                  <a:lnTo>
                    <a:pt x="85" y="290"/>
                  </a:lnTo>
                  <a:lnTo>
                    <a:pt x="75" y="287"/>
                  </a:lnTo>
                  <a:lnTo>
                    <a:pt x="70" y="280"/>
                  </a:lnTo>
                  <a:lnTo>
                    <a:pt x="66" y="273"/>
                  </a:lnTo>
                  <a:lnTo>
                    <a:pt x="56" y="270"/>
                  </a:lnTo>
                  <a:lnTo>
                    <a:pt x="47" y="263"/>
                  </a:lnTo>
                  <a:lnTo>
                    <a:pt x="42" y="256"/>
                  </a:lnTo>
                  <a:lnTo>
                    <a:pt x="33" y="253"/>
                  </a:lnTo>
                  <a:lnTo>
                    <a:pt x="28" y="246"/>
                  </a:lnTo>
                  <a:lnTo>
                    <a:pt x="23" y="239"/>
                  </a:lnTo>
                  <a:lnTo>
                    <a:pt x="19" y="232"/>
                  </a:lnTo>
                  <a:lnTo>
                    <a:pt x="14" y="225"/>
                  </a:lnTo>
                  <a:lnTo>
                    <a:pt x="14" y="218"/>
                  </a:lnTo>
                  <a:lnTo>
                    <a:pt x="9" y="212"/>
                  </a:lnTo>
                  <a:lnTo>
                    <a:pt x="5" y="205"/>
                  </a:lnTo>
                  <a:lnTo>
                    <a:pt x="5" y="198"/>
                  </a:lnTo>
                  <a:lnTo>
                    <a:pt x="0" y="191"/>
                  </a:lnTo>
                  <a:lnTo>
                    <a:pt x="0" y="184"/>
                  </a:lnTo>
                  <a:lnTo>
                    <a:pt x="5" y="178"/>
                  </a:lnTo>
                  <a:lnTo>
                    <a:pt x="9" y="171"/>
                  </a:lnTo>
                  <a:lnTo>
                    <a:pt x="9" y="164"/>
                  </a:lnTo>
                  <a:lnTo>
                    <a:pt x="14" y="154"/>
                  </a:lnTo>
                  <a:lnTo>
                    <a:pt x="19" y="147"/>
                  </a:lnTo>
                  <a:lnTo>
                    <a:pt x="19" y="140"/>
                  </a:lnTo>
                  <a:lnTo>
                    <a:pt x="23" y="133"/>
                  </a:lnTo>
                  <a:lnTo>
                    <a:pt x="23" y="123"/>
                  </a:lnTo>
                  <a:lnTo>
                    <a:pt x="28" y="113"/>
                  </a:lnTo>
                  <a:lnTo>
                    <a:pt x="33" y="106"/>
                  </a:lnTo>
                  <a:lnTo>
                    <a:pt x="33" y="96"/>
                  </a:lnTo>
                  <a:lnTo>
                    <a:pt x="38" y="89"/>
                  </a:lnTo>
                  <a:lnTo>
                    <a:pt x="42" y="82"/>
                  </a:lnTo>
                  <a:lnTo>
                    <a:pt x="47" y="75"/>
                  </a:lnTo>
                  <a:lnTo>
                    <a:pt x="47" y="68"/>
                  </a:lnTo>
                  <a:lnTo>
                    <a:pt x="52" y="61"/>
                  </a:lnTo>
                  <a:lnTo>
                    <a:pt x="52" y="55"/>
                  </a:lnTo>
                  <a:lnTo>
                    <a:pt x="56" y="48"/>
                  </a:lnTo>
                  <a:lnTo>
                    <a:pt x="56" y="41"/>
                  </a:lnTo>
                  <a:lnTo>
                    <a:pt x="61" y="34"/>
                  </a:lnTo>
                  <a:lnTo>
                    <a:pt x="61" y="27"/>
                  </a:lnTo>
                  <a:lnTo>
                    <a:pt x="66" y="20"/>
                  </a:lnTo>
                  <a:lnTo>
                    <a:pt x="70" y="14"/>
                  </a:lnTo>
                  <a:lnTo>
                    <a:pt x="75" y="7"/>
                  </a:lnTo>
                  <a:lnTo>
                    <a:pt x="75" y="0"/>
                  </a:lnTo>
                  <a:lnTo>
                    <a:pt x="80" y="7"/>
                  </a:lnTo>
                  <a:lnTo>
                    <a:pt x="80" y="14"/>
                  </a:lnTo>
                  <a:lnTo>
                    <a:pt x="80" y="20"/>
                  </a:lnTo>
                  <a:lnTo>
                    <a:pt x="80" y="27"/>
                  </a:lnTo>
                  <a:lnTo>
                    <a:pt x="80" y="34"/>
                  </a:lnTo>
                  <a:lnTo>
                    <a:pt x="80" y="41"/>
                  </a:lnTo>
                  <a:lnTo>
                    <a:pt x="80" y="48"/>
                  </a:lnTo>
                  <a:lnTo>
                    <a:pt x="85" y="55"/>
                  </a:lnTo>
                  <a:lnTo>
                    <a:pt x="89" y="61"/>
                  </a:lnTo>
                  <a:lnTo>
                    <a:pt x="94" y="68"/>
                  </a:lnTo>
                  <a:lnTo>
                    <a:pt x="99" y="75"/>
                  </a:lnTo>
                  <a:lnTo>
                    <a:pt x="103" y="82"/>
                  </a:lnTo>
                  <a:lnTo>
                    <a:pt x="108" y="89"/>
                  </a:lnTo>
                  <a:lnTo>
                    <a:pt x="117" y="96"/>
                  </a:lnTo>
                  <a:lnTo>
                    <a:pt x="122" y="102"/>
                  </a:lnTo>
                  <a:lnTo>
                    <a:pt x="131" y="109"/>
                  </a:lnTo>
                  <a:lnTo>
                    <a:pt x="136" y="116"/>
                  </a:lnTo>
                  <a:lnTo>
                    <a:pt x="141" y="123"/>
                  </a:lnTo>
                  <a:lnTo>
                    <a:pt x="146" y="130"/>
                  </a:lnTo>
                  <a:lnTo>
                    <a:pt x="150" y="137"/>
                  </a:lnTo>
                  <a:lnTo>
                    <a:pt x="155" y="143"/>
                  </a:lnTo>
                  <a:lnTo>
                    <a:pt x="160" y="150"/>
                  </a:lnTo>
                  <a:lnTo>
                    <a:pt x="164" y="157"/>
                  </a:lnTo>
                  <a:lnTo>
                    <a:pt x="164" y="164"/>
                  </a:lnTo>
                  <a:lnTo>
                    <a:pt x="169" y="171"/>
                  </a:lnTo>
                  <a:lnTo>
                    <a:pt x="169" y="178"/>
                  </a:lnTo>
                  <a:lnTo>
                    <a:pt x="169" y="184"/>
                  </a:lnTo>
                  <a:lnTo>
                    <a:pt x="169" y="191"/>
                  </a:lnTo>
                  <a:lnTo>
                    <a:pt x="169" y="198"/>
                  </a:lnTo>
                  <a:lnTo>
                    <a:pt x="169" y="205"/>
                  </a:lnTo>
                  <a:lnTo>
                    <a:pt x="169" y="212"/>
                  </a:lnTo>
                  <a:lnTo>
                    <a:pt x="169" y="218"/>
                  </a:lnTo>
                  <a:lnTo>
                    <a:pt x="169" y="225"/>
                  </a:lnTo>
                  <a:lnTo>
                    <a:pt x="169" y="232"/>
                  </a:lnTo>
                  <a:lnTo>
                    <a:pt x="169" y="239"/>
                  </a:lnTo>
                  <a:lnTo>
                    <a:pt x="164" y="246"/>
                  </a:lnTo>
                  <a:lnTo>
                    <a:pt x="164" y="253"/>
                  </a:lnTo>
                  <a:lnTo>
                    <a:pt x="164" y="259"/>
                  </a:lnTo>
                  <a:lnTo>
                    <a:pt x="164" y="266"/>
                  </a:lnTo>
                  <a:lnTo>
                    <a:pt x="164" y="273"/>
                  </a:lnTo>
                  <a:lnTo>
                    <a:pt x="164" y="280"/>
                  </a:lnTo>
                  <a:lnTo>
                    <a:pt x="160" y="287"/>
                  </a:lnTo>
                  <a:lnTo>
                    <a:pt x="160" y="294"/>
                  </a:lnTo>
                  <a:lnTo>
                    <a:pt x="155" y="300"/>
                  </a:lnTo>
                  <a:lnTo>
                    <a:pt x="155" y="307"/>
                  </a:lnTo>
                  <a:lnTo>
                    <a:pt x="155" y="314"/>
                  </a:lnTo>
                  <a:lnTo>
                    <a:pt x="155" y="321"/>
                  </a:lnTo>
                  <a:lnTo>
                    <a:pt x="150" y="328"/>
                  </a:lnTo>
                  <a:lnTo>
                    <a:pt x="146" y="335"/>
                  </a:lnTo>
                  <a:lnTo>
                    <a:pt x="141" y="341"/>
                  </a:lnTo>
                  <a:lnTo>
                    <a:pt x="141" y="348"/>
                  </a:lnTo>
                </a:path>
              </a:pathLst>
            </a:custGeom>
            <a:solidFill>
              <a:srgbClr val="FFFF00"/>
            </a:solidFill>
            <a:ln w="25400" cap="rnd">
              <a:solidFill>
                <a:srgbClr val="EF9100"/>
              </a:solidFill>
              <a:round/>
              <a:headEnd/>
              <a:tailEnd/>
            </a:ln>
          </p:spPr>
          <p:txBody>
            <a:bodyPr/>
            <a:lstStyle/>
            <a:p>
              <a:pPr algn="r" eaLnBrk="0" hangingPunct="0"/>
              <a:endParaRPr lang="en-US" sz="4400" b="1">
                <a:solidFill>
                  <a:srgbClr val="0000FF"/>
                </a:solidFill>
                <a:latin typeface="+mj-lt"/>
              </a:endParaRPr>
            </a:p>
          </p:txBody>
        </p:sp>
        <p:sp>
          <p:nvSpPr>
            <p:cNvPr id="175" name="Freeform 265">
              <a:extLst>
                <a:ext uri="{FF2B5EF4-FFF2-40B4-BE49-F238E27FC236}">
                  <a16:creationId xmlns:a16="http://schemas.microsoft.com/office/drawing/2014/main" id="{C4817632-C34C-E791-3C77-4459D3E0CD50}"/>
                </a:ext>
              </a:extLst>
            </p:cNvPr>
            <p:cNvSpPr>
              <a:spLocks/>
            </p:cNvSpPr>
            <p:nvPr/>
          </p:nvSpPr>
          <p:spPr bwMode="auto">
            <a:xfrm>
              <a:off x="2251" y="1590"/>
              <a:ext cx="112" cy="386"/>
            </a:xfrm>
            <a:custGeom>
              <a:avLst/>
              <a:gdLst>
                <a:gd name="T0" fmla="*/ 19 w 112"/>
                <a:gd name="T1" fmla="*/ 378 h 386"/>
                <a:gd name="T2" fmla="*/ 22 w 112"/>
                <a:gd name="T3" fmla="*/ 363 h 386"/>
                <a:gd name="T4" fmla="*/ 34 w 112"/>
                <a:gd name="T5" fmla="*/ 348 h 386"/>
                <a:gd name="T6" fmla="*/ 46 w 112"/>
                <a:gd name="T7" fmla="*/ 329 h 386"/>
                <a:gd name="T8" fmla="*/ 56 w 112"/>
                <a:gd name="T9" fmla="*/ 315 h 386"/>
                <a:gd name="T10" fmla="*/ 65 w 112"/>
                <a:gd name="T11" fmla="*/ 304 h 386"/>
                <a:gd name="T12" fmla="*/ 74 w 112"/>
                <a:gd name="T13" fmla="*/ 292 h 386"/>
                <a:gd name="T14" fmla="*/ 83 w 112"/>
                <a:gd name="T15" fmla="*/ 278 h 386"/>
                <a:gd name="T16" fmla="*/ 93 w 112"/>
                <a:gd name="T17" fmla="*/ 267 h 386"/>
                <a:gd name="T18" fmla="*/ 99 w 112"/>
                <a:gd name="T19" fmla="*/ 252 h 386"/>
                <a:gd name="T20" fmla="*/ 102 w 112"/>
                <a:gd name="T21" fmla="*/ 237 h 386"/>
                <a:gd name="T22" fmla="*/ 108 w 112"/>
                <a:gd name="T23" fmla="*/ 222 h 386"/>
                <a:gd name="T24" fmla="*/ 111 w 112"/>
                <a:gd name="T25" fmla="*/ 207 h 386"/>
                <a:gd name="T26" fmla="*/ 108 w 112"/>
                <a:gd name="T27" fmla="*/ 193 h 386"/>
                <a:gd name="T28" fmla="*/ 105 w 112"/>
                <a:gd name="T29" fmla="*/ 178 h 386"/>
                <a:gd name="T30" fmla="*/ 99 w 112"/>
                <a:gd name="T31" fmla="*/ 159 h 386"/>
                <a:gd name="T32" fmla="*/ 96 w 112"/>
                <a:gd name="T33" fmla="*/ 144 h 386"/>
                <a:gd name="T34" fmla="*/ 93 w 112"/>
                <a:gd name="T35" fmla="*/ 122 h 386"/>
                <a:gd name="T36" fmla="*/ 89 w 112"/>
                <a:gd name="T37" fmla="*/ 104 h 386"/>
                <a:gd name="T38" fmla="*/ 83 w 112"/>
                <a:gd name="T39" fmla="*/ 89 h 386"/>
                <a:gd name="T40" fmla="*/ 80 w 112"/>
                <a:gd name="T41" fmla="*/ 74 h 386"/>
                <a:gd name="T42" fmla="*/ 77 w 112"/>
                <a:gd name="T43" fmla="*/ 59 h 386"/>
                <a:gd name="T44" fmla="*/ 74 w 112"/>
                <a:gd name="T45" fmla="*/ 44 h 386"/>
                <a:gd name="T46" fmla="*/ 71 w 112"/>
                <a:gd name="T47" fmla="*/ 30 h 386"/>
                <a:gd name="T48" fmla="*/ 65 w 112"/>
                <a:gd name="T49" fmla="*/ 15 h 386"/>
                <a:gd name="T50" fmla="*/ 62 w 112"/>
                <a:gd name="T51" fmla="*/ 0 h 386"/>
                <a:gd name="T52" fmla="*/ 59 w 112"/>
                <a:gd name="T53" fmla="*/ 15 h 386"/>
                <a:gd name="T54" fmla="*/ 59 w 112"/>
                <a:gd name="T55" fmla="*/ 30 h 386"/>
                <a:gd name="T56" fmla="*/ 59 w 112"/>
                <a:gd name="T57" fmla="*/ 44 h 386"/>
                <a:gd name="T58" fmla="*/ 56 w 112"/>
                <a:gd name="T59" fmla="*/ 59 h 386"/>
                <a:gd name="T60" fmla="*/ 49 w 112"/>
                <a:gd name="T61" fmla="*/ 74 h 386"/>
                <a:gd name="T62" fmla="*/ 43 w 112"/>
                <a:gd name="T63" fmla="*/ 89 h 386"/>
                <a:gd name="T64" fmla="*/ 34 w 112"/>
                <a:gd name="T65" fmla="*/ 104 h 386"/>
                <a:gd name="T66" fmla="*/ 25 w 112"/>
                <a:gd name="T67" fmla="*/ 118 h 386"/>
                <a:gd name="T68" fmla="*/ 19 w 112"/>
                <a:gd name="T69" fmla="*/ 133 h 386"/>
                <a:gd name="T70" fmla="*/ 12 w 112"/>
                <a:gd name="T71" fmla="*/ 148 h 386"/>
                <a:gd name="T72" fmla="*/ 6 w 112"/>
                <a:gd name="T73" fmla="*/ 163 h 386"/>
                <a:gd name="T74" fmla="*/ 3 w 112"/>
                <a:gd name="T75" fmla="*/ 178 h 386"/>
                <a:gd name="T76" fmla="*/ 0 w 112"/>
                <a:gd name="T77" fmla="*/ 193 h 386"/>
                <a:gd name="T78" fmla="*/ 0 w 112"/>
                <a:gd name="T79" fmla="*/ 207 h 386"/>
                <a:gd name="T80" fmla="*/ 0 w 112"/>
                <a:gd name="T81" fmla="*/ 222 h 386"/>
                <a:gd name="T82" fmla="*/ 0 w 112"/>
                <a:gd name="T83" fmla="*/ 237 h 386"/>
                <a:gd name="T84" fmla="*/ 0 w 112"/>
                <a:gd name="T85" fmla="*/ 252 h 386"/>
                <a:gd name="T86" fmla="*/ 3 w 112"/>
                <a:gd name="T87" fmla="*/ 267 h 386"/>
                <a:gd name="T88" fmla="*/ 3 w 112"/>
                <a:gd name="T89" fmla="*/ 281 h 386"/>
                <a:gd name="T90" fmla="*/ 3 w 112"/>
                <a:gd name="T91" fmla="*/ 296 h 386"/>
                <a:gd name="T92" fmla="*/ 6 w 112"/>
                <a:gd name="T93" fmla="*/ 311 h 386"/>
                <a:gd name="T94" fmla="*/ 9 w 112"/>
                <a:gd name="T95" fmla="*/ 326 h 386"/>
                <a:gd name="T96" fmla="*/ 9 w 112"/>
                <a:gd name="T97" fmla="*/ 341 h 386"/>
                <a:gd name="T98" fmla="*/ 12 w 112"/>
                <a:gd name="T99" fmla="*/ 355 h 386"/>
                <a:gd name="T100" fmla="*/ 19 w 112"/>
                <a:gd name="T101" fmla="*/ 370 h 38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12"/>
                <a:gd name="T154" fmla="*/ 0 h 386"/>
                <a:gd name="T155" fmla="*/ 112 w 112"/>
                <a:gd name="T156" fmla="*/ 386 h 38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12" h="386">
                  <a:moveTo>
                    <a:pt x="19" y="385"/>
                  </a:moveTo>
                  <a:lnTo>
                    <a:pt x="19" y="378"/>
                  </a:lnTo>
                  <a:lnTo>
                    <a:pt x="19" y="370"/>
                  </a:lnTo>
                  <a:lnTo>
                    <a:pt x="22" y="363"/>
                  </a:lnTo>
                  <a:lnTo>
                    <a:pt x="28" y="352"/>
                  </a:lnTo>
                  <a:lnTo>
                    <a:pt x="34" y="348"/>
                  </a:lnTo>
                  <a:lnTo>
                    <a:pt x="40" y="341"/>
                  </a:lnTo>
                  <a:lnTo>
                    <a:pt x="46" y="329"/>
                  </a:lnTo>
                  <a:lnTo>
                    <a:pt x="52" y="322"/>
                  </a:lnTo>
                  <a:lnTo>
                    <a:pt x="56" y="315"/>
                  </a:lnTo>
                  <a:lnTo>
                    <a:pt x="62" y="311"/>
                  </a:lnTo>
                  <a:lnTo>
                    <a:pt x="65" y="304"/>
                  </a:lnTo>
                  <a:lnTo>
                    <a:pt x="68" y="296"/>
                  </a:lnTo>
                  <a:lnTo>
                    <a:pt x="74" y="292"/>
                  </a:lnTo>
                  <a:lnTo>
                    <a:pt x="80" y="285"/>
                  </a:lnTo>
                  <a:lnTo>
                    <a:pt x="83" y="278"/>
                  </a:lnTo>
                  <a:lnTo>
                    <a:pt x="89" y="274"/>
                  </a:lnTo>
                  <a:lnTo>
                    <a:pt x="93" y="267"/>
                  </a:lnTo>
                  <a:lnTo>
                    <a:pt x="96" y="259"/>
                  </a:lnTo>
                  <a:lnTo>
                    <a:pt x="99" y="252"/>
                  </a:lnTo>
                  <a:lnTo>
                    <a:pt x="102" y="244"/>
                  </a:lnTo>
                  <a:lnTo>
                    <a:pt x="102" y="237"/>
                  </a:lnTo>
                  <a:lnTo>
                    <a:pt x="105" y="230"/>
                  </a:lnTo>
                  <a:lnTo>
                    <a:pt x="108" y="222"/>
                  </a:lnTo>
                  <a:lnTo>
                    <a:pt x="108" y="215"/>
                  </a:lnTo>
                  <a:lnTo>
                    <a:pt x="111" y="207"/>
                  </a:lnTo>
                  <a:lnTo>
                    <a:pt x="111" y="200"/>
                  </a:lnTo>
                  <a:lnTo>
                    <a:pt x="108" y="193"/>
                  </a:lnTo>
                  <a:lnTo>
                    <a:pt x="105" y="185"/>
                  </a:lnTo>
                  <a:lnTo>
                    <a:pt x="105" y="178"/>
                  </a:lnTo>
                  <a:lnTo>
                    <a:pt x="102" y="167"/>
                  </a:lnTo>
                  <a:lnTo>
                    <a:pt x="99" y="159"/>
                  </a:lnTo>
                  <a:lnTo>
                    <a:pt x="99" y="152"/>
                  </a:lnTo>
                  <a:lnTo>
                    <a:pt x="96" y="144"/>
                  </a:lnTo>
                  <a:lnTo>
                    <a:pt x="96" y="133"/>
                  </a:lnTo>
                  <a:lnTo>
                    <a:pt x="93" y="122"/>
                  </a:lnTo>
                  <a:lnTo>
                    <a:pt x="89" y="115"/>
                  </a:lnTo>
                  <a:lnTo>
                    <a:pt x="89" y="104"/>
                  </a:lnTo>
                  <a:lnTo>
                    <a:pt x="86" y="96"/>
                  </a:lnTo>
                  <a:lnTo>
                    <a:pt x="83" y="89"/>
                  </a:lnTo>
                  <a:lnTo>
                    <a:pt x="80" y="81"/>
                  </a:lnTo>
                  <a:lnTo>
                    <a:pt x="80" y="74"/>
                  </a:lnTo>
                  <a:lnTo>
                    <a:pt x="77" y="67"/>
                  </a:lnTo>
                  <a:lnTo>
                    <a:pt x="77" y="59"/>
                  </a:lnTo>
                  <a:lnTo>
                    <a:pt x="74" y="52"/>
                  </a:lnTo>
                  <a:lnTo>
                    <a:pt x="74" y="44"/>
                  </a:lnTo>
                  <a:lnTo>
                    <a:pt x="71" y="37"/>
                  </a:lnTo>
                  <a:lnTo>
                    <a:pt x="71" y="30"/>
                  </a:lnTo>
                  <a:lnTo>
                    <a:pt x="68" y="22"/>
                  </a:lnTo>
                  <a:lnTo>
                    <a:pt x="65" y="15"/>
                  </a:lnTo>
                  <a:lnTo>
                    <a:pt x="62" y="7"/>
                  </a:lnTo>
                  <a:lnTo>
                    <a:pt x="62" y="0"/>
                  </a:lnTo>
                  <a:lnTo>
                    <a:pt x="59" y="7"/>
                  </a:lnTo>
                  <a:lnTo>
                    <a:pt x="59" y="15"/>
                  </a:lnTo>
                  <a:lnTo>
                    <a:pt x="59" y="22"/>
                  </a:lnTo>
                  <a:lnTo>
                    <a:pt x="59" y="30"/>
                  </a:lnTo>
                  <a:lnTo>
                    <a:pt x="59" y="37"/>
                  </a:lnTo>
                  <a:lnTo>
                    <a:pt x="59" y="44"/>
                  </a:lnTo>
                  <a:lnTo>
                    <a:pt x="59" y="52"/>
                  </a:lnTo>
                  <a:lnTo>
                    <a:pt x="56" y="59"/>
                  </a:lnTo>
                  <a:lnTo>
                    <a:pt x="52" y="67"/>
                  </a:lnTo>
                  <a:lnTo>
                    <a:pt x="49" y="74"/>
                  </a:lnTo>
                  <a:lnTo>
                    <a:pt x="46" y="81"/>
                  </a:lnTo>
                  <a:lnTo>
                    <a:pt x="43" y="89"/>
                  </a:lnTo>
                  <a:lnTo>
                    <a:pt x="40" y="96"/>
                  </a:lnTo>
                  <a:lnTo>
                    <a:pt x="34" y="104"/>
                  </a:lnTo>
                  <a:lnTo>
                    <a:pt x="31" y="111"/>
                  </a:lnTo>
                  <a:lnTo>
                    <a:pt x="25" y="118"/>
                  </a:lnTo>
                  <a:lnTo>
                    <a:pt x="22" y="126"/>
                  </a:lnTo>
                  <a:lnTo>
                    <a:pt x="19" y="133"/>
                  </a:lnTo>
                  <a:lnTo>
                    <a:pt x="15" y="141"/>
                  </a:lnTo>
                  <a:lnTo>
                    <a:pt x="12" y="148"/>
                  </a:lnTo>
                  <a:lnTo>
                    <a:pt x="9" y="155"/>
                  </a:lnTo>
                  <a:lnTo>
                    <a:pt x="6" y="163"/>
                  </a:lnTo>
                  <a:lnTo>
                    <a:pt x="3" y="170"/>
                  </a:lnTo>
                  <a:lnTo>
                    <a:pt x="3" y="178"/>
                  </a:lnTo>
                  <a:lnTo>
                    <a:pt x="0" y="185"/>
                  </a:lnTo>
                  <a:lnTo>
                    <a:pt x="0" y="193"/>
                  </a:lnTo>
                  <a:lnTo>
                    <a:pt x="0" y="200"/>
                  </a:lnTo>
                  <a:lnTo>
                    <a:pt x="0" y="207"/>
                  </a:lnTo>
                  <a:lnTo>
                    <a:pt x="0" y="215"/>
                  </a:lnTo>
                  <a:lnTo>
                    <a:pt x="0" y="222"/>
                  </a:lnTo>
                  <a:lnTo>
                    <a:pt x="0" y="230"/>
                  </a:lnTo>
                  <a:lnTo>
                    <a:pt x="0" y="237"/>
                  </a:lnTo>
                  <a:lnTo>
                    <a:pt x="0" y="244"/>
                  </a:lnTo>
                  <a:lnTo>
                    <a:pt x="0" y="252"/>
                  </a:lnTo>
                  <a:lnTo>
                    <a:pt x="0" y="259"/>
                  </a:lnTo>
                  <a:lnTo>
                    <a:pt x="3" y="267"/>
                  </a:lnTo>
                  <a:lnTo>
                    <a:pt x="3" y="274"/>
                  </a:lnTo>
                  <a:lnTo>
                    <a:pt x="3" y="281"/>
                  </a:lnTo>
                  <a:lnTo>
                    <a:pt x="3" y="289"/>
                  </a:lnTo>
                  <a:lnTo>
                    <a:pt x="3" y="296"/>
                  </a:lnTo>
                  <a:lnTo>
                    <a:pt x="3" y="304"/>
                  </a:lnTo>
                  <a:lnTo>
                    <a:pt x="6" y="311"/>
                  </a:lnTo>
                  <a:lnTo>
                    <a:pt x="6" y="318"/>
                  </a:lnTo>
                  <a:lnTo>
                    <a:pt x="9" y="326"/>
                  </a:lnTo>
                  <a:lnTo>
                    <a:pt x="9" y="333"/>
                  </a:lnTo>
                  <a:lnTo>
                    <a:pt x="9" y="341"/>
                  </a:lnTo>
                  <a:lnTo>
                    <a:pt x="9" y="348"/>
                  </a:lnTo>
                  <a:lnTo>
                    <a:pt x="12" y="355"/>
                  </a:lnTo>
                  <a:lnTo>
                    <a:pt x="15" y="363"/>
                  </a:lnTo>
                  <a:lnTo>
                    <a:pt x="19" y="370"/>
                  </a:lnTo>
                  <a:lnTo>
                    <a:pt x="19" y="378"/>
                  </a:lnTo>
                </a:path>
              </a:pathLst>
            </a:custGeom>
            <a:solidFill>
              <a:srgbClr val="FF0000"/>
            </a:solidFill>
            <a:ln w="25400" cap="rnd">
              <a:solidFill>
                <a:srgbClr val="FE9B03"/>
              </a:solidFill>
              <a:round/>
              <a:headEnd/>
              <a:tailEnd/>
            </a:ln>
          </p:spPr>
          <p:txBody>
            <a:bodyPr/>
            <a:lstStyle/>
            <a:p>
              <a:pPr algn="r" eaLnBrk="0" hangingPunct="0"/>
              <a:endParaRPr lang="en-US" sz="4400" b="1">
                <a:solidFill>
                  <a:srgbClr val="0000FF"/>
                </a:solidFill>
                <a:latin typeface="+mj-lt"/>
              </a:endParaRPr>
            </a:p>
          </p:txBody>
        </p:sp>
        <p:sp>
          <p:nvSpPr>
            <p:cNvPr id="176" name="Freeform 266">
              <a:extLst>
                <a:ext uri="{FF2B5EF4-FFF2-40B4-BE49-F238E27FC236}">
                  <a16:creationId xmlns:a16="http://schemas.microsoft.com/office/drawing/2014/main" id="{A7A3621A-DE16-DF9C-4877-BFF3EABA74D6}"/>
                </a:ext>
              </a:extLst>
            </p:cNvPr>
            <p:cNvSpPr>
              <a:spLocks/>
            </p:cNvSpPr>
            <p:nvPr/>
          </p:nvSpPr>
          <p:spPr bwMode="auto">
            <a:xfrm>
              <a:off x="2304" y="1843"/>
              <a:ext cx="127" cy="129"/>
            </a:xfrm>
            <a:custGeom>
              <a:avLst/>
              <a:gdLst>
                <a:gd name="T0" fmla="*/ 0 w 127"/>
                <a:gd name="T1" fmla="*/ 128 h 129"/>
                <a:gd name="T2" fmla="*/ 10 w 127"/>
                <a:gd name="T3" fmla="*/ 128 h 129"/>
                <a:gd name="T4" fmla="*/ 15 w 127"/>
                <a:gd name="T5" fmla="*/ 119 h 129"/>
                <a:gd name="T6" fmla="*/ 24 w 127"/>
                <a:gd name="T7" fmla="*/ 119 h 129"/>
                <a:gd name="T8" fmla="*/ 34 w 127"/>
                <a:gd name="T9" fmla="*/ 111 h 129"/>
                <a:gd name="T10" fmla="*/ 44 w 127"/>
                <a:gd name="T11" fmla="*/ 107 h 129"/>
                <a:gd name="T12" fmla="*/ 48 w 127"/>
                <a:gd name="T13" fmla="*/ 98 h 129"/>
                <a:gd name="T14" fmla="*/ 58 w 127"/>
                <a:gd name="T15" fmla="*/ 98 h 129"/>
                <a:gd name="T16" fmla="*/ 63 w 127"/>
                <a:gd name="T17" fmla="*/ 90 h 129"/>
                <a:gd name="T18" fmla="*/ 68 w 127"/>
                <a:gd name="T19" fmla="*/ 81 h 129"/>
                <a:gd name="T20" fmla="*/ 78 w 127"/>
                <a:gd name="T21" fmla="*/ 73 h 129"/>
                <a:gd name="T22" fmla="*/ 78 w 127"/>
                <a:gd name="T23" fmla="*/ 64 h 129"/>
                <a:gd name="T24" fmla="*/ 87 w 127"/>
                <a:gd name="T25" fmla="*/ 60 h 129"/>
                <a:gd name="T26" fmla="*/ 87 w 127"/>
                <a:gd name="T27" fmla="*/ 51 h 129"/>
                <a:gd name="T28" fmla="*/ 87 w 127"/>
                <a:gd name="T29" fmla="*/ 43 h 129"/>
                <a:gd name="T30" fmla="*/ 92 w 127"/>
                <a:gd name="T31" fmla="*/ 34 h 129"/>
                <a:gd name="T32" fmla="*/ 102 w 127"/>
                <a:gd name="T33" fmla="*/ 30 h 129"/>
                <a:gd name="T34" fmla="*/ 102 w 127"/>
                <a:gd name="T35" fmla="*/ 21 h 129"/>
                <a:gd name="T36" fmla="*/ 107 w 127"/>
                <a:gd name="T37" fmla="*/ 13 h 129"/>
                <a:gd name="T38" fmla="*/ 107 w 127"/>
                <a:gd name="T39" fmla="*/ 4 h 129"/>
                <a:gd name="T40" fmla="*/ 116 w 127"/>
                <a:gd name="T41" fmla="*/ 0 h 129"/>
                <a:gd name="T42" fmla="*/ 116 w 127"/>
                <a:gd name="T43" fmla="*/ 9 h 129"/>
                <a:gd name="T44" fmla="*/ 116 w 127"/>
                <a:gd name="T45" fmla="*/ 17 h 129"/>
                <a:gd name="T46" fmla="*/ 121 w 127"/>
                <a:gd name="T47" fmla="*/ 26 h 129"/>
                <a:gd name="T48" fmla="*/ 121 w 127"/>
                <a:gd name="T49" fmla="*/ 34 h 129"/>
                <a:gd name="T50" fmla="*/ 121 w 127"/>
                <a:gd name="T51" fmla="*/ 43 h 129"/>
                <a:gd name="T52" fmla="*/ 126 w 127"/>
                <a:gd name="T53" fmla="*/ 51 h 129"/>
                <a:gd name="T54" fmla="*/ 126 w 127"/>
                <a:gd name="T55" fmla="*/ 60 h 129"/>
                <a:gd name="T56" fmla="*/ 126 w 127"/>
                <a:gd name="T57" fmla="*/ 68 h 129"/>
                <a:gd name="T58" fmla="*/ 126 w 127"/>
                <a:gd name="T59" fmla="*/ 77 h 129"/>
                <a:gd name="T60" fmla="*/ 126 w 127"/>
                <a:gd name="T61" fmla="*/ 85 h 129"/>
                <a:gd name="T62" fmla="*/ 121 w 127"/>
                <a:gd name="T63" fmla="*/ 94 h 129"/>
                <a:gd name="T64" fmla="*/ 111 w 127"/>
                <a:gd name="T65" fmla="*/ 94 h 129"/>
                <a:gd name="T66" fmla="*/ 107 w 127"/>
                <a:gd name="T67" fmla="*/ 102 h 129"/>
                <a:gd name="T68" fmla="*/ 97 w 127"/>
                <a:gd name="T69" fmla="*/ 107 h 129"/>
                <a:gd name="T70" fmla="*/ 87 w 127"/>
                <a:gd name="T71" fmla="*/ 111 h 129"/>
                <a:gd name="T72" fmla="*/ 78 w 127"/>
                <a:gd name="T73" fmla="*/ 115 h 129"/>
                <a:gd name="T74" fmla="*/ 68 w 127"/>
                <a:gd name="T75" fmla="*/ 115 h 129"/>
                <a:gd name="T76" fmla="*/ 58 w 127"/>
                <a:gd name="T77" fmla="*/ 115 h 129"/>
                <a:gd name="T78" fmla="*/ 48 w 127"/>
                <a:gd name="T79" fmla="*/ 115 h 129"/>
                <a:gd name="T80" fmla="*/ 39 w 127"/>
                <a:gd name="T81" fmla="*/ 115 h 129"/>
                <a:gd name="T82" fmla="*/ 29 w 127"/>
                <a:gd name="T83" fmla="*/ 119 h 129"/>
                <a:gd name="T84" fmla="*/ 19 w 127"/>
                <a:gd name="T85" fmla="*/ 124 h 129"/>
                <a:gd name="T86" fmla="*/ 10 w 127"/>
                <a:gd name="T87" fmla="*/ 128 h 129"/>
                <a:gd name="T88" fmla="*/ 0 w 127"/>
                <a:gd name="T89" fmla="*/ 128 h 129"/>
                <a:gd name="T90" fmla="*/ 63 w 127"/>
                <a:gd name="T91" fmla="*/ 98 h 1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27"/>
                <a:gd name="T139" fmla="*/ 0 h 129"/>
                <a:gd name="T140" fmla="*/ 127 w 127"/>
                <a:gd name="T141" fmla="*/ 129 h 1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27" h="129">
                  <a:moveTo>
                    <a:pt x="0" y="128"/>
                  </a:moveTo>
                  <a:lnTo>
                    <a:pt x="10" y="128"/>
                  </a:lnTo>
                  <a:lnTo>
                    <a:pt x="15" y="119"/>
                  </a:lnTo>
                  <a:lnTo>
                    <a:pt x="24" y="119"/>
                  </a:lnTo>
                  <a:lnTo>
                    <a:pt x="34" y="111"/>
                  </a:lnTo>
                  <a:lnTo>
                    <a:pt x="44" y="107"/>
                  </a:lnTo>
                  <a:lnTo>
                    <a:pt x="48" y="98"/>
                  </a:lnTo>
                  <a:lnTo>
                    <a:pt x="58" y="98"/>
                  </a:lnTo>
                  <a:lnTo>
                    <a:pt x="63" y="90"/>
                  </a:lnTo>
                  <a:lnTo>
                    <a:pt x="68" y="81"/>
                  </a:lnTo>
                  <a:lnTo>
                    <a:pt x="78" y="73"/>
                  </a:lnTo>
                  <a:lnTo>
                    <a:pt x="78" y="64"/>
                  </a:lnTo>
                  <a:lnTo>
                    <a:pt x="87" y="60"/>
                  </a:lnTo>
                  <a:lnTo>
                    <a:pt x="87" y="51"/>
                  </a:lnTo>
                  <a:lnTo>
                    <a:pt x="87" y="43"/>
                  </a:lnTo>
                  <a:lnTo>
                    <a:pt x="92" y="34"/>
                  </a:lnTo>
                  <a:lnTo>
                    <a:pt x="102" y="30"/>
                  </a:lnTo>
                  <a:lnTo>
                    <a:pt x="102" y="21"/>
                  </a:lnTo>
                  <a:lnTo>
                    <a:pt x="107" y="13"/>
                  </a:lnTo>
                  <a:lnTo>
                    <a:pt x="107" y="4"/>
                  </a:lnTo>
                  <a:lnTo>
                    <a:pt x="116" y="0"/>
                  </a:lnTo>
                  <a:lnTo>
                    <a:pt x="116" y="9"/>
                  </a:lnTo>
                  <a:lnTo>
                    <a:pt x="116" y="17"/>
                  </a:lnTo>
                  <a:lnTo>
                    <a:pt x="121" y="26"/>
                  </a:lnTo>
                  <a:lnTo>
                    <a:pt x="121" y="34"/>
                  </a:lnTo>
                  <a:lnTo>
                    <a:pt x="121" y="43"/>
                  </a:lnTo>
                  <a:lnTo>
                    <a:pt x="126" y="51"/>
                  </a:lnTo>
                  <a:lnTo>
                    <a:pt x="126" y="60"/>
                  </a:lnTo>
                  <a:lnTo>
                    <a:pt x="126" y="68"/>
                  </a:lnTo>
                  <a:lnTo>
                    <a:pt x="126" y="77"/>
                  </a:lnTo>
                  <a:lnTo>
                    <a:pt x="126" y="85"/>
                  </a:lnTo>
                  <a:lnTo>
                    <a:pt x="121" y="94"/>
                  </a:lnTo>
                  <a:lnTo>
                    <a:pt x="111" y="94"/>
                  </a:lnTo>
                  <a:lnTo>
                    <a:pt x="107" y="102"/>
                  </a:lnTo>
                  <a:lnTo>
                    <a:pt x="97" y="107"/>
                  </a:lnTo>
                  <a:lnTo>
                    <a:pt x="87" y="111"/>
                  </a:lnTo>
                  <a:lnTo>
                    <a:pt x="78" y="115"/>
                  </a:lnTo>
                  <a:lnTo>
                    <a:pt x="68" y="115"/>
                  </a:lnTo>
                  <a:lnTo>
                    <a:pt x="58" y="115"/>
                  </a:lnTo>
                  <a:lnTo>
                    <a:pt x="48" y="115"/>
                  </a:lnTo>
                  <a:lnTo>
                    <a:pt x="39" y="115"/>
                  </a:lnTo>
                  <a:lnTo>
                    <a:pt x="29" y="119"/>
                  </a:lnTo>
                  <a:lnTo>
                    <a:pt x="19" y="124"/>
                  </a:lnTo>
                  <a:lnTo>
                    <a:pt x="10" y="128"/>
                  </a:lnTo>
                  <a:lnTo>
                    <a:pt x="0" y="128"/>
                  </a:lnTo>
                  <a:lnTo>
                    <a:pt x="63" y="98"/>
                  </a:lnTo>
                </a:path>
              </a:pathLst>
            </a:custGeom>
            <a:solidFill>
              <a:srgbClr val="FFCC99"/>
            </a:solidFill>
            <a:ln w="25400" cap="rnd">
              <a:solidFill>
                <a:srgbClr val="FF0000"/>
              </a:solidFill>
              <a:round/>
              <a:headEnd/>
              <a:tailEnd/>
            </a:ln>
          </p:spPr>
          <p:txBody>
            <a:bodyPr/>
            <a:lstStyle/>
            <a:p>
              <a:pPr algn="r" eaLnBrk="0" hangingPunct="0"/>
              <a:endParaRPr lang="en-US" sz="4400" b="1">
                <a:solidFill>
                  <a:srgbClr val="0000FF"/>
                </a:solidFill>
                <a:latin typeface="+mj-lt"/>
              </a:endParaRPr>
            </a:p>
          </p:txBody>
        </p:sp>
      </p:grpSp>
    </p:spTree>
    <p:extLst>
      <p:ext uri="{BB962C8B-B14F-4D97-AF65-F5344CB8AC3E}">
        <p14:creationId xmlns:p14="http://schemas.microsoft.com/office/powerpoint/2010/main" val="42914169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34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43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1"/>
          <p:cNvSpPr>
            <a:spLocks noGrp="1"/>
          </p:cNvSpPr>
          <p:nvPr>
            <p:ph type="ftr" sz="quarter" idx="10"/>
          </p:nvPr>
        </p:nvSpPr>
        <p:spPr/>
        <p:txBody>
          <a:bodyPr/>
          <a:lstStyle/>
          <a:p>
            <a:r>
              <a:rPr lang="en-US">
                <a:latin typeface="+mj-lt"/>
              </a:rPr>
              <a:t>Art of Multiprocessor Programming</a:t>
            </a:r>
          </a:p>
        </p:txBody>
      </p:sp>
      <p:sp>
        <p:nvSpPr>
          <p:cNvPr id="29699" name="Slide Number Placeholder 4"/>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BFB757AB-02D4-4718-9D92-2F301BD45192}" type="slidenum">
              <a:rPr lang="ar-SA" sz="1400">
                <a:latin typeface="+mj-lt"/>
                <a:cs typeface="Arial" pitchFamily="34" charset="0"/>
              </a:rPr>
              <a:pPr algn="r" eaLnBrk="0" hangingPunct="0"/>
              <a:t>16</a:t>
            </a:fld>
            <a:endParaRPr lang="en-US" sz="1400">
              <a:latin typeface="+mj-lt"/>
              <a:cs typeface="Arial" pitchFamily="34" charset="0"/>
            </a:endParaRPr>
          </a:p>
        </p:txBody>
      </p:sp>
      <p:sp>
        <p:nvSpPr>
          <p:cNvPr id="29700" name="Rectangle 2"/>
          <p:cNvSpPr>
            <a:spLocks noGrp="1" noChangeArrowheads="1"/>
          </p:cNvSpPr>
          <p:nvPr>
            <p:ph type="title" idx="4294967295"/>
          </p:nvPr>
        </p:nvSpPr>
        <p:spPr/>
        <p:txBody>
          <a:bodyPr/>
          <a:lstStyle/>
          <a:p>
            <a:r>
              <a:rPr lang="en-US" dirty="0">
                <a:solidFill>
                  <a:srgbClr val="FFFF00"/>
                </a:solidFill>
              </a:rPr>
              <a:t>Multicore Programming:</a:t>
            </a:r>
            <a:br>
              <a:rPr lang="en-US" dirty="0">
                <a:solidFill>
                  <a:srgbClr val="FFFF00"/>
                </a:solidFill>
              </a:rPr>
            </a:br>
            <a:r>
              <a:rPr lang="en-US" dirty="0">
                <a:solidFill>
                  <a:srgbClr val="FFFF00"/>
                </a:solidFill>
              </a:rPr>
              <a:t>Course Overview</a:t>
            </a:r>
          </a:p>
        </p:txBody>
      </p:sp>
      <p:sp>
        <p:nvSpPr>
          <p:cNvPr id="2" name="TextBox 1">
            <a:extLst>
              <a:ext uri="{FF2B5EF4-FFF2-40B4-BE49-F238E27FC236}">
                <a16:creationId xmlns:a16="http://schemas.microsoft.com/office/drawing/2014/main" id="{7B6D32F4-D79D-789E-5E8D-48E7E2CB6ED5}"/>
              </a:ext>
            </a:extLst>
          </p:cNvPr>
          <p:cNvSpPr txBox="1"/>
          <p:nvPr/>
        </p:nvSpPr>
        <p:spPr bwMode="auto">
          <a:xfrm>
            <a:off x="1139156" y="1789739"/>
            <a:ext cx="2465739" cy="523220"/>
          </a:xfrm>
          <a:prstGeom prst="rect">
            <a:avLst/>
          </a:prstGeom>
          <a:solidFill>
            <a:schemeClr val="bg1"/>
          </a:solidFill>
          <a:ln w="76200">
            <a:solidFill>
              <a:srgbClr val="FF0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Fundamentals</a:t>
            </a:r>
            <a:endParaRPr lang="en-US" sz="2800" i="1" dirty="0">
              <a:solidFill>
                <a:srgbClr val="FFFF00"/>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609CB992-3376-E49D-12BB-98188D14551A}"/>
              </a:ext>
            </a:extLst>
          </p:cNvPr>
          <p:cNvSpPr txBox="1"/>
          <p:nvPr/>
        </p:nvSpPr>
        <p:spPr bwMode="auto">
          <a:xfrm>
            <a:off x="1139156" y="3471905"/>
            <a:ext cx="4200124" cy="523220"/>
          </a:xfrm>
          <a:prstGeom prst="rect">
            <a:avLst/>
          </a:prstGeom>
          <a:solidFill>
            <a:schemeClr val="bg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Real-World programming</a:t>
            </a:r>
            <a:endParaRPr lang="en-US" sz="2800" dirty="0">
              <a:solidFill>
                <a:srgbClr val="FFFF00"/>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D7BD8BA1-151D-D228-85CC-DF9C907A2B42}"/>
              </a:ext>
            </a:extLst>
          </p:cNvPr>
          <p:cNvSpPr txBox="1"/>
          <p:nvPr/>
        </p:nvSpPr>
        <p:spPr bwMode="auto">
          <a:xfrm>
            <a:off x="1982702" y="2641044"/>
            <a:ext cx="5343129" cy="523220"/>
          </a:xfrm>
          <a:prstGeom prst="rect">
            <a:avLst/>
          </a:prstGeom>
          <a:solidFill>
            <a:schemeClr val="bg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Models, algorithms, impossibility</a:t>
            </a:r>
            <a:endParaRPr lang="en-US" sz="2800" dirty="0">
              <a:solidFill>
                <a:srgbClr val="FFFF00"/>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08552E7D-E6D3-85E7-6EF8-6359D13701FC}"/>
              </a:ext>
            </a:extLst>
          </p:cNvPr>
          <p:cNvSpPr txBox="1"/>
          <p:nvPr/>
        </p:nvSpPr>
        <p:spPr bwMode="auto">
          <a:xfrm>
            <a:off x="1982702" y="4323210"/>
            <a:ext cx="2282996" cy="523220"/>
          </a:xfrm>
          <a:prstGeom prst="rect">
            <a:avLst/>
          </a:prstGeom>
          <a:solidFill>
            <a:schemeClr val="bg1"/>
          </a:solidFill>
          <a:ln w="76200">
            <a:solidFill>
              <a:srgbClr val="FF66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Architectures</a:t>
            </a:r>
            <a:endParaRPr lang="en-US" sz="2800" dirty="0">
              <a:solidFill>
                <a:srgbClr val="FFFF00"/>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DADF1CB6-66D2-B6FD-68A1-22F310FA25BF}"/>
              </a:ext>
            </a:extLst>
          </p:cNvPr>
          <p:cNvSpPr txBox="1"/>
          <p:nvPr/>
        </p:nvSpPr>
        <p:spPr bwMode="auto">
          <a:xfrm>
            <a:off x="1982702" y="5174515"/>
            <a:ext cx="2005934" cy="523220"/>
          </a:xfrm>
          <a:prstGeom prst="rect">
            <a:avLst/>
          </a:prstGeom>
          <a:solidFill>
            <a:schemeClr val="bg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Techniques</a:t>
            </a:r>
            <a:endParaRPr lang="en-US" sz="2800" dirty="0">
              <a:solidFill>
                <a:srgbClr val="FFFF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808474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Footer Placeholder 1"/>
          <p:cNvSpPr>
            <a:spLocks noGrp="1"/>
          </p:cNvSpPr>
          <p:nvPr>
            <p:ph type="ftr" sz="quarter" idx="10"/>
          </p:nvPr>
        </p:nvSpPr>
        <p:spPr/>
        <p:txBody>
          <a:bodyPr/>
          <a:lstStyle/>
          <a:p>
            <a:r>
              <a:rPr lang="en-US">
                <a:latin typeface="+mj-lt"/>
              </a:rPr>
              <a:t>Art of Multiprocessor Programming</a:t>
            </a:r>
          </a:p>
        </p:txBody>
      </p:sp>
      <p:sp>
        <p:nvSpPr>
          <p:cNvPr id="31747" name="Slide Number Placeholder 3"/>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58B44A1A-CFB3-4525-A276-CD1E18E6171B}" type="slidenum">
              <a:rPr lang="ar-SA" sz="1400">
                <a:latin typeface="+mj-lt"/>
                <a:cs typeface="Arial" pitchFamily="34" charset="0"/>
              </a:rPr>
              <a:pPr algn="r" eaLnBrk="0" hangingPunct="0"/>
              <a:t>17</a:t>
            </a:fld>
            <a:endParaRPr lang="en-US" sz="1400">
              <a:latin typeface="+mj-lt"/>
              <a:cs typeface="Arial" pitchFamily="34" charset="0"/>
            </a:endParaRPr>
          </a:p>
        </p:txBody>
      </p:sp>
      <p:sp>
        <p:nvSpPr>
          <p:cNvPr id="262146" name="AutoShape 2"/>
          <p:cNvSpPr>
            <a:spLocks noChangeArrowheads="1"/>
          </p:cNvSpPr>
          <p:nvPr/>
        </p:nvSpPr>
        <p:spPr bwMode="auto">
          <a:xfrm>
            <a:off x="838200" y="3352800"/>
            <a:ext cx="7391400" cy="2895600"/>
          </a:xfrm>
          <a:prstGeom prst="roundRect">
            <a:avLst>
              <a:gd name="adj" fmla="val 16667"/>
            </a:avLst>
          </a:prstGeom>
          <a:solidFill>
            <a:schemeClr val="bg1"/>
          </a:solidFill>
          <a:ln w="38100">
            <a:solidFill>
              <a:srgbClr val="00B0F0"/>
            </a:solidFill>
            <a:round/>
            <a:headEnd/>
            <a:tailEnd/>
          </a:ln>
          <a:effectLst>
            <a:outerShdw dist="107763" dir="2700000" algn="ctr" rotWithShape="0">
              <a:schemeClr val="bg2">
                <a:alpha val="50000"/>
              </a:schemeClr>
            </a:outerShdw>
          </a:effectLst>
        </p:spPr>
        <p:txBody>
          <a:bodyPr wrap="none" anchor="ctr"/>
          <a:lstStyle/>
          <a:p>
            <a:pPr algn="r" eaLnBrk="0" hangingPunct="0">
              <a:defRPr/>
            </a:pPr>
            <a:endParaRPr lang="en-US" sz="4400" b="1">
              <a:solidFill>
                <a:srgbClr val="0000FF"/>
              </a:solidFill>
              <a:latin typeface="+mj-lt"/>
            </a:endParaRPr>
          </a:p>
        </p:txBody>
      </p:sp>
      <p:sp>
        <p:nvSpPr>
          <p:cNvPr id="31749" name="Rectangle 3"/>
          <p:cNvSpPr>
            <a:spLocks noGrp="1" noChangeArrowheads="1"/>
          </p:cNvSpPr>
          <p:nvPr>
            <p:ph type="title" idx="4294967295"/>
          </p:nvPr>
        </p:nvSpPr>
        <p:spPr/>
        <p:txBody>
          <a:bodyPr/>
          <a:lstStyle/>
          <a:p>
            <a:r>
              <a:rPr lang="en-US" dirty="0">
                <a:solidFill>
                  <a:srgbClr val="FFFF00"/>
                </a:solidFill>
              </a:rPr>
              <a:t>Sequential Computation</a:t>
            </a:r>
          </a:p>
        </p:txBody>
      </p:sp>
      <p:grpSp>
        <p:nvGrpSpPr>
          <p:cNvPr id="31750" name="Group 4"/>
          <p:cNvGrpSpPr>
            <a:grpSpLocks/>
          </p:cNvGrpSpPr>
          <p:nvPr/>
        </p:nvGrpSpPr>
        <p:grpSpPr bwMode="auto">
          <a:xfrm>
            <a:off x="2286000" y="1851025"/>
            <a:ext cx="1379538" cy="1174750"/>
            <a:chOff x="1043" y="2525"/>
            <a:chExt cx="869" cy="740"/>
          </a:xfrm>
        </p:grpSpPr>
        <p:sp>
          <p:nvSpPr>
            <p:cNvPr id="31751" name="Freeform 5"/>
            <p:cNvSpPr>
              <a:spLocks/>
            </p:cNvSpPr>
            <p:nvPr/>
          </p:nvSpPr>
          <p:spPr bwMode="auto">
            <a:xfrm>
              <a:off x="1769" y="2983"/>
              <a:ext cx="143" cy="278"/>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31752" name="Freeform 6"/>
            <p:cNvSpPr>
              <a:spLocks/>
            </p:cNvSpPr>
            <p:nvPr/>
          </p:nvSpPr>
          <p:spPr bwMode="auto">
            <a:xfrm>
              <a:off x="1737" y="2793"/>
              <a:ext cx="86" cy="221"/>
            </a:xfrm>
            <a:custGeom>
              <a:avLst/>
              <a:gdLst>
                <a:gd name="T0" fmla="*/ 0 w 143"/>
                <a:gd name="T1" fmla="*/ 0 h 278"/>
                <a:gd name="T2" fmla="*/ 4 w 143"/>
                <a:gd name="T3" fmla="*/ 9 h 278"/>
                <a:gd name="T4" fmla="*/ 4 w 143"/>
                <a:gd name="T5" fmla="*/ 48 h 278"/>
                <a:gd name="T6" fmla="*/ 3 w 143"/>
                <a:gd name="T7" fmla="*/ 56 h 278"/>
                <a:gd name="T8" fmla="*/ 2 w 143"/>
                <a:gd name="T9" fmla="*/ 20 h 278"/>
                <a:gd name="T10" fmla="*/ 1 w 143"/>
                <a:gd name="T11" fmla="*/ 1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31753" name="Freeform 7"/>
            <p:cNvSpPr>
              <a:spLocks/>
            </p:cNvSpPr>
            <p:nvPr/>
          </p:nvSpPr>
          <p:spPr bwMode="auto">
            <a:xfrm>
              <a:off x="1705" y="2639"/>
              <a:ext cx="51" cy="178"/>
            </a:xfrm>
            <a:custGeom>
              <a:avLst/>
              <a:gdLst>
                <a:gd name="T0" fmla="*/ 0 w 143"/>
                <a:gd name="T1" fmla="*/ 0 h 278"/>
                <a:gd name="T2" fmla="*/ 0 w 143"/>
                <a:gd name="T3" fmla="*/ 2 h 278"/>
                <a:gd name="T4" fmla="*/ 0 w 143"/>
                <a:gd name="T5" fmla="*/ 11 h 278"/>
                <a:gd name="T6" fmla="*/ 0 w 143"/>
                <a:gd name="T7" fmla="*/ 12 h 278"/>
                <a:gd name="T8" fmla="*/ 0 w 143"/>
                <a:gd name="T9" fmla="*/ 4 h 278"/>
                <a:gd name="T10" fmla="*/ 0 w 143"/>
                <a:gd name="T11" fmla="*/ 2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31754" name="Freeform 8"/>
            <p:cNvSpPr>
              <a:spLocks/>
            </p:cNvSpPr>
            <p:nvPr/>
          </p:nvSpPr>
          <p:spPr bwMode="auto">
            <a:xfrm>
              <a:off x="1673" y="2551"/>
              <a:ext cx="47" cy="156"/>
            </a:xfrm>
            <a:custGeom>
              <a:avLst/>
              <a:gdLst>
                <a:gd name="T0" fmla="*/ 0 w 143"/>
                <a:gd name="T1" fmla="*/ 0 h 278"/>
                <a:gd name="T2" fmla="*/ 0 w 143"/>
                <a:gd name="T3" fmla="*/ 1 h 278"/>
                <a:gd name="T4" fmla="*/ 0 w 143"/>
                <a:gd name="T5" fmla="*/ 4 h 278"/>
                <a:gd name="T6" fmla="*/ 0 w 143"/>
                <a:gd name="T7" fmla="*/ 4 h 278"/>
                <a:gd name="T8" fmla="*/ 0 w 143"/>
                <a:gd name="T9" fmla="*/ 2 h 278"/>
                <a:gd name="T10" fmla="*/ 0 w 143"/>
                <a:gd name="T11" fmla="*/ 1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31755" name="Freeform 9"/>
            <p:cNvSpPr>
              <a:spLocks/>
            </p:cNvSpPr>
            <p:nvPr/>
          </p:nvSpPr>
          <p:spPr bwMode="auto">
            <a:xfrm flipH="1">
              <a:off x="1043" y="2987"/>
              <a:ext cx="143" cy="278"/>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31756" name="Freeform 10"/>
            <p:cNvSpPr>
              <a:spLocks/>
            </p:cNvSpPr>
            <p:nvPr/>
          </p:nvSpPr>
          <p:spPr bwMode="auto">
            <a:xfrm flipH="1">
              <a:off x="1133" y="2812"/>
              <a:ext cx="86" cy="221"/>
            </a:xfrm>
            <a:custGeom>
              <a:avLst/>
              <a:gdLst>
                <a:gd name="T0" fmla="*/ 0 w 143"/>
                <a:gd name="T1" fmla="*/ 0 h 278"/>
                <a:gd name="T2" fmla="*/ 4 w 143"/>
                <a:gd name="T3" fmla="*/ 9 h 278"/>
                <a:gd name="T4" fmla="*/ 4 w 143"/>
                <a:gd name="T5" fmla="*/ 48 h 278"/>
                <a:gd name="T6" fmla="*/ 3 w 143"/>
                <a:gd name="T7" fmla="*/ 56 h 278"/>
                <a:gd name="T8" fmla="*/ 2 w 143"/>
                <a:gd name="T9" fmla="*/ 20 h 278"/>
                <a:gd name="T10" fmla="*/ 1 w 143"/>
                <a:gd name="T11" fmla="*/ 1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31757" name="Freeform 11"/>
            <p:cNvSpPr>
              <a:spLocks/>
            </p:cNvSpPr>
            <p:nvPr/>
          </p:nvSpPr>
          <p:spPr bwMode="auto">
            <a:xfrm flipH="1">
              <a:off x="1244" y="2586"/>
              <a:ext cx="51" cy="178"/>
            </a:xfrm>
            <a:custGeom>
              <a:avLst/>
              <a:gdLst>
                <a:gd name="T0" fmla="*/ 0 w 143"/>
                <a:gd name="T1" fmla="*/ 0 h 278"/>
                <a:gd name="T2" fmla="*/ 0 w 143"/>
                <a:gd name="T3" fmla="*/ 2 h 278"/>
                <a:gd name="T4" fmla="*/ 0 w 143"/>
                <a:gd name="T5" fmla="*/ 11 h 278"/>
                <a:gd name="T6" fmla="*/ 0 w 143"/>
                <a:gd name="T7" fmla="*/ 12 h 278"/>
                <a:gd name="T8" fmla="*/ 0 w 143"/>
                <a:gd name="T9" fmla="*/ 4 h 278"/>
                <a:gd name="T10" fmla="*/ 0 w 143"/>
                <a:gd name="T11" fmla="*/ 2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31758" name="Freeform 12"/>
            <p:cNvSpPr>
              <a:spLocks/>
            </p:cNvSpPr>
            <p:nvPr/>
          </p:nvSpPr>
          <p:spPr bwMode="auto">
            <a:xfrm flipH="1">
              <a:off x="1204" y="2691"/>
              <a:ext cx="47" cy="156"/>
            </a:xfrm>
            <a:custGeom>
              <a:avLst/>
              <a:gdLst>
                <a:gd name="T0" fmla="*/ 0 w 143"/>
                <a:gd name="T1" fmla="*/ 0 h 278"/>
                <a:gd name="T2" fmla="*/ 0 w 143"/>
                <a:gd name="T3" fmla="*/ 1 h 278"/>
                <a:gd name="T4" fmla="*/ 0 w 143"/>
                <a:gd name="T5" fmla="*/ 4 h 278"/>
                <a:gd name="T6" fmla="*/ 0 w 143"/>
                <a:gd name="T7" fmla="*/ 4 h 278"/>
                <a:gd name="T8" fmla="*/ 0 w 143"/>
                <a:gd name="T9" fmla="*/ 2 h 278"/>
                <a:gd name="T10" fmla="*/ 0 w 143"/>
                <a:gd name="T11" fmla="*/ 1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31759" name="AutoShape 13"/>
            <p:cNvSpPr>
              <a:spLocks noChangeArrowheads="1"/>
            </p:cNvSpPr>
            <p:nvPr/>
          </p:nvSpPr>
          <p:spPr bwMode="auto">
            <a:xfrm flipV="1">
              <a:off x="1163" y="2525"/>
              <a:ext cx="657" cy="55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4 w 21600"/>
                <a:gd name="T13" fmla="*/ 4498 h 21600"/>
                <a:gd name="T14" fmla="*/ 17096 w 21600"/>
                <a:gd name="T15" fmla="*/ 17102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0000"/>
            </a:solidFill>
            <a:ln w="38100">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31760" name="Rectangle 14"/>
            <p:cNvSpPr>
              <a:spLocks noChangeArrowheads="1"/>
            </p:cNvSpPr>
            <p:nvPr/>
          </p:nvSpPr>
          <p:spPr bwMode="auto">
            <a:xfrm>
              <a:off x="1163" y="3089"/>
              <a:ext cx="657" cy="157"/>
            </a:xfrm>
            <a:prstGeom prst="rect">
              <a:avLst/>
            </a:prstGeom>
            <a:solidFill>
              <a:srgbClr val="FF0000"/>
            </a:solidFill>
            <a:ln w="38100">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grpSp>
      <p:sp>
        <p:nvSpPr>
          <p:cNvPr id="31761" name="Oval 15"/>
          <p:cNvSpPr>
            <a:spLocks noChangeArrowheads="1"/>
          </p:cNvSpPr>
          <p:nvPr/>
        </p:nvSpPr>
        <p:spPr bwMode="auto">
          <a:xfrm>
            <a:off x="1524000" y="4648200"/>
            <a:ext cx="838200" cy="381000"/>
          </a:xfrm>
          <a:prstGeom prst="ellipse">
            <a:avLst/>
          </a:prstGeom>
          <a:solidFill>
            <a:schemeClr val="hlink"/>
          </a:solidFill>
          <a:ln w="38100">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31762" name="Oval 16"/>
          <p:cNvSpPr>
            <a:spLocks noChangeArrowheads="1"/>
          </p:cNvSpPr>
          <p:nvPr/>
        </p:nvSpPr>
        <p:spPr bwMode="auto">
          <a:xfrm>
            <a:off x="6781800" y="4572000"/>
            <a:ext cx="838200" cy="381000"/>
          </a:xfrm>
          <a:prstGeom prst="ellipse">
            <a:avLst/>
          </a:prstGeom>
          <a:solidFill>
            <a:srgbClr val="00FFFF"/>
          </a:solidFill>
          <a:ln w="38100">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31763" name="Oval 17"/>
          <p:cNvSpPr>
            <a:spLocks noChangeArrowheads="1"/>
          </p:cNvSpPr>
          <p:nvPr/>
        </p:nvSpPr>
        <p:spPr bwMode="auto">
          <a:xfrm>
            <a:off x="6057900" y="3886200"/>
            <a:ext cx="838200" cy="381000"/>
          </a:xfrm>
          <a:prstGeom prst="ellipse">
            <a:avLst/>
          </a:prstGeom>
          <a:solidFill>
            <a:srgbClr val="00FFFF"/>
          </a:solidFill>
          <a:ln w="38100">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31764" name="Oval 18"/>
          <p:cNvSpPr>
            <a:spLocks noChangeArrowheads="1"/>
          </p:cNvSpPr>
          <p:nvPr/>
        </p:nvSpPr>
        <p:spPr bwMode="auto">
          <a:xfrm>
            <a:off x="5334000" y="4572000"/>
            <a:ext cx="838200" cy="381000"/>
          </a:xfrm>
          <a:prstGeom prst="ellipse">
            <a:avLst/>
          </a:prstGeom>
          <a:solidFill>
            <a:srgbClr val="00FFFF"/>
          </a:solidFill>
          <a:ln w="38100">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31765" name="Oval 19"/>
          <p:cNvSpPr>
            <a:spLocks noChangeArrowheads="1"/>
          </p:cNvSpPr>
          <p:nvPr/>
        </p:nvSpPr>
        <p:spPr bwMode="auto">
          <a:xfrm>
            <a:off x="2819400" y="4648200"/>
            <a:ext cx="838200" cy="381000"/>
          </a:xfrm>
          <a:prstGeom prst="ellipse">
            <a:avLst/>
          </a:prstGeom>
          <a:solidFill>
            <a:schemeClr val="hlink"/>
          </a:solidFill>
          <a:ln w="38100">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31766" name="AutoShape 20"/>
          <p:cNvSpPr>
            <a:spLocks noChangeArrowheads="1"/>
          </p:cNvSpPr>
          <p:nvPr/>
        </p:nvSpPr>
        <p:spPr bwMode="auto">
          <a:xfrm>
            <a:off x="2438400" y="4686300"/>
            <a:ext cx="304800" cy="304800"/>
          </a:xfrm>
          <a:prstGeom prst="rightArrow">
            <a:avLst>
              <a:gd name="adj1" fmla="val 50000"/>
              <a:gd name="adj2" fmla="val 25000"/>
            </a:avLst>
          </a:prstGeom>
          <a:solidFill>
            <a:schemeClr val="hlink"/>
          </a:solidFill>
          <a:ln w="38100">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31767" name="AutoShape 21"/>
          <p:cNvSpPr>
            <a:spLocks noChangeArrowheads="1"/>
          </p:cNvSpPr>
          <p:nvPr/>
        </p:nvSpPr>
        <p:spPr bwMode="auto">
          <a:xfrm>
            <a:off x="3733800" y="4686300"/>
            <a:ext cx="304800" cy="304800"/>
          </a:xfrm>
          <a:prstGeom prst="rightArrow">
            <a:avLst>
              <a:gd name="adj1" fmla="val 50000"/>
              <a:gd name="adj2" fmla="val 25000"/>
            </a:avLst>
          </a:prstGeom>
          <a:solidFill>
            <a:schemeClr val="hlink"/>
          </a:solidFill>
          <a:ln w="38100">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31768" name="AutoShape 22"/>
          <p:cNvSpPr>
            <a:spLocks noChangeArrowheads="1"/>
          </p:cNvSpPr>
          <p:nvPr/>
        </p:nvSpPr>
        <p:spPr bwMode="auto">
          <a:xfrm rot="2548433">
            <a:off x="6705600" y="4267200"/>
            <a:ext cx="304800" cy="304800"/>
          </a:xfrm>
          <a:prstGeom prst="rightArrow">
            <a:avLst>
              <a:gd name="adj1" fmla="val 50000"/>
              <a:gd name="adj2" fmla="val 25000"/>
            </a:avLst>
          </a:prstGeom>
          <a:solidFill>
            <a:srgbClr val="00FFFF"/>
          </a:solidFill>
          <a:ln w="38100">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31769" name="AutoShape 23"/>
          <p:cNvSpPr>
            <a:spLocks noChangeArrowheads="1"/>
          </p:cNvSpPr>
          <p:nvPr/>
        </p:nvSpPr>
        <p:spPr bwMode="auto">
          <a:xfrm rot="19051567" flipH="1">
            <a:off x="5867400" y="4267200"/>
            <a:ext cx="304800" cy="304800"/>
          </a:xfrm>
          <a:prstGeom prst="rightArrow">
            <a:avLst>
              <a:gd name="adj1" fmla="val 50000"/>
              <a:gd name="adj2" fmla="val 25000"/>
            </a:avLst>
          </a:prstGeom>
          <a:solidFill>
            <a:srgbClr val="00FFFF"/>
          </a:solidFill>
          <a:ln w="38100">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31770" name="AutoShape 24"/>
          <p:cNvSpPr>
            <a:spLocks noChangeArrowheads="1"/>
          </p:cNvSpPr>
          <p:nvPr/>
        </p:nvSpPr>
        <p:spPr bwMode="auto">
          <a:xfrm rot="19051567" flipH="1">
            <a:off x="5181600" y="4953000"/>
            <a:ext cx="304800" cy="304800"/>
          </a:xfrm>
          <a:prstGeom prst="rightArrow">
            <a:avLst>
              <a:gd name="adj1" fmla="val 50000"/>
              <a:gd name="adj2" fmla="val 25000"/>
            </a:avLst>
          </a:prstGeom>
          <a:solidFill>
            <a:srgbClr val="00FFFF"/>
          </a:solidFill>
          <a:ln w="38100">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31771" name="Text Box 25"/>
          <p:cNvSpPr txBox="1">
            <a:spLocks noChangeArrowheads="1"/>
          </p:cNvSpPr>
          <p:nvPr/>
        </p:nvSpPr>
        <p:spPr bwMode="auto">
          <a:xfrm>
            <a:off x="990600" y="3505200"/>
            <a:ext cx="1658938" cy="579438"/>
          </a:xfrm>
          <a:prstGeom prst="rect">
            <a:avLst/>
          </a:prstGeom>
          <a:noFill/>
          <a:ln w="9525">
            <a:noFill/>
            <a:miter lim="800000"/>
            <a:headEnd/>
            <a:tailEnd/>
          </a:ln>
        </p:spPr>
        <p:txBody>
          <a:bodyPr wrap="none">
            <a:spAutoFit/>
          </a:bodyPr>
          <a:lstStyle/>
          <a:p>
            <a:pPr algn="r" eaLnBrk="0" hangingPunct="0"/>
            <a:r>
              <a:rPr lang="en-US" sz="3200" dirty="0">
                <a:solidFill>
                  <a:srgbClr val="00B0F0"/>
                </a:solidFill>
                <a:latin typeface="+mj-lt"/>
              </a:rPr>
              <a:t>memory</a:t>
            </a:r>
          </a:p>
        </p:txBody>
      </p:sp>
      <p:sp>
        <p:nvSpPr>
          <p:cNvPr id="31772" name="Freeform 26"/>
          <p:cNvSpPr>
            <a:spLocks/>
          </p:cNvSpPr>
          <p:nvPr/>
        </p:nvSpPr>
        <p:spPr bwMode="auto">
          <a:xfrm>
            <a:off x="3214688" y="2865438"/>
            <a:ext cx="457200" cy="1905000"/>
          </a:xfrm>
          <a:custGeom>
            <a:avLst/>
            <a:gdLst>
              <a:gd name="T0" fmla="*/ 2147483647 w 288"/>
              <a:gd name="T1" fmla="*/ 0 h 1200"/>
              <a:gd name="T2" fmla="*/ 0 w 288"/>
              <a:gd name="T3" fmla="*/ 2147483647 h 1200"/>
              <a:gd name="T4" fmla="*/ 2147483647 w 288"/>
              <a:gd name="T5" fmla="*/ 2147483647 h 1200"/>
              <a:gd name="T6" fmla="*/ 0 60000 65536"/>
              <a:gd name="T7" fmla="*/ 0 60000 65536"/>
              <a:gd name="T8" fmla="*/ 0 60000 65536"/>
              <a:gd name="T9" fmla="*/ 0 w 288"/>
              <a:gd name="T10" fmla="*/ 0 h 1200"/>
              <a:gd name="T11" fmla="*/ 288 w 288"/>
              <a:gd name="T12" fmla="*/ 1200 h 1200"/>
            </a:gdLst>
            <a:ahLst/>
            <a:cxnLst>
              <a:cxn ang="T6">
                <a:pos x="T0" y="T1"/>
              </a:cxn>
              <a:cxn ang="T7">
                <a:pos x="T2" y="T3"/>
              </a:cxn>
              <a:cxn ang="T8">
                <a:pos x="T4" y="T5"/>
              </a:cxn>
            </a:cxnLst>
            <a:rect l="T9" t="T10" r="T11" b="T12"/>
            <a:pathLst>
              <a:path w="288" h="1200">
                <a:moveTo>
                  <a:pt x="288" y="0"/>
                </a:moveTo>
                <a:lnTo>
                  <a:pt x="0" y="1200"/>
                </a:lnTo>
                <a:lnTo>
                  <a:pt x="240" y="48"/>
                </a:lnTo>
              </a:path>
            </a:pathLst>
          </a:custGeom>
          <a:solidFill>
            <a:schemeClr val="tx2"/>
          </a:solidFill>
          <a:ln w="9525">
            <a:solidFill>
              <a:schemeClr val="tx1"/>
            </a:solidFill>
            <a:round/>
            <a:headEnd/>
            <a:tailEnd type="triangle" w="med" len="med"/>
          </a:ln>
        </p:spPr>
        <p:txBody>
          <a:bodyPr wrap="none" anchor="ctr"/>
          <a:lstStyle/>
          <a:p>
            <a:pPr algn="r" eaLnBrk="0" hangingPunct="0"/>
            <a:endParaRPr lang="en-US" sz="4400" b="1">
              <a:solidFill>
                <a:srgbClr val="0000FF"/>
              </a:solidFill>
              <a:latin typeface="+mj-lt"/>
            </a:endParaRPr>
          </a:p>
        </p:txBody>
      </p:sp>
      <p:sp>
        <p:nvSpPr>
          <p:cNvPr id="31773" name="AutoShape 27"/>
          <p:cNvSpPr>
            <a:spLocks noChangeArrowheads="1"/>
          </p:cNvSpPr>
          <p:nvPr/>
        </p:nvSpPr>
        <p:spPr bwMode="auto">
          <a:xfrm>
            <a:off x="1295400" y="4419600"/>
            <a:ext cx="3733800" cy="1371600"/>
          </a:xfrm>
          <a:prstGeom prst="roundRect">
            <a:avLst>
              <a:gd name="adj" fmla="val 16667"/>
            </a:avLst>
          </a:prstGeom>
          <a:noFill/>
          <a:ln w="38100">
            <a:solidFill>
              <a:schemeClr val="bg2"/>
            </a:solidFill>
            <a:prstDash val="dash"/>
            <a:round/>
            <a:headEnd/>
            <a:tailEnd/>
          </a:ln>
        </p:spPr>
        <p:txBody>
          <a:bodyPr wrap="none" anchor="ctr"/>
          <a:lstStyle/>
          <a:p>
            <a:pPr algn="r" eaLnBrk="0" hangingPunct="0"/>
            <a:endParaRPr lang="en-US" sz="4400" b="1">
              <a:solidFill>
                <a:srgbClr val="0000FF"/>
              </a:solidFill>
              <a:latin typeface="+mj-lt"/>
            </a:endParaRPr>
          </a:p>
        </p:txBody>
      </p:sp>
      <p:sp>
        <p:nvSpPr>
          <p:cNvPr id="31774" name="Text Box 28"/>
          <p:cNvSpPr txBox="1">
            <a:spLocks noChangeArrowheads="1"/>
          </p:cNvSpPr>
          <p:nvPr/>
        </p:nvSpPr>
        <p:spPr bwMode="auto">
          <a:xfrm>
            <a:off x="1597049" y="5181600"/>
            <a:ext cx="1277914" cy="584775"/>
          </a:xfrm>
          <a:prstGeom prst="rect">
            <a:avLst/>
          </a:prstGeom>
          <a:noFill/>
          <a:ln w="9525">
            <a:noFill/>
            <a:miter lim="800000"/>
            <a:headEnd/>
            <a:tailEnd/>
          </a:ln>
        </p:spPr>
        <p:txBody>
          <a:bodyPr wrap="none">
            <a:spAutoFit/>
          </a:bodyPr>
          <a:lstStyle/>
          <a:p>
            <a:pPr algn="r" eaLnBrk="0" hangingPunct="0"/>
            <a:r>
              <a:rPr lang="en-US" sz="3200">
                <a:solidFill>
                  <a:schemeClr val="bg2"/>
                </a:solidFill>
                <a:latin typeface="+mj-lt"/>
              </a:rPr>
              <a:t>object</a:t>
            </a:r>
          </a:p>
        </p:txBody>
      </p:sp>
      <p:sp>
        <p:nvSpPr>
          <p:cNvPr id="31775" name="AutoShape 29"/>
          <p:cNvSpPr>
            <a:spLocks noChangeArrowheads="1"/>
          </p:cNvSpPr>
          <p:nvPr/>
        </p:nvSpPr>
        <p:spPr bwMode="auto">
          <a:xfrm>
            <a:off x="4343400" y="3657600"/>
            <a:ext cx="3505200" cy="2362200"/>
          </a:xfrm>
          <a:prstGeom prst="roundRect">
            <a:avLst>
              <a:gd name="adj" fmla="val 16667"/>
            </a:avLst>
          </a:prstGeom>
          <a:noFill/>
          <a:ln w="38100">
            <a:solidFill>
              <a:schemeClr val="bg2"/>
            </a:solidFill>
            <a:prstDash val="dash"/>
            <a:round/>
            <a:headEnd/>
            <a:tailEnd/>
          </a:ln>
        </p:spPr>
        <p:txBody>
          <a:bodyPr wrap="none" anchor="ctr"/>
          <a:lstStyle/>
          <a:p>
            <a:pPr algn="r" eaLnBrk="0" hangingPunct="0"/>
            <a:endParaRPr lang="en-US" sz="4400" b="1">
              <a:solidFill>
                <a:srgbClr val="0000FF"/>
              </a:solidFill>
              <a:latin typeface="+mj-lt"/>
            </a:endParaRPr>
          </a:p>
        </p:txBody>
      </p:sp>
      <p:sp>
        <p:nvSpPr>
          <p:cNvPr id="31776" name="Text Box 30"/>
          <p:cNvSpPr txBox="1">
            <a:spLocks noChangeArrowheads="1"/>
          </p:cNvSpPr>
          <p:nvPr/>
        </p:nvSpPr>
        <p:spPr bwMode="auto">
          <a:xfrm>
            <a:off x="6321449" y="5334000"/>
            <a:ext cx="1277914" cy="584775"/>
          </a:xfrm>
          <a:prstGeom prst="rect">
            <a:avLst/>
          </a:prstGeom>
          <a:noFill/>
          <a:ln w="9525">
            <a:noFill/>
            <a:miter lim="800000"/>
            <a:headEnd/>
            <a:tailEnd/>
          </a:ln>
        </p:spPr>
        <p:txBody>
          <a:bodyPr wrap="none">
            <a:spAutoFit/>
          </a:bodyPr>
          <a:lstStyle/>
          <a:p>
            <a:pPr algn="r" eaLnBrk="0" hangingPunct="0"/>
            <a:r>
              <a:rPr lang="en-US" sz="3200">
                <a:solidFill>
                  <a:schemeClr val="bg2"/>
                </a:solidFill>
                <a:latin typeface="+mj-lt"/>
              </a:rPr>
              <a:t>object</a:t>
            </a:r>
          </a:p>
        </p:txBody>
      </p:sp>
      <p:sp>
        <p:nvSpPr>
          <p:cNvPr id="31777" name="Oval 31"/>
          <p:cNvSpPr>
            <a:spLocks noChangeArrowheads="1"/>
          </p:cNvSpPr>
          <p:nvPr/>
        </p:nvSpPr>
        <p:spPr bwMode="auto">
          <a:xfrm>
            <a:off x="4572000" y="5257800"/>
            <a:ext cx="838200" cy="381000"/>
          </a:xfrm>
          <a:prstGeom prst="ellipse">
            <a:avLst/>
          </a:prstGeom>
          <a:solidFill>
            <a:srgbClr val="00FFFF"/>
          </a:solidFill>
          <a:ln w="38100">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31778" name="Oval 32"/>
          <p:cNvSpPr>
            <a:spLocks noChangeArrowheads="1"/>
          </p:cNvSpPr>
          <p:nvPr/>
        </p:nvSpPr>
        <p:spPr bwMode="auto">
          <a:xfrm>
            <a:off x="4152900" y="4648200"/>
            <a:ext cx="838200" cy="381000"/>
          </a:xfrm>
          <a:prstGeom prst="ellipse">
            <a:avLst/>
          </a:prstGeom>
          <a:solidFill>
            <a:schemeClr val="hlink"/>
          </a:solidFill>
          <a:ln w="38100">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31779" name="Text Box 33"/>
          <p:cNvSpPr txBox="1">
            <a:spLocks noChangeArrowheads="1"/>
          </p:cNvSpPr>
          <p:nvPr/>
        </p:nvSpPr>
        <p:spPr bwMode="auto">
          <a:xfrm>
            <a:off x="4428498" y="2147888"/>
            <a:ext cx="1345240" cy="584775"/>
          </a:xfrm>
          <a:prstGeom prst="rect">
            <a:avLst/>
          </a:prstGeom>
          <a:noFill/>
          <a:ln w="9525">
            <a:noFill/>
            <a:miter lim="800000"/>
            <a:headEnd/>
            <a:tailEnd/>
          </a:ln>
        </p:spPr>
        <p:txBody>
          <a:bodyPr wrap="none">
            <a:spAutoFit/>
          </a:bodyPr>
          <a:lstStyle/>
          <a:p>
            <a:pPr algn="r" eaLnBrk="0" hangingPunct="0"/>
            <a:r>
              <a:rPr lang="en-US" sz="3200">
                <a:solidFill>
                  <a:srgbClr val="FF0000"/>
                </a:solidFill>
                <a:latin typeface="+mj-lt"/>
              </a:rPr>
              <a:t>thread</a:t>
            </a:r>
          </a:p>
        </p:txBody>
      </p:sp>
    </p:spTree>
    <p:extLst>
      <p:ext uri="{BB962C8B-B14F-4D97-AF65-F5344CB8AC3E}">
        <p14:creationId xmlns:p14="http://schemas.microsoft.com/office/powerpoint/2010/main" val="3240715382"/>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Footer Placeholder 1"/>
          <p:cNvSpPr>
            <a:spLocks noGrp="1"/>
          </p:cNvSpPr>
          <p:nvPr>
            <p:ph type="ftr" sz="quarter" idx="10"/>
          </p:nvPr>
        </p:nvSpPr>
        <p:spPr/>
        <p:txBody>
          <a:bodyPr/>
          <a:lstStyle/>
          <a:p>
            <a:r>
              <a:rPr lang="en-US">
                <a:latin typeface="+mj-lt"/>
              </a:rPr>
              <a:t>Art of Multiprocessor Programming</a:t>
            </a:r>
          </a:p>
        </p:txBody>
      </p:sp>
      <p:sp>
        <p:nvSpPr>
          <p:cNvPr id="33795" name="Slide Number Placeholder 3"/>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64143809-277A-4774-A706-C60FAC670CF4}" type="slidenum">
              <a:rPr lang="ar-SA" sz="1400">
                <a:latin typeface="+mj-lt"/>
                <a:cs typeface="Arial" pitchFamily="34" charset="0"/>
              </a:rPr>
              <a:pPr algn="r" eaLnBrk="0" hangingPunct="0"/>
              <a:t>18</a:t>
            </a:fld>
            <a:endParaRPr lang="en-US" sz="1400">
              <a:latin typeface="+mj-lt"/>
              <a:cs typeface="Arial" pitchFamily="34" charset="0"/>
            </a:endParaRPr>
          </a:p>
        </p:txBody>
      </p:sp>
      <p:sp>
        <p:nvSpPr>
          <p:cNvPr id="264194" name="AutoShape 2"/>
          <p:cNvSpPr>
            <a:spLocks noChangeArrowheads="1"/>
          </p:cNvSpPr>
          <p:nvPr/>
        </p:nvSpPr>
        <p:spPr bwMode="auto">
          <a:xfrm>
            <a:off x="838200" y="3352800"/>
            <a:ext cx="7391400" cy="2895600"/>
          </a:xfrm>
          <a:prstGeom prst="roundRect">
            <a:avLst>
              <a:gd name="adj" fmla="val 16667"/>
            </a:avLst>
          </a:prstGeom>
          <a:solidFill>
            <a:schemeClr val="bg1"/>
          </a:solidFill>
          <a:ln w="38100">
            <a:solidFill>
              <a:srgbClr val="00B0F0"/>
            </a:solidFill>
            <a:round/>
            <a:headEnd/>
            <a:tailEnd/>
          </a:ln>
          <a:effectLst>
            <a:outerShdw dist="107763" dir="2700000" algn="ctr" rotWithShape="0">
              <a:schemeClr val="bg2">
                <a:alpha val="50000"/>
              </a:schemeClr>
            </a:outerShdw>
          </a:effectLst>
        </p:spPr>
        <p:txBody>
          <a:bodyPr wrap="none" anchor="ctr"/>
          <a:lstStyle/>
          <a:p>
            <a:pPr algn="r" eaLnBrk="0" hangingPunct="0">
              <a:defRPr/>
            </a:pPr>
            <a:endParaRPr lang="en-US" sz="4400" b="1">
              <a:solidFill>
                <a:srgbClr val="0000FF"/>
              </a:solidFill>
              <a:latin typeface="+mj-lt"/>
            </a:endParaRPr>
          </a:p>
        </p:txBody>
      </p:sp>
      <p:sp>
        <p:nvSpPr>
          <p:cNvPr id="33797" name="Rectangle 3"/>
          <p:cNvSpPr>
            <a:spLocks noGrp="1" noChangeArrowheads="1"/>
          </p:cNvSpPr>
          <p:nvPr>
            <p:ph type="title" idx="4294967295"/>
          </p:nvPr>
        </p:nvSpPr>
        <p:spPr>
          <a:xfrm>
            <a:off x="685800" y="420688"/>
            <a:ext cx="7772400" cy="1143000"/>
          </a:xfrm>
        </p:spPr>
        <p:txBody>
          <a:bodyPr/>
          <a:lstStyle/>
          <a:p>
            <a:r>
              <a:rPr lang="en-US" dirty="0">
                <a:solidFill>
                  <a:srgbClr val="FFFF00"/>
                </a:solidFill>
              </a:rPr>
              <a:t>Concurrent Computation</a:t>
            </a:r>
          </a:p>
        </p:txBody>
      </p:sp>
      <p:sp>
        <p:nvSpPr>
          <p:cNvPr id="33803" name="Freeform 9"/>
          <p:cNvSpPr>
            <a:spLocks/>
          </p:cNvSpPr>
          <p:nvPr/>
        </p:nvSpPr>
        <p:spPr bwMode="auto">
          <a:xfrm flipH="1">
            <a:off x="2286000" y="2584450"/>
            <a:ext cx="227013" cy="441325"/>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bg1"/>
          </a:solidFill>
          <a:ln w="9525">
            <a:solidFill>
              <a:schemeClr val="bg2"/>
            </a:solidFill>
            <a:round/>
            <a:headEnd/>
            <a:tailEnd/>
          </a:ln>
        </p:spPr>
        <p:txBody>
          <a:bodyPr wrap="none" anchor="ctr"/>
          <a:lstStyle/>
          <a:p>
            <a:pPr algn="r" eaLnBrk="0" hangingPunct="0"/>
            <a:endParaRPr lang="en-US" sz="4400" b="1">
              <a:solidFill>
                <a:srgbClr val="0000FF"/>
              </a:solidFill>
              <a:latin typeface="+mj-lt"/>
            </a:endParaRPr>
          </a:p>
        </p:txBody>
      </p:sp>
      <p:grpSp>
        <p:nvGrpSpPr>
          <p:cNvPr id="4" name="Group 3">
            <a:extLst>
              <a:ext uri="{FF2B5EF4-FFF2-40B4-BE49-F238E27FC236}">
                <a16:creationId xmlns:a16="http://schemas.microsoft.com/office/drawing/2014/main" id="{3BDD760B-E99F-3E10-CC92-4E2AE9C39D1D}"/>
              </a:ext>
            </a:extLst>
          </p:cNvPr>
          <p:cNvGrpSpPr/>
          <p:nvPr/>
        </p:nvGrpSpPr>
        <p:grpSpPr>
          <a:xfrm>
            <a:off x="2428875" y="1851025"/>
            <a:ext cx="1236663" cy="1168400"/>
            <a:chOff x="2428875" y="1851025"/>
            <a:chExt cx="1236663" cy="1168400"/>
          </a:xfrm>
          <a:effectLst>
            <a:glow rad="228600">
              <a:schemeClr val="accent3">
                <a:satMod val="175000"/>
                <a:alpha val="40000"/>
              </a:schemeClr>
            </a:glow>
          </a:effectLst>
        </p:grpSpPr>
        <p:sp>
          <p:nvSpPr>
            <p:cNvPr id="33799" name="Freeform 5"/>
            <p:cNvSpPr>
              <a:spLocks/>
            </p:cNvSpPr>
            <p:nvPr/>
          </p:nvSpPr>
          <p:spPr bwMode="auto">
            <a:xfrm>
              <a:off x="3438525" y="2578100"/>
              <a:ext cx="227013" cy="441325"/>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bg1"/>
            </a:solidFill>
            <a:ln w="9525">
              <a:solidFill>
                <a:schemeClr val="bg2"/>
              </a:solidFill>
              <a:round/>
              <a:headEnd/>
              <a:tailEnd/>
            </a:ln>
          </p:spPr>
          <p:txBody>
            <a:bodyPr wrap="none" anchor="ctr"/>
            <a:lstStyle/>
            <a:p>
              <a:pPr algn="r" eaLnBrk="0" hangingPunct="0"/>
              <a:endParaRPr lang="en-US" sz="4400" b="1">
                <a:solidFill>
                  <a:srgbClr val="0000FF"/>
                </a:solidFill>
                <a:latin typeface="+mj-lt"/>
              </a:endParaRPr>
            </a:p>
          </p:txBody>
        </p:sp>
        <p:sp>
          <p:nvSpPr>
            <p:cNvPr id="33800" name="Freeform 6"/>
            <p:cNvSpPr>
              <a:spLocks/>
            </p:cNvSpPr>
            <p:nvPr/>
          </p:nvSpPr>
          <p:spPr bwMode="auto">
            <a:xfrm>
              <a:off x="3387725" y="2276475"/>
              <a:ext cx="136525" cy="350838"/>
            </a:xfrm>
            <a:custGeom>
              <a:avLst/>
              <a:gdLst>
                <a:gd name="T0" fmla="*/ 0 w 143"/>
                <a:gd name="T1" fmla="*/ 0 h 278"/>
                <a:gd name="T2" fmla="*/ 4 w 143"/>
                <a:gd name="T3" fmla="*/ 9 h 278"/>
                <a:gd name="T4" fmla="*/ 4 w 143"/>
                <a:gd name="T5" fmla="*/ 48 h 278"/>
                <a:gd name="T6" fmla="*/ 3 w 143"/>
                <a:gd name="T7" fmla="*/ 56 h 278"/>
                <a:gd name="T8" fmla="*/ 2 w 143"/>
                <a:gd name="T9" fmla="*/ 20 h 278"/>
                <a:gd name="T10" fmla="*/ 1 w 143"/>
                <a:gd name="T11" fmla="*/ 1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bg1"/>
            </a:solidFill>
            <a:ln w="9525">
              <a:solidFill>
                <a:schemeClr val="bg2"/>
              </a:solidFill>
              <a:round/>
              <a:headEnd/>
              <a:tailEnd/>
            </a:ln>
          </p:spPr>
          <p:txBody>
            <a:bodyPr wrap="none" anchor="ctr"/>
            <a:lstStyle/>
            <a:p>
              <a:pPr algn="r" eaLnBrk="0" hangingPunct="0"/>
              <a:endParaRPr lang="en-US" sz="4400" b="1">
                <a:solidFill>
                  <a:srgbClr val="0000FF"/>
                </a:solidFill>
                <a:latin typeface="+mj-lt"/>
              </a:endParaRPr>
            </a:p>
          </p:txBody>
        </p:sp>
        <p:sp>
          <p:nvSpPr>
            <p:cNvPr id="33801" name="Freeform 7"/>
            <p:cNvSpPr>
              <a:spLocks/>
            </p:cNvSpPr>
            <p:nvPr/>
          </p:nvSpPr>
          <p:spPr bwMode="auto">
            <a:xfrm>
              <a:off x="3336925" y="2032000"/>
              <a:ext cx="80963" cy="282575"/>
            </a:xfrm>
            <a:custGeom>
              <a:avLst/>
              <a:gdLst>
                <a:gd name="T0" fmla="*/ 0 w 143"/>
                <a:gd name="T1" fmla="*/ 0 h 278"/>
                <a:gd name="T2" fmla="*/ 0 w 143"/>
                <a:gd name="T3" fmla="*/ 2 h 278"/>
                <a:gd name="T4" fmla="*/ 0 w 143"/>
                <a:gd name="T5" fmla="*/ 11 h 278"/>
                <a:gd name="T6" fmla="*/ 0 w 143"/>
                <a:gd name="T7" fmla="*/ 12 h 278"/>
                <a:gd name="T8" fmla="*/ 0 w 143"/>
                <a:gd name="T9" fmla="*/ 4 h 278"/>
                <a:gd name="T10" fmla="*/ 0 w 143"/>
                <a:gd name="T11" fmla="*/ 2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bg1"/>
            </a:solidFill>
            <a:ln w="9525">
              <a:solidFill>
                <a:schemeClr val="bg2"/>
              </a:solidFill>
              <a:round/>
              <a:headEnd/>
              <a:tailEnd/>
            </a:ln>
          </p:spPr>
          <p:txBody>
            <a:bodyPr wrap="none" anchor="ctr"/>
            <a:lstStyle/>
            <a:p>
              <a:pPr algn="r" eaLnBrk="0" hangingPunct="0"/>
              <a:endParaRPr lang="en-US" sz="4400" b="1">
                <a:solidFill>
                  <a:srgbClr val="0000FF"/>
                </a:solidFill>
                <a:latin typeface="+mj-lt"/>
              </a:endParaRPr>
            </a:p>
          </p:txBody>
        </p:sp>
        <p:sp>
          <p:nvSpPr>
            <p:cNvPr id="33802" name="Freeform 8"/>
            <p:cNvSpPr>
              <a:spLocks/>
            </p:cNvSpPr>
            <p:nvPr/>
          </p:nvSpPr>
          <p:spPr bwMode="auto">
            <a:xfrm>
              <a:off x="3286125" y="1892300"/>
              <a:ext cx="74613" cy="247650"/>
            </a:xfrm>
            <a:custGeom>
              <a:avLst/>
              <a:gdLst>
                <a:gd name="T0" fmla="*/ 0 w 143"/>
                <a:gd name="T1" fmla="*/ 0 h 278"/>
                <a:gd name="T2" fmla="*/ 0 w 143"/>
                <a:gd name="T3" fmla="*/ 1 h 278"/>
                <a:gd name="T4" fmla="*/ 0 w 143"/>
                <a:gd name="T5" fmla="*/ 4 h 278"/>
                <a:gd name="T6" fmla="*/ 0 w 143"/>
                <a:gd name="T7" fmla="*/ 4 h 278"/>
                <a:gd name="T8" fmla="*/ 0 w 143"/>
                <a:gd name="T9" fmla="*/ 2 h 278"/>
                <a:gd name="T10" fmla="*/ 0 w 143"/>
                <a:gd name="T11" fmla="*/ 1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bg1"/>
            </a:solidFill>
            <a:ln w="9525">
              <a:solidFill>
                <a:schemeClr val="bg2"/>
              </a:solidFill>
              <a:round/>
              <a:headEnd/>
              <a:tailEnd/>
            </a:ln>
          </p:spPr>
          <p:txBody>
            <a:bodyPr wrap="none" anchor="ctr"/>
            <a:lstStyle/>
            <a:p>
              <a:pPr algn="r" eaLnBrk="0" hangingPunct="0"/>
              <a:endParaRPr lang="en-US" sz="4400" b="1">
                <a:solidFill>
                  <a:srgbClr val="0000FF"/>
                </a:solidFill>
                <a:latin typeface="+mj-lt"/>
              </a:endParaRPr>
            </a:p>
          </p:txBody>
        </p:sp>
        <p:sp>
          <p:nvSpPr>
            <p:cNvPr id="33804" name="Freeform 10"/>
            <p:cNvSpPr>
              <a:spLocks/>
            </p:cNvSpPr>
            <p:nvPr/>
          </p:nvSpPr>
          <p:spPr bwMode="auto">
            <a:xfrm flipH="1">
              <a:off x="2428875" y="2306638"/>
              <a:ext cx="136525" cy="350838"/>
            </a:xfrm>
            <a:custGeom>
              <a:avLst/>
              <a:gdLst>
                <a:gd name="T0" fmla="*/ 0 w 143"/>
                <a:gd name="T1" fmla="*/ 0 h 278"/>
                <a:gd name="T2" fmla="*/ 4 w 143"/>
                <a:gd name="T3" fmla="*/ 9 h 278"/>
                <a:gd name="T4" fmla="*/ 4 w 143"/>
                <a:gd name="T5" fmla="*/ 48 h 278"/>
                <a:gd name="T6" fmla="*/ 3 w 143"/>
                <a:gd name="T7" fmla="*/ 56 h 278"/>
                <a:gd name="T8" fmla="*/ 2 w 143"/>
                <a:gd name="T9" fmla="*/ 20 h 278"/>
                <a:gd name="T10" fmla="*/ 1 w 143"/>
                <a:gd name="T11" fmla="*/ 1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bg1"/>
            </a:solidFill>
            <a:ln w="9525">
              <a:solidFill>
                <a:schemeClr val="bg2"/>
              </a:solidFill>
              <a:round/>
              <a:headEnd/>
              <a:tailEnd/>
            </a:ln>
          </p:spPr>
          <p:txBody>
            <a:bodyPr wrap="none" anchor="ctr"/>
            <a:lstStyle/>
            <a:p>
              <a:pPr algn="r" eaLnBrk="0" hangingPunct="0"/>
              <a:endParaRPr lang="en-US" sz="4400" b="1">
                <a:solidFill>
                  <a:srgbClr val="0000FF"/>
                </a:solidFill>
                <a:latin typeface="+mj-lt"/>
              </a:endParaRPr>
            </a:p>
          </p:txBody>
        </p:sp>
        <p:sp>
          <p:nvSpPr>
            <p:cNvPr id="33805" name="Freeform 11"/>
            <p:cNvSpPr>
              <a:spLocks/>
            </p:cNvSpPr>
            <p:nvPr/>
          </p:nvSpPr>
          <p:spPr bwMode="auto">
            <a:xfrm flipH="1">
              <a:off x="2605088" y="1947863"/>
              <a:ext cx="80963" cy="282575"/>
            </a:xfrm>
            <a:custGeom>
              <a:avLst/>
              <a:gdLst>
                <a:gd name="T0" fmla="*/ 0 w 143"/>
                <a:gd name="T1" fmla="*/ 0 h 278"/>
                <a:gd name="T2" fmla="*/ 0 w 143"/>
                <a:gd name="T3" fmla="*/ 2 h 278"/>
                <a:gd name="T4" fmla="*/ 0 w 143"/>
                <a:gd name="T5" fmla="*/ 11 h 278"/>
                <a:gd name="T6" fmla="*/ 0 w 143"/>
                <a:gd name="T7" fmla="*/ 12 h 278"/>
                <a:gd name="T8" fmla="*/ 0 w 143"/>
                <a:gd name="T9" fmla="*/ 4 h 278"/>
                <a:gd name="T10" fmla="*/ 0 w 143"/>
                <a:gd name="T11" fmla="*/ 2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bg1"/>
            </a:solidFill>
            <a:ln w="9525">
              <a:solidFill>
                <a:schemeClr val="bg2"/>
              </a:solidFill>
              <a:round/>
              <a:headEnd/>
              <a:tailEnd/>
            </a:ln>
          </p:spPr>
          <p:txBody>
            <a:bodyPr wrap="none" anchor="ctr"/>
            <a:lstStyle/>
            <a:p>
              <a:pPr algn="r" eaLnBrk="0" hangingPunct="0"/>
              <a:endParaRPr lang="en-US" sz="4400" b="1">
                <a:solidFill>
                  <a:srgbClr val="0000FF"/>
                </a:solidFill>
                <a:latin typeface="+mj-lt"/>
              </a:endParaRPr>
            </a:p>
          </p:txBody>
        </p:sp>
        <p:sp>
          <p:nvSpPr>
            <p:cNvPr id="33806" name="Freeform 12"/>
            <p:cNvSpPr>
              <a:spLocks/>
            </p:cNvSpPr>
            <p:nvPr/>
          </p:nvSpPr>
          <p:spPr bwMode="auto">
            <a:xfrm flipH="1">
              <a:off x="2541588" y="2114550"/>
              <a:ext cx="74613" cy="247650"/>
            </a:xfrm>
            <a:custGeom>
              <a:avLst/>
              <a:gdLst>
                <a:gd name="T0" fmla="*/ 0 w 143"/>
                <a:gd name="T1" fmla="*/ 0 h 278"/>
                <a:gd name="T2" fmla="*/ 0 w 143"/>
                <a:gd name="T3" fmla="*/ 1 h 278"/>
                <a:gd name="T4" fmla="*/ 0 w 143"/>
                <a:gd name="T5" fmla="*/ 4 h 278"/>
                <a:gd name="T6" fmla="*/ 0 w 143"/>
                <a:gd name="T7" fmla="*/ 4 h 278"/>
                <a:gd name="T8" fmla="*/ 0 w 143"/>
                <a:gd name="T9" fmla="*/ 2 h 278"/>
                <a:gd name="T10" fmla="*/ 0 w 143"/>
                <a:gd name="T11" fmla="*/ 1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bg1"/>
            </a:solidFill>
            <a:ln w="9525">
              <a:solidFill>
                <a:schemeClr val="bg2"/>
              </a:solidFill>
              <a:round/>
              <a:headEnd/>
              <a:tailEnd/>
            </a:ln>
          </p:spPr>
          <p:txBody>
            <a:bodyPr wrap="none" anchor="ctr"/>
            <a:lstStyle/>
            <a:p>
              <a:pPr algn="r" eaLnBrk="0" hangingPunct="0"/>
              <a:endParaRPr lang="en-US" sz="4400" b="1">
                <a:solidFill>
                  <a:srgbClr val="0000FF"/>
                </a:solidFill>
                <a:latin typeface="+mj-lt"/>
              </a:endParaRPr>
            </a:p>
          </p:txBody>
        </p:sp>
        <p:sp>
          <p:nvSpPr>
            <p:cNvPr id="33807" name="AutoShape 13"/>
            <p:cNvSpPr>
              <a:spLocks noChangeArrowheads="1"/>
            </p:cNvSpPr>
            <p:nvPr/>
          </p:nvSpPr>
          <p:spPr bwMode="auto">
            <a:xfrm flipV="1">
              <a:off x="2476500" y="1851025"/>
              <a:ext cx="1042988" cy="88423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4 w 21600"/>
                <a:gd name="T13" fmla="*/ 4498 h 21600"/>
                <a:gd name="T14" fmla="*/ 17096 w 21600"/>
                <a:gd name="T15" fmla="*/ 17102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0000"/>
            </a:solidFill>
            <a:ln w="38100">
              <a:solidFill>
                <a:schemeClr val="bg2"/>
              </a:solidFill>
              <a:miter lim="800000"/>
              <a:headEnd/>
              <a:tailEnd/>
            </a:ln>
          </p:spPr>
          <p:txBody>
            <a:bodyPr wrap="none" anchor="ctr"/>
            <a:lstStyle/>
            <a:p>
              <a:pPr algn="r" eaLnBrk="0" hangingPunct="0"/>
              <a:endParaRPr lang="en-US" sz="4400" b="1">
                <a:solidFill>
                  <a:srgbClr val="0000FF"/>
                </a:solidFill>
                <a:latin typeface="+mj-lt"/>
              </a:endParaRPr>
            </a:p>
          </p:txBody>
        </p:sp>
        <p:sp>
          <p:nvSpPr>
            <p:cNvPr id="33808" name="Rectangle 14"/>
            <p:cNvSpPr>
              <a:spLocks noChangeArrowheads="1"/>
            </p:cNvSpPr>
            <p:nvPr/>
          </p:nvSpPr>
          <p:spPr bwMode="auto">
            <a:xfrm>
              <a:off x="2476500" y="2746375"/>
              <a:ext cx="1042988" cy="249238"/>
            </a:xfrm>
            <a:prstGeom prst="rect">
              <a:avLst/>
            </a:prstGeom>
            <a:solidFill>
              <a:srgbClr val="FF0000"/>
            </a:solidFill>
            <a:ln w="38100">
              <a:solidFill>
                <a:schemeClr val="bg2"/>
              </a:solidFill>
              <a:miter lim="800000"/>
              <a:headEnd/>
              <a:tailEnd/>
            </a:ln>
          </p:spPr>
          <p:txBody>
            <a:bodyPr wrap="none" anchor="ctr"/>
            <a:lstStyle/>
            <a:p>
              <a:pPr algn="r" eaLnBrk="0" hangingPunct="0"/>
              <a:endParaRPr lang="en-US" sz="4400" b="1">
                <a:solidFill>
                  <a:srgbClr val="0000FF"/>
                </a:solidFill>
                <a:latin typeface="+mj-lt"/>
              </a:endParaRPr>
            </a:p>
          </p:txBody>
        </p:sp>
      </p:grpSp>
      <p:sp>
        <p:nvSpPr>
          <p:cNvPr id="33809" name="Oval 15"/>
          <p:cNvSpPr>
            <a:spLocks noChangeArrowheads="1"/>
          </p:cNvSpPr>
          <p:nvPr/>
        </p:nvSpPr>
        <p:spPr bwMode="auto">
          <a:xfrm>
            <a:off x="1524000" y="4648200"/>
            <a:ext cx="838200" cy="381000"/>
          </a:xfrm>
          <a:prstGeom prst="ellipse">
            <a:avLst/>
          </a:prstGeom>
          <a:solidFill>
            <a:schemeClr val="hlink"/>
          </a:solidFill>
          <a:ln w="38100">
            <a:solidFill>
              <a:schemeClr val="tx1"/>
            </a:solidFill>
            <a:round/>
            <a:headEnd/>
            <a:tailEnd/>
          </a:ln>
          <a:effectLst>
            <a:glow rad="228600">
              <a:schemeClr val="accent1">
                <a:satMod val="175000"/>
                <a:alpha val="40000"/>
              </a:schemeClr>
            </a:glow>
          </a:effectLst>
        </p:spPr>
        <p:txBody>
          <a:bodyPr wrap="none" anchor="ctr"/>
          <a:lstStyle/>
          <a:p>
            <a:pPr algn="r" eaLnBrk="0" hangingPunct="0"/>
            <a:endParaRPr lang="en-US" sz="4400" b="1">
              <a:solidFill>
                <a:srgbClr val="0000FF"/>
              </a:solidFill>
              <a:latin typeface="+mj-lt"/>
            </a:endParaRPr>
          </a:p>
        </p:txBody>
      </p:sp>
      <p:sp>
        <p:nvSpPr>
          <p:cNvPr id="33810" name="Oval 16"/>
          <p:cNvSpPr>
            <a:spLocks noChangeArrowheads="1"/>
          </p:cNvSpPr>
          <p:nvPr/>
        </p:nvSpPr>
        <p:spPr bwMode="auto">
          <a:xfrm>
            <a:off x="6781800" y="4572000"/>
            <a:ext cx="838200" cy="381000"/>
          </a:xfrm>
          <a:prstGeom prst="ellipse">
            <a:avLst/>
          </a:prstGeom>
          <a:solidFill>
            <a:srgbClr val="00FFFF"/>
          </a:solidFill>
          <a:ln w="38100">
            <a:solidFill>
              <a:schemeClr val="tx1"/>
            </a:solidFill>
            <a:round/>
            <a:headEnd/>
            <a:tailEnd/>
          </a:ln>
          <a:effectLst>
            <a:glow rad="228600">
              <a:schemeClr val="accent1">
                <a:satMod val="175000"/>
                <a:alpha val="40000"/>
              </a:schemeClr>
            </a:glow>
          </a:effectLst>
        </p:spPr>
        <p:txBody>
          <a:bodyPr wrap="none" anchor="ctr"/>
          <a:lstStyle/>
          <a:p>
            <a:pPr algn="r" eaLnBrk="0" hangingPunct="0"/>
            <a:endParaRPr lang="en-US" sz="4400" b="1">
              <a:solidFill>
                <a:srgbClr val="0000FF"/>
              </a:solidFill>
              <a:latin typeface="+mj-lt"/>
            </a:endParaRPr>
          </a:p>
        </p:txBody>
      </p:sp>
      <p:sp>
        <p:nvSpPr>
          <p:cNvPr id="33811" name="Oval 17"/>
          <p:cNvSpPr>
            <a:spLocks noChangeArrowheads="1"/>
          </p:cNvSpPr>
          <p:nvPr/>
        </p:nvSpPr>
        <p:spPr bwMode="auto">
          <a:xfrm>
            <a:off x="6057900" y="3886200"/>
            <a:ext cx="838200" cy="381000"/>
          </a:xfrm>
          <a:prstGeom prst="ellipse">
            <a:avLst/>
          </a:prstGeom>
          <a:solidFill>
            <a:srgbClr val="00FFFF"/>
          </a:solidFill>
          <a:ln w="38100">
            <a:solidFill>
              <a:schemeClr val="tx1"/>
            </a:solidFill>
            <a:round/>
            <a:headEnd/>
            <a:tailEnd/>
          </a:ln>
          <a:effectLst>
            <a:glow rad="228600">
              <a:schemeClr val="accent1">
                <a:satMod val="175000"/>
                <a:alpha val="40000"/>
              </a:schemeClr>
            </a:glow>
          </a:effectLst>
        </p:spPr>
        <p:txBody>
          <a:bodyPr wrap="none" anchor="ctr"/>
          <a:lstStyle/>
          <a:p>
            <a:pPr algn="r" eaLnBrk="0" hangingPunct="0"/>
            <a:endParaRPr lang="en-US" sz="4400" b="1">
              <a:solidFill>
                <a:srgbClr val="0000FF"/>
              </a:solidFill>
              <a:latin typeface="+mj-lt"/>
            </a:endParaRPr>
          </a:p>
        </p:txBody>
      </p:sp>
      <p:sp>
        <p:nvSpPr>
          <p:cNvPr id="33812" name="Oval 18"/>
          <p:cNvSpPr>
            <a:spLocks noChangeArrowheads="1"/>
          </p:cNvSpPr>
          <p:nvPr/>
        </p:nvSpPr>
        <p:spPr bwMode="auto">
          <a:xfrm>
            <a:off x="5334000" y="4572000"/>
            <a:ext cx="838200" cy="381000"/>
          </a:xfrm>
          <a:prstGeom prst="ellipse">
            <a:avLst/>
          </a:prstGeom>
          <a:solidFill>
            <a:srgbClr val="00FFFF"/>
          </a:solidFill>
          <a:ln w="38100">
            <a:solidFill>
              <a:schemeClr val="tx1"/>
            </a:solidFill>
            <a:round/>
            <a:headEnd/>
            <a:tailEnd/>
          </a:ln>
          <a:effectLst>
            <a:glow rad="228600">
              <a:schemeClr val="accent1">
                <a:satMod val="175000"/>
                <a:alpha val="40000"/>
              </a:schemeClr>
            </a:glow>
          </a:effectLst>
        </p:spPr>
        <p:txBody>
          <a:bodyPr wrap="none" anchor="ctr"/>
          <a:lstStyle/>
          <a:p>
            <a:pPr algn="r" eaLnBrk="0" hangingPunct="0"/>
            <a:endParaRPr lang="en-US" sz="4400" b="1">
              <a:solidFill>
                <a:srgbClr val="0000FF"/>
              </a:solidFill>
              <a:latin typeface="+mj-lt"/>
            </a:endParaRPr>
          </a:p>
        </p:txBody>
      </p:sp>
      <p:sp>
        <p:nvSpPr>
          <p:cNvPr id="33813" name="Oval 19"/>
          <p:cNvSpPr>
            <a:spLocks noChangeArrowheads="1"/>
          </p:cNvSpPr>
          <p:nvPr/>
        </p:nvSpPr>
        <p:spPr bwMode="auto">
          <a:xfrm>
            <a:off x="2819400" y="4648200"/>
            <a:ext cx="838200" cy="381000"/>
          </a:xfrm>
          <a:prstGeom prst="ellipse">
            <a:avLst/>
          </a:prstGeom>
          <a:solidFill>
            <a:schemeClr val="hlink"/>
          </a:solidFill>
          <a:ln w="38100">
            <a:solidFill>
              <a:schemeClr val="tx1"/>
            </a:solidFill>
            <a:round/>
            <a:headEnd/>
            <a:tailEnd/>
          </a:ln>
          <a:effectLst>
            <a:glow rad="228600">
              <a:schemeClr val="accent1">
                <a:satMod val="175000"/>
                <a:alpha val="40000"/>
              </a:schemeClr>
            </a:glow>
          </a:effectLst>
        </p:spPr>
        <p:txBody>
          <a:bodyPr wrap="none" anchor="ctr"/>
          <a:lstStyle/>
          <a:p>
            <a:pPr algn="r" eaLnBrk="0" hangingPunct="0"/>
            <a:endParaRPr lang="en-US" sz="4400" b="1">
              <a:solidFill>
                <a:srgbClr val="0000FF"/>
              </a:solidFill>
              <a:latin typeface="+mj-lt"/>
            </a:endParaRPr>
          </a:p>
        </p:txBody>
      </p:sp>
      <p:sp>
        <p:nvSpPr>
          <p:cNvPr id="33814" name="AutoShape 20"/>
          <p:cNvSpPr>
            <a:spLocks noChangeArrowheads="1"/>
          </p:cNvSpPr>
          <p:nvPr/>
        </p:nvSpPr>
        <p:spPr bwMode="auto">
          <a:xfrm>
            <a:off x="2438400" y="4686300"/>
            <a:ext cx="304800" cy="304800"/>
          </a:xfrm>
          <a:prstGeom prst="rightArrow">
            <a:avLst>
              <a:gd name="adj1" fmla="val 50000"/>
              <a:gd name="adj2" fmla="val 25000"/>
            </a:avLst>
          </a:prstGeom>
          <a:solidFill>
            <a:schemeClr val="hlink"/>
          </a:solidFill>
          <a:ln w="38100">
            <a:solidFill>
              <a:schemeClr val="tx1"/>
            </a:solidFill>
            <a:miter lim="800000"/>
            <a:headEnd/>
            <a:tailEnd/>
          </a:ln>
          <a:effectLst>
            <a:glow rad="228600">
              <a:schemeClr val="accent1">
                <a:satMod val="175000"/>
                <a:alpha val="40000"/>
              </a:schemeClr>
            </a:glow>
          </a:effectLst>
        </p:spPr>
        <p:txBody>
          <a:bodyPr wrap="none" anchor="ctr"/>
          <a:lstStyle/>
          <a:p>
            <a:pPr algn="r" eaLnBrk="0" hangingPunct="0"/>
            <a:endParaRPr lang="en-US" sz="4400" b="1">
              <a:solidFill>
                <a:srgbClr val="0000FF"/>
              </a:solidFill>
              <a:latin typeface="+mj-lt"/>
            </a:endParaRPr>
          </a:p>
        </p:txBody>
      </p:sp>
      <p:sp>
        <p:nvSpPr>
          <p:cNvPr id="33815" name="AutoShape 21"/>
          <p:cNvSpPr>
            <a:spLocks noChangeArrowheads="1"/>
          </p:cNvSpPr>
          <p:nvPr/>
        </p:nvSpPr>
        <p:spPr bwMode="auto">
          <a:xfrm>
            <a:off x="3733800" y="4686300"/>
            <a:ext cx="304800" cy="304800"/>
          </a:xfrm>
          <a:prstGeom prst="rightArrow">
            <a:avLst>
              <a:gd name="adj1" fmla="val 50000"/>
              <a:gd name="adj2" fmla="val 25000"/>
            </a:avLst>
          </a:prstGeom>
          <a:solidFill>
            <a:schemeClr val="hlink"/>
          </a:solidFill>
          <a:ln w="38100">
            <a:solidFill>
              <a:schemeClr val="tx1"/>
            </a:solidFill>
            <a:miter lim="800000"/>
            <a:headEnd/>
            <a:tailEnd/>
          </a:ln>
          <a:effectLst>
            <a:glow rad="228600">
              <a:schemeClr val="accent1">
                <a:satMod val="175000"/>
                <a:alpha val="40000"/>
              </a:schemeClr>
            </a:glow>
          </a:effectLst>
        </p:spPr>
        <p:txBody>
          <a:bodyPr wrap="none" anchor="ctr"/>
          <a:lstStyle/>
          <a:p>
            <a:pPr algn="r" eaLnBrk="0" hangingPunct="0"/>
            <a:endParaRPr lang="en-US" sz="4400" b="1">
              <a:solidFill>
                <a:srgbClr val="0000FF"/>
              </a:solidFill>
              <a:latin typeface="+mj-lt"/>
            </a:endParaRPr>
          </a:p>
        </p:txBody>
      </p:sp>
      <p:sp>
        <p:nvSpPr>
          <p:cNvPr id="33816" name="AutoShape 22"/>
          <p:cNvSpPr>
            <a:spLocks noChangeArrowheads="1"/>
          </p:cNvSpPr>
          <p:nvPr/>
        </p:nvSpPr>
        <p:spPr bwMode="auto">
          <a:xfrm rot="2548433">
            <a:off x="6705600" y="4267200"/>
            <a:ext cx="304800" cy="304800"/>
          </a:xfrm>
          <a:prstGeom prst="rightArrow">
            <a:avLst>
              <a:gd name="adj1" fmla="val 50000"/>
              <a:gd name="adj2" fmla="val 25000"/>
            </a:avLst>
          </a:prstGeom>
          <a:solidFill>
            <a:srgbClr val="00FFFF"/>
          </a:solidFill>
          <a:ln w="38100">
            <a:solidFill>
              <a:schemeClr val="tx1"/>
            </a:solidFill>
            <a:miter lim="800000"/>
            <a:headEnd/>
            <a:tailEnd/>
          </a:ln>
          <a:effectLst>
            <a:glow rad="228600">
              <a:schemeClr val="accent1">
                <a:satMod val="175000"/>
                <a:alpha val="40000"/>
              </a:schemeClr>
            </a:glow>
          </a:effectLst>
        </p:spPr>
        <p:txBody>
          <a:bodyPr wrap="none" anchor="ctr"/>
          <a:lstStyle/>
          <a:p>
            <a:pPr algn="r" eaLnBrk="0" hangingPunct="0"/>
            <a:endParaRPr lang="en-US" sz="4400" b="1">
              <a:solidFill>
                <a:srgbClr val="0000FF"/>
              </a:solidFill>
              <a:latin typeface="+mj-lt"/>
            </a:endParaRPr>
          </a:p>
        </p:txBody>
      </p:sp>
      <p:sp>
        <p:nvSpPr>
          <p:cNvPr id="33817" name="AutoShape 23"/>
          <p:cNvSpPr>
            <a:spLocks noChangeArrowheads="1"/>
          </p:cNvSpPr>
          <p:nvPr/>
        </p:nvSpPr>
        <p:spPr bwMode="auto">
          <a:xfrm rot="19051567" flipH="1">
            <a:off x="5867400" y="4267200"/>
            <a:ext cx="304800" cy="304800"/>
          </a:xfrm>
          <a:prstGeom prst="rightArrow">
            <a:avLst>
              <a:gd name="adj1" fmla="val 50000"/>
              <a:gd name="adj2" fmla="val 25000"/>
            </a:avLst>
          </a:prstGeom>
          <a:solidFill>
            <a:srgbClr val="00FFFF"/>
          </a:solidFill>
          <a:ln w="38100">
            <a:solidFill>
              <a:schemeClr val="tx1"/>
            </a:solidFill>
            <a:miter lim="800000"/>
            <a:headEnd/>
            <a:tailEnd/>
          </a:ln>
          <a:effectLst>
            <a:glow rad="228600">
              <a:schemeClr val="accent1">
                <a:satMod val="175000"/>
                <a:alpha val="40000"/>
              </a:schemeClr>
            </a:glow>
          </a:effectLst>
        </p:spPr>
        <p:txBody>
          <a:bodyPr wrap="none" anchor="ctr"/>
          <a:lstStyle/>
          <a:p>
            <a:pPr algn="r" eaLnBrk="0" hangingPunct="0"/>
            <a:endParaRPr lang="en-US" sz="4400" b="1">
              <a:solidFill>
                <a:srgbClr val="0000FF"/>
              </a:solidFill>
              <a:latin typeface="+mj-lt"/>
            </a:endParaRPr>
          </a:p>
        </p:txBody>
      </p:sp>
      <p:sp>
        <p:nvSpPr>
          <p:cNvPr id="33818" name="AutoShape 24"/>
          <p:cNvSpPr>
            <a:spLocks noChangeArrowheads="1"/>
          </p:cNvSpPr>
          <p:nvPr/>
        </p:nvSpPr>
        <p:spPr bwMode="auto">
          <a:xfrm rot="19051567" flipH="1">
            <a:off x="5181600" y="4953000"/>
            <a:ext cx="304800" cy="304800"/>
          </a:xfrm>
          <a:prstGeom prst="rightArrow">
            <a:avLst>
              <a:gd name="adj1" fmla="val 50000"/>
              <a:gd name="adj2" fmla="val 25000"/>
            </a:avLst>
          </a:prstGeom>
          <a:solidFill>
            <a:srgbClr val="00FFFF"/>
          </a:solidFill>
          <a:ln w="38100">
            <a:solidFill>
              <a:schemeClr val="tx1"/>
            </a:solidFill>
            <a:miter lim="800000"/>
            <a:headEnd/>
            <a:tailEnd/>
          </a:ln>
          <a:effectLst>
            <a:glow rad="228600">
              <a:schemeClr val="accent1">
                <a:satMod val="175000"/>
                <a:alpha val="40000"/>
              </a:schemeClr>
            </a:glow>
          </a:effectLst>
        </p:spPr>
        <p:txBody>
          <a:bodyPr wrap="none" anchor="ctr"/>
          <a:lstStyle/>
          <a:p>
            <a:pPr algn="r" eaLnBrk="0" hangingPunct="0"/>
            <a:endParaRPr lang="en-US" sz="4400" b="1">
              <a:solidFill>
                <a:srgbClr val="0000FF"/>
              </a:solidFill>
              <a:latin typeface="+mj-lt"/>
            </a:endParaRPr>
          </a:p>
        </p:txBody>
      </p:sp>
      <p:sp>
        <p:nvSpPr>
          <p:cNvPr id="33819" name="Text Box 25"/>
          <p:cNvSpPr txBox="1">
            <a:spLocks noChangeArrowheads="1"/>
          </p:cNvSpPr>
          <p:nvPr/>
        </p:nvSpPr>
        <p:spPr bwMode="auto">
          <a:xfrm>
            <a:off x="990600" y="3505200"/>
            <a:ext cx="1658938" cy="579438"/>
          </a:xfrm>
          <a:prstGeom prst="rect">
            <a:avLst/>
          </a:prstGeom>
          <a:noFill/>
          <a:ln w="9525">
            <a:noFill/>
            <a:miter lim="800000"/>
            <a:headEnd/>
            <a:tailEnd/>
          </a:ln>
        </p:spPr>
        <p:txBody>
          <a:bodyPr wrap="none">
            <a:spAutoFit/>
          </a:bodyPr>
          <a:lstStyle/>
          <a:p>
            <a:pPr algn="r" eaLnBrk="0" hangingPunct="0"/>
            <a:r>
              <a:rPr lang="en-US" sz="3200" dirty="0">
                <a:solidFill>
                  <a:srgbClr val="00B0F0"/>
                </a:solidFill>
                <a:latin typeface="+mj-lt"/>
              </a:rPr>
              <a:t>memory</a:t>
            </a:r>
          </a:p>
        </p:txBody>
      </p:sp>
      <p:sp>
        <p:nvSpPr>
          <p:cNvPr id="33820" name="Freeform 26"/>
          <p:cNvSpPr>
            <a:spLocks/>
          </p:cNvSpPr>
          <p:nvPr/>
        </p:nvSpPr>
        <p:spPr bwMode="auto">
          <a:xfrm>
            <a:off x="3200400" y="2881313"/>
            <a:ext cx="485775" cy="1919287"/>
          </a:xfrm>
          <a:custGeom>
            <a:avLst/>
            <a:gdLst>
              <a:gd name="T0" fmla="*/ 2147483647 w 288"/>
              <a:gd name="T1" fmla="*/ 0 h 1200"/>
              <a:gd name="T2" fmla="*/ 0 w 288"/>
              <a:gd name="T3" fmla="*/ 2147483647 h 1200"/>
              <a:gd name="T4" fmla="*/ 2147483647 w 288"/>
              <a:gd name="T5" fmla="*/ 2147483647 h 1200"/>
              <a:gd name="T6" fmla="*/ 0 60000 65536"/>
              <a:gd name="T7" fmla="*/ 0 60000 65536"/>
              <a:gd name="T8" fmla="*/ 0 60000 65536"/>
              <a:gd name="T9" fmla="*/ 0 w 288"/>
              <a:gd name="T10" fmla="*/ 0 h 1200"/>
              <a:gd name="T11" fmla="*/ 288 w 288"/>
              <a:gd name="T12" fmla="*/ 1200 h 1200"/>
            </a:gdLst>
            <a:ahLst/>
            <a:cxnLst>
              <a:cxn ang="T6">
                <a:pos x="T0" y="T1"/>
              </a:cxn>
              <a:cxn ang="T7">
                <a:pos x="T2" y="T3"/>
              </a:cxn>
              <a:cxn ang="T8">
                <a:pos x="T4" y="T5"/>
              </a:cxn>
            </a:cxnLst>
            <a:rect l="T9" t="T10" r="T11" b="T12"/>
            <a:pathLst>
              <a:path w="288" h="1200">
                <a:moveTo>
                  <a:pt x="288" y="0"/>
                </a:moveTo>
                <a:lnTo>
                  <a:pt x="0" y="1200"/>
                </a:lnTo>
                <a:lnTo>
                  <a:pt x="240" y="48"/>
                </a:lnTo>
              </a:path>
            </a:pathLst>
          </a:custGeom>
          <a:solidFill>
            <a:schemeClr val="tx2"/>
          </a:solidFill>
          <a:ln w="9525">
            <a:solidFill>
              <a:schemeClr val="tx1"/>
            </a:solidFill>
            <a:round/>
            <a:headEnd/>
            <a:tailEnd type="triangle" w="med" len="med"/>
          </a:ln>
        </p:spPr>
        <p:txBody>
          <a:bodyPr wrap="none" anchor="ctr"/>
          <a:lstStyle/>
          <a:p>
            <a:pPr algn="r" eaLnBrk="0" hangingPunct="0"/>
            <a:endParaRPr lang="en-US" sz="4400" b="1">
              <a:solidFill>
                <a:srgbClr val="0000FF"/>
              </a:solidFill>
              <a:latin typeface="+mj-lt"/>
            </a:endParaRPr>
          </a:p>
        </p:txBody>
      </p:sp>
      <p:sp>
        <p:nvSpPr>
          <p:cNvPr id="33821" name="AutoShape 27"/>
          <p:cNvSpPr>
            <a:spLocks noChangeArrowheads="1"/>
          </p:cNvSpPr>
          <p:nvPr/>
        </p:nvSpPr>
        <p:spPr bwMode="auto">
          <a:xfrm>
            <a:off x="1295400" y="4419600"/>
            <a:ext cx="3733800" cy="1371600"/>
          </a:xfrm>
          <a:prstGeom prst="roundRect">
            <a:avLst>
              <a:gd name="adj" fmla="val 16667"/>
            </a:avLst>
          </a:prstGeom>
          <a:noFill/>
          <a:ln w="38100">
            <a:solidFill>
              <a:schemeClr val="bg2"/>
            </a:solidFill>
            <a:prstDash val="dash"/>
            <a:round/>
            <a:headEnd/>
            <a:tailEnd/>
          </a:ln>
        </p:spPr>
        <p:txBody>
          <a:bodyPr wrap="none" anchor="ctr"/>
          <a:lstStyle/>
          <a:p>
            <a:pPr algn="r" eaLnBrk="0" hangingPunct="0"/>
            <a:endParaRPr lang="en-US" sz="4400" b="1">
              <a:solidFill>
                <a:srgbClr val="0000FF"/>
              </a:solidFill>
              <a:latin typeface="+mj-lt"/>
            </a:endParaRPr>
          </a:p>
        </p:txBody>
      </p:sp>
      <p:sp>
        <p:nvSpPr>
          <p:cNvPr id="33822" name="Text Box 28"/>
          <p:cNvSpPr txBox="1">
            <a:spLocks noChangeArrowheads="1"/>
          </p:cNvSpPr>
          <p:nvPr/>
        </p:nvSpPr>
        <p:spPr bwMode="auto">
          <a:xfrm>
            <a:off x="1597049" y="5181600"/>
            <a:ext cx="1277914" cy="584775"/>
          </a:xfrm>
          <a:prstGeom prst="rect">
            <a:avLst/>
          </a:prstGeom>
          <a:noFill/>
          <a:ln w="9525">
            <a:noFill/>
            <a:miter lim="800000"/>
            <a:headEnd/>
            <a:tailEnd/>
          </a:ln>
          <a:effectLst>
            <a:glow rad="228600">
              <a:schemeClr val="accent1">
                <a:satMod val="175000"/>
                <a:alpha val="40000"/>
              </a:schemeClr>
            </a:glow>
          </a:effectLst>
        </p:spPr>
        <p:txBody>
          <a:bodyPr wrap="none">
            <a:spAutoFit/>
          </a:bodyPr>
          <a:lstStyle/>
          <a:p>
            <a:pPr algn="r" eaLnBrk="0" hangingPunct="0"/>
            <a:r>
              <a:rPr lang="en-US" sz="3200">
                <a:solidFill>
                  <a:schemeClr val="bg2"/>
                </a:solidFill>
                <a:latin typeface="+mj-lt"/>
              </a:rPr>
              <a:t>object</a:t>
            </a:r>
          </a:p>
        </p:txBody>
      </p:sp>
      <p:sp>
        <p:nvSpPr>
          <p:cNvPr id="33823" name="AutoShape 29"/>
          <p:cNvSpPr>
            <a:spLocks noChangeArrowheads="1"/>
          </p:cNvSpPr>
          <p:nvPr/>
        </p:nvSpPr>
        <p:spPr bwMode="auto">
          <a:xfrm>
            <a:off x="4343400" y="3657600"/>
            <a:ext cx="3505200" cy="2362200"/>
          </a:xfrm>
          <a:prstGeom prst="roundRect">
            <a:avLst>
              <a:gd name="adj" fmla="val 16667"/>
            </a:avLst>
          </a:prstGeom>
          <a:noFill/>
          <a:ln w="38100">
            <a:solidFill>
              <a:schemeClr val="bg2"/>
            </a:solidFill>
            <a:prstDash val="dash"/>
            <a:round/>
            <a:headEnd/>
            <a:tailEnd/>
          </a:ln>
        </p:spPr>
        <p:txBody>
          <a:bodyPr wrap="none" anchor="ctr"/>
          <a:lstStyle/>
          <a:p>
            <a:pPr algn="r" eaLnBrk="0" hangingPunct="0"/>
            <a:endParaRPr lang="en-US" sz="4400" b="1">
              <a:solidFill>
                <a:srgbClr val="0000FF"/>
              </a:solidFill>
              <a:latin typeface="+mj-lt"/>
            </a:endParaRPr>
          </a:p>
        </p:txBody>
      </p:sp>
      <p:sp>
        <p:nvSpPr>
          <p:cNvPr id="33824" name="Text Box 30"/>
          <p:cNvSpPr txBox="1">
            <a:spLocks noChangeArrowheads="1"/>
          </p:cNvSpPr>
          <p:nvPr/>
        </p:nvSpPr>
        <p:spPr bwMode="auto">
          <a:xfrm>
            <a:off x="6321449" y="5334000"/>
            <a:ext cx="1277914" cy="584775"/>
          </a:xfrm>
          <a:prstGeom prst="rect">
            <a:avLst/>
          </a:prstGeom>
          <a:noFill/>
          <a:ln w="9525">
            <a:noFill/>
            <a:miter lim="800000"/>
            <a:headEnd/>
            <a:tailEnd/>
          </a:ln>
        </p:spPr>
        <p:txBody>
          <a:bodyPr wrap="none">
            <a:spAutoFit/>
          </a:bodyPr>
          <a:lstStyle/>
          <a:p>
            <a:pPr algn="r" eaLnBrk="0" hangingPunct="0"/>
            <a:r>
              <a:rPr lang="en-US" sz="3200">
                <a:solidFill>
                  <a:schemeClr val="bg2"/>
                </a:solidFill>
                <a:latin typeface="+mj-lt"/>
              </a:rPr>
              <a:t>object</a:t>
            </a:r>
          </a:p>
        </p:txBody>
      </p:sp>
      <p:sp>
        <p:nvSpPr>
          <p:cNvPr id="33825" name="Oval 31"/>
          <p:cNvSpPr>
            <a:spLocks noChangeArrowheads="1"/>
          </p:cNvSpPr>
          <p:nvPr/>
        </p:nvSpPr>
        <p:spPr bwMode="auto">
          <a:xfrm>
            <a:off x="4572000" y="5257800"/>
            <a:ext cx="838200" cy="381000"/>
          </a:xfrm>
          <a:prstGeom prst="ellipse">
            <a:avLst/>
          </a:prstGeom>
          <a:solidFill>
            <a:srgbClr val="00FFFF"/>
          </a:solidFill>
          <a:ln w="38100">
            <a:solidFill>
              <a:schemeClr val="tx1"/>
            </a:solidFill>
            <a:round/>
            <a:headEnd/>
            <a:tailEnd/>
          </a:ln>
          <a:effectLst>
            <a:glow rad="228600">
              <a:schemeClr val="accent1">
                <a:satMod val="175000"/>
                <a:alpha val="40000"/>
              </a:schemeClr>
            </a:glow>
          </a:effectLst>
        </p:spPr>
        <p:txBody>
          <a:bodyPr wrap="none" anchor="ctr"/>
          <a:lstStyle/>
          <a:p>
            <a:pPr algn="r" eaLnBrk="0" hangingPunct="0"/>
            <a:endParaRPr lang="en-US" sz="4400" b="1">
              <a:solidFill>
                <a:srgbClr val="0000FF"/>
              </a:solidFill>
              <a:latin typeface="+mj-lt"/>
            </a:endParaRPr>
          </a:p>
        </p:txBody>
      </p:sp>
      <p:sp>
        <p:nvSpPr>
          <p:cNvPr id="33826" name="Oval 32"/>
          <p:cNvSpPr>
            <a:spLocks noChangeArrowheads="1"/>
          </p:cNvSpPr>
          <p:nvPr/>
        </p:nvSpPr>
        <p:spPr bwMode="auto">
          <a:xfrm>
            <a:off x="4152900" y="4648200"/>
            <a:ext cx="838200" cy="381000"/>
          </a:xfrm>
          <a:prstGeom prst="ellipse">
            <a:avLst/>
          </a:prstGeom>
          <a:solidFill>
            <a:schemeClr val="hlink"/>
          </a:solidFill>
          <a:ln w="38100">
            <a:solidFill>
              <a:schemeClr val="tx1"/>
            </a:solidFill>
            <a:round/>
            <a:headEnd/>
            <a:tailEnd/>
          </a:ln>
          <a:effectLst>
            <a:glow rad="228600">
              <a:schemeClr val="accent1">
                <a:satMod val="175000"/>
                <a:alpha val="40000"/>
              </a:schemeClr>
            </a:glow>
          </a:effectLst>
        </p:spPr>
        <p:txBody>
          <a:bodyPr wrap="none" anchor="ctr"/>
          <a:lstStyle/>
          <a:p>
            <a:pPr algn="r" eaLnBrk="0" hangingPunct="0"/>
            <a:endParaRPr lang="en-US" sz="4400" b="1">
              <a:solidFill>
                <a:srgbClr val="0000FF"/>
              </a:solidFill>
              <a:latin typeface="+mj-lt"/>
            </a:endParaRPr>
          </a:p>
        </p:txBody>
      </p:sp>
      <p:grpSp>
        <p:nvGrpSpPr>
          <p:cNvPr id="5" name="Group 4">
            <a:extLst>
              <a:ext uri="{FF2B5EF4-FFF2-40B4-BE49-F238E27FC236}">
                <a16:creationId xmlns:a16="http://schemas.microsoft.com/office/drawing/2014/main" id="{8B34A312-1F2C-9CA5-CE05-26D9F17772E1}"/>
              </a:ext>
            </a:extLst>
          </p:cNvPr>
          <p:cNvGrpSpPr/>
          <p:nvPr/>
        </p:nvGrpSpPr>
        <p:grpSpPr>
          <a:xfrm>
            <a:off x="4191000" y="1851025"/>
            <a:ext cx="1379538" cy="1174750"/>
            <a:chOff x="4191000" y="1851025"/>
            <a:chExt cx="1379538" cy="1174750"/>
          </a:xfrm>
          <a:effectLst>
            <a:glow rad="228600">
              <a:schemeClr val="accent3">
                <a:satMod val="175000"/>
                <a:alpha val="40000"/>
              </a:schemeClr>
            </a:glow>
          </a:effectLst>
        </p:grpSpPr>
        <p:sp>
          <p:nvSpPr>
            <p:cNvPr id="33827" name="Freeform 33"/>
            <p:cNvSpPr>
              <a:spLocks/>
            </p:cNvSpPr>
            <p:nvPr/>
          </p:nvSpPr>
          <p:spPr bwMode="auto">
            <a:xfrm>
              <a:off x="5343525" y="2578100"/>
              <a:ext cx="227013" cy="44132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bg1"/>
            </a:solidFill>
            <a:ln w="9525">
              <a:solidFill>
                <a:schemeClr val="bg2"/>
              </a:solidFill>
              <a:round/>
              <a:headEnd/>
              <a:tailEnd/>
            </a:ln>
          </p:spPr>
          <p:txBody>
            <a:bodyPr wrap="none" anchor="ctr"/>
            <a:lstStyle/>
            <a:p>
              <a:pPr algn="r" eaLnBrk="0" hangingPunct="0"/>
              <a:endParaRPr lang="en-US" sz="4400" b="1">
                <a:solidFill>
                  <a:srgbClr val="0000FF"/>
                </a:solidFill>
                <a:latin typeface="+mj-lt"/>
              </a:endParaRPr>
            </a:p>
          </p:txBody>
        </p:sp>
        <p:sp>
          <p:nvSpPr>
            <p:cNvPr id="33828" name="Freeform 34"/>
            <p:cNvSpPr>
              <a:spLocks/>
            </p:cNvSpPr>
            <p:nvPr/>
          </p:nvSpPr>
          <p:spPr bwMode="auto">
            <a:xfrm>
              <a:off x="5292725" y="2276475"/>
              <a:ext cx="136525" cy="350838"/>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bg1"/>
            </a:solidFill>
            <a:ln w="9525">
              <a:solidFill>
                <a:schemeClr val="bg2"/>
              </a:solidFill>
              <a:round/>
              <a:headEnd/>
              <a:tailEnd/>
            </a:ln>
          </p:spPr>
          <p:txBody>
            <a:bodyPr wrap="none" anchor="ctr"/>
            <a:lstStyle/>
            <a:p>
              <a:pPr algn="r" eaLnBrk="0" hangingPunct="0"/>
              <a:endParaRPr lang="en-US" sz="4400" b="1">
                <a:solidFill>
                  <a:srgbClr val="0000FF"/>
                </a:solidFill>
                <a:latin typeface="+mj-lt"/>
              </a:endParaRPr>
            </a:p>
          </p:txBody>
        </p:sp>
        <p:sp>
          <p:nvSpPr>
            <p:cNvPr id="33829" name="Freeform 35"/>
            <p:cNvSpPr>
              <a:spLocks/>
            </p:cNvSpPr>
            <p:nvPr/>
          </p:nvSpPr>
          <p:spPr bwMode="auto">
            <a:xfrm>
              <a:off x="5241925" y="2032000"/>
              <a:ext cx="80963" cy="28257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bg1"/>
            </a:solidFill>
            <a:ln w="9525">
              <a:solidFill>
                <a:schemeClr val="bg2"/>
              </a:solidFill>
              <a:round/>
              <a:headEnd/>
              <a:tailEnd/>
            </a:ln>
          </p:spPr>
          <p:txBody>
            <a:bodyPr wrap="none" anchor="ctr"/>
            <a:lstStyle/>
            <a:p>
              <a:pPr algn="r" eaLnBrk="0" hangingPunct="0"/>
              <a:endParaRPr lang="en-US" sz="4400" b="1">
                <a:solidFill>
                  <a:srgbClr val="0000FF"/>
                </a:solidFill>
                <a:latin typeface="+mj-lt"/>
              </a:endParaRPr>
            </a:p>
          </p:txBody>
        </p:sp>
        <p:sp>
          <p:nvSpPr>
            <p:cNvPr id="33830" name="Freeform 36"/>
            <p:cNvSpPr>
              <a:spLocks/>
            </p:cNvSpPr>
            <p:nvPr/>
          </p:nvSpPr>
          <p:spPr bwMode="auto">
            <a:xfrm>
              <a:off x="5191125" y="1892300"/>
              <a:ext cx="74613" cy="247650"/>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bg1"/>
            </a:solidFill>
            <a:ln w="9525">
              <a:solidFill>
                <a:schemeClr val="bg2"/>
              </a:solidFill>
              <a:round/>
              <a:headEnd/>
              <a:tailEnd/>
            </a:ln>
          </p:spPr>
          <p:txBody>
            <a:bodyPr wrap="none" anchor="ctr"/>
            <a:lstStyle/>
            <a:p>
              <a:pPr algn="r" eaLnBrk="0" hangingPunct="0"/>
              <a:endParaRPr lang="en-US" sz="4400" b="1">
                <a:solidFill>
                  <a:srgbClr val="0000FF"/>
                </a:solidFill>
                <a:latin typeface="+mj-lt"/>
              </a:endParaRPr>
            </a:p>
          </p:txBody>
        </p:sp>
        <p:sp>
          <p:nvSpPr>
            <p:cNvPr id="33831" name="Freeform 37"/>
            <p:cNvSpPr>
              <a:spLocks/>
            </p:cNvSpPr>
            <p:nvPr/>
          </p:nvSpPr>
          <p:spPr bwMode="auto">
            <a:xfrm flipH="1">
              <a:off x="4191000" y="2584450"/>
              <a:ext cx="227013" cy="44132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bg1"/>
            </a:solidFill>
            <a:ln w="9525">
              <a:solidFill>
                <a:schemeClr val="bg2"/>
              </a:solidFill>
              <a:round/>
              <a:headEnd/>
              <a:tailEnd/>
            </a:ln>
          </p:spPr>
          <p:txBody>
            <a:bodyPr wrap="none" anchor="ctr"/>
            <a:lstStyle/>
            <a:p>
              <a:pPr algn="r" eaLnBrk="0" hangingPunct="0"/>
              <a:endParaRPr lang="en-US" sz="4400" b="1">
                <a:solidFill>
                  <a:srgbClr val="0000FF"/>
                </a:solidFill>
                <a:latin typeface="+mj-lt"/>
              </a:endParaRPr>
            </a:p>
          </p:txBody>
        </p:sp>
        <p:sp>
          <p:nvSpPr>
            <p:cNvPr id="33832" name="Freeform 38"/>
            <p:cNvSpPr>
              <a:spLocks/>
            </p:cNvSpPr>
            <p:nvPr/>
          </p:nvSpPr>
          <p:spPr bwMode="auto">
            <a:xfrm flipH="1">
              <a:off x="4333875" y="2306638"/>
              <a:ext cx="136525" cy="350837"/>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bg1"/>
            </a:solidFill>
            <a:ln w="9525">
              <a:solidFill>
                <a:schemeClr val="bg2"/>
              </a:solidFill>
              <a:round/>
              <a:headEnd/>
              <a:tailEnd/>
            </a:ln>
          </p:spPr>
          <p:txBody>
            <a:bodyPr wrap="none" anchor="ctr"/>
            <a:lstStyle/>
            <a:p>
              <a:pPr algn="r" eaLnBrk="0" hangingPunct="0"/>
              <a:endParaRPr lang="en-US" sz="4400" b="1">
                <a:solidFill>
                  <a:srgbClr val="0000FF"/>
                </a:solidFill>
                <a:latin typeface="+mj-lt"/>
              </a:endParaRPr>
            </a:p>
          </p:txBody>
        </p:sp>
        <p:sp>
          <p:nvSpPr>
            <p:cNvPr id="33833" name="Freeform 39"/>
            <p:cNvSpPr>
              <a:spLocks/>
            </p:cNvSpPr>
            <p:nvPr/>
          </p:nvSpPr>
          <p:spPr bwMode="auto">
            <a:xfrm flipH="1">
              <a:off x="4510088" y="1947863"/>
              <a:ext cx="80962" cy="28257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bg1"/>
            </a:solidFill>
            <a:ln w="9525">
              <a:solidFill>
                <a:schemeClr val="bg2"/>
              </a:solidFill>
              <a:round/>
              <a:headEnd/>
              <a:tailEnd/>
            </a:ln>
          </p:spPr>
          <p:txBody>
            <a:bodyPr wrap="none" anchor="ctr"/>
            <a:lstStyle/>
            <a:p>
              <a:pPr algn="r" eaLnBrk="0" hangingPunct="0"/>
              <a:endParaRPr lang="en-US" sz="4400" b="1">
                <a:solidFill>
                  <a:srgbClr val="0000FF"/>
                </a:solidFill>
                <a:latin typeface="+mj-lt"/>
              </a:endParaRPr>
            </a:p>
          </p:txBody>
        </p:sp>
        <p:sp>
          <p:nvSpPr>
            <p:cNvPr id="33834" name="Freeform 40"/>
            <p:cNvSpPr>
              <a:spLocks/>
            </p:cNvSpPr>
            <p:nvPr/>
          </p:nvSpPr>
          <p:spPr bwMode="auto">
            <a:xfrm flipH="1">
              <a:off x="4446588" y="2114550"/>
              <a:ext cx="74612" cy="247650"/>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bg1"/>
            </a:solidFill>
            <a:ln w="9525">
              <a:solidFill>
                <a:schemeClr val="bg2"/>
              </a:solidFill>
              <a:round/>
              <a:headEnd/>
              <a:tailEnd/>
            </a:ln>
          </p:spPr>
          <p:txBody>
            <a:bodyPr wrap="none" anchor="ctr"/>
            <a:lstStyle/>
            <a:p>
              <a:pPr algn="r" eaLnBrk="0" hangingPunct="0"/>
              <a:endParaRPr lang="en-US" sz="4400" b="1">
                <a:solidFill>
                  <a:srgbClr val="0000FF"/>
                </a:solidFill>
                <a:latin typeface="+mj-lt"/>
              </a:endParaRPr>
            </a:p>
          </p:txBody>
        </p:sp>
        <p:sp>
          <p:nvSpPr>
            <p:cNvPr id="33835" name="AutoShape 41"/>
            <p:cNvSpPr>
              <a:spLocks noChangeArrowheads="1"/>
            </p:cNvSpPr>
            <p:nvPr/>
          </p:nvSpPr>
          <p:spPr bwMode="auto">
            <a:xfrm flipV="1">
              <a:off x="4381500" y="1851025"/>
              <a:ext cx="1042988" cy="884238"/>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FF00"/>
            </a:solidFill>
            <a:ln w="38100">
              <a:solidFill>
                <a:schemeClr val="bg2"/>
              </a:solidFill>
              <a:miter lim="800000"/>
              <a:headEnd/>
              <a:tailEnd/>
            </a:ln>
          </p:spPr>
          <p:txBody>
            <a:bodyPr wrap="none" anchor="ctr"/>
            <a:lstStyle/>
            <a:p>
              <a:pPr algn="r" eaLnBrk="0" hangingPunct="0"/>
              <a:endParaRPr lang="en-US" sz="4400" b="1">
                <a:solidFill>
                  <a:srgbClr val="0000FF"/>
                </a:solidFill>
                <a:latin typeface="+mj-lt"/>
              </a:endParaRPr>
            </a:p>
          </p:txBody>
        </p:sp>
        <p:sp>
          <p:nvSpPr>
            <p:cNvPr id="33836" name="Rectangle 42"/>
            <p:cNvSpPr>
              <a:spLocks noChangeArrowheads="1"/>
            </p:cNvSpPr>
            <p:nvPr/>
          </p:nvSpPr>
          <p:spPr bwMode="auto">
            <a:xfrm>
              <a:off x="4381500" y="2746375"/>
              <a:ext cx="1042988" cy="249238"/>
            </a:xfrm>
            <a:prstGeom prst="rect">
              <a:avLst/>
            </a:prstGeom>
            <a:solidFill>
              <a:srgbClr val="FFFF00"/>
            </a:solidFill>
            <a:ln w="38100">
              <a:solidFill>
                <a:schemeClr val="bg2"/>
              </a:solidFill>
              <a:miter lim="800000"/>
              <a:headEnd/>
              <a:tailEnd/>
            </a:ln>
          </p:spPr>
          <p:txBody>
            <a:bodyPr wrap="none" anchor="ctr"/>
            <a:lstStyle/>
            <a:p>
              <a:pPr algn="r" eaLnBrk="0" hangingPunct="0"/>
              <a:endParaRPr lang="en-US" sz="4400" b="1">
                <a:solidFill>
                  <a:srgbClr val="0000FF"/>
                </a:solidFill>
                <a:latin typeface="+mj-lt"/>
              </a:endParaRPr>
            </a:p>
          </p:txBody>
        </p:sp>
      </p:grpSp>
      <p:grpSp>
        <p:nvGrpSpPr>
          <p:cNvPr id="6" name="Group 5">
            <a:extLst>
              <a:ext uri="{FF2B5EF4-FFF2-40B4-BE49-F238E27FC236}">
                <a16:creationId xmlns:a16="http://schemas.microsoft.com/office/drawing/2014/main" id="{54DD5AEC-C7B0-9ED7-F1BB-2DF5A332FF87}"/>
              </a:ext>
            </a:extLst>
          </p:cNvPr>
          <p:cNvGrpSpPr/>
          <p:nvPr/>
        </p:nvGrpSpPr>
        <p:grpSpPr>
          <a:xfrm>
            <a:off x="6096000" y="1851025"/>
            <a:ext cx="1379538" cy="1174750"/>
            <a:chOff x="6096000" y="1851025"/>
            <a:chExt cx="1379538" cy="1174750"/>
          </a:xfrm>
          <a:effectLst>
            <a:glow rad="228600">
              <a:schemeClr val="accent3">
                <a:satMod val="175000"/>
                <a:alpha val="40000"/>
              </a:schemeClr>
            </a:glow>
          </a:effectLst>
        </p:grpSpPr>
        <p:sp>
          <p:nvSpPr>
            <p:cNvPr id="33837" name="Freeform 43"/>
            <p:cNvSpPr>
              <a:spLocks/>
            </p:cNvSpPr>
            <p:nvPr/>
          </p:nvSpPr>
          <p:spPr bwMode="auto">
            <a:xfrm>
              <a:off x="7248525" y="2578100"/>
              <a:ext cx="227013" cy="44132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bg1"/>
            </a:solidFill>
            <a:ln w="9525">
              <a:solidFill>
                <a:schemeClr val="bg2"/>
              </a:solidFill>
              <a:round/>
              <a:headEnd/>
              <a:tailEnd/>
            </a:ln>
          </p:spPr>
          <p:txBody>
            <a:bodyPr wrap="none" anchor="ctr"/>
            <a:lstStyle/>
            <a:p>
              <a:pPr algn="r" eaLnBrk="0" hangingPunct="0"/>
              <a:endParaRPr lang="en-US" sz="4400" b="1">
                <a:solidFill>
                  <a:srgbClr val="0000FF"/>
                </a:solidFill>
                <a:latin typeface="+mj-lt"/>
              </a:endParaRPr>
            </a:p>
          </p:txBody>
        </p:sp>
        <p:sp>
          <p:nvSpPr>
            <p:cNvPr id="33838" name="Freeform 44"/>
            <p:cNvSpPr>
              <a:spLocks/>
            </p:cNvSpPr>
            <p:nvPr/>
          </p:nvSpPr>
          <p:spPr bwMode="auto">
            <a:xfrm>
              <a:off x="7197725" y="2276475"/>
              <a:ext cx="136525" cy="350838"/>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bg1"/>
            </a:solidFill>
            <a:ln w="9525">
              <a:solidFill>
                <a:schemeClr val="bg2"/>
              </a:solidFill>
              <a:round/>
              <a:headEnd/>
              <a:tailEnd/>
            </a:ln>
          </p:spPr>
          <p:txBody>
            <a:bodyPr wrap="none" anchor="ctr"/>
            <a:lstStyle/>
            <a:p>
              <a:pPr algn="r" eaLnBrk="0" hangingPunct="0"/>
              <a:endParaRPr lang="en-US" sz="4400" b="1">
                <a:solidFill>
                  <a:srgbClr val="0000FF"/>
                </a:solidFill>
                <a:latin typeface="+mj-lt"/>
              </a:endParaRPr>
            </a:p>
          </p:txBody>
        </p:sp>
        <p:sp>
          <p:nvSpPr>
            <p:cNvPr id="33839" name="Freeform 45"/>
            <p:cNvSpPr>
              <a:spLocks/>
            </p:cNvSpPr>
            <p:nvPr/>
          </p:nvSpPr>
          <p:spPr bwMode="auto">
            <a:xfrm>
              <a:off x="7146925" y="2032000"/>
              <a:ext cx="80963" cy="28257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bg1"/>
            </a:solidFill>
            <a:ln w="9525">
              <a:solidFill>
                <a:schemeClr val="bg2"/>
              </a:solidFill>
              <a:round/>
              <a:headEnd/>
              <a:tailEnd/>
            </a:ln>
          </p:spPr>
          <p:txBody>
            <a:bodyPr wrap="none" anchor="ctr"/>
            <a:lstStyle/>
            <a:p>
              <a:pPr algn="r" eaLnBrk="0" hangingPunct="0"/>
              <a:endParaRPr lang="en-US" sz="4400" b="1">
                <a:solidFill>
                  <a:srgbClr val="0000FF"/>
                </a:solidFill>
                <a:latin typeface="+mj-lt"/>
              </a:endParaRPr>
            </a:p>
          </p:txBody>
        </p:sp>
        <p:sp>
          <p:nvSpPr>
            <p:cNvPr id="33840" name="Freeform 46"/>
            <p:cNvSpPr>
              <a:spLocks/>
            </p:cNvSpPr>
            <p:nvPr/>
          </p:nvSpPr>
          <p:spPr bwMode="auto">
            <a:xfrm>
              <a:off x="7096125" y="1892300"/>
              <a:ext cx="74613" cy="247650"/>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bg1"/>
            </a:solidFill>
            <a:ln w="9525">
              <a:solidFill>
                <a:schemeClr val="bg2"/>
              </a:solidFill>
              <a:round/>
              <a:headEnd/>
              <a:tailEnd/>
            </a:ln>
          </p:spPr>
          <p:txBody>
            <a:bodyPr wrap="none" anchor="ctr"/>
            <a:lstStyle/>
            <a:p>
              <a:pPr algn="r" eaLnBrk="0" hangingPunct="0"/>
              <a:endParaRPr lang="en-US" sz="4400" b="1">
                <a:solidFill>
                  <a:srgbClr val="0000FF"/>
                </a:solidFill>
                <a:latin typeface="+mj-lt"/>
              </a:endParaRPr>
            </a:p>
          </p:txBody>
        </p:sp>
        <p:sp>
          <p:nvSpPr>
            <p:cNvPr id="33841" name="Freeform 47"/>
            <p:cNvSpPr>
              <a:spLocks/>
            </p:cNvSpPr>
            <p:nvPr/>
          </p:nvSpPr>
          <p:spPr bwMode="auto">
            <a:xfrm flipH="1">
              <a:off x="6096000" y="2584450"/>
              <a:ext cx="227013" cy="44132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bg1"/>
            </a:solidFill>
            <a:ln w="9525">
              <a:solidFill>
                <a:schemeClr val="bg2"/>
              </a:solidFill>
              <a:round/>
              <a:headEnd/>
              <a:tailEnd/>
            </a:ln>
          </p:spPr>
          <p:txBody>
            <a:bodyPr wrap="none" anchor="ctr"/>
            <a:lstStyle/>
            <a:p>
              <a:pPr algn="r" eaLnBrk="0" hangingPunct="0"/>
              <a:endParaRPr lang="en-US" sz="4400" b="1">
                <a:solidFill>
                  <a:srgbClr val="0000FF"/>
                </a:solidFill>
                <a:latin typeface="+mj-lt"/>
              </a:endParaRPr>
            </a:p>
          </p:txBody>
        </p:sp>
        <p:sp>
          <p:nvSpPr>
            <p:cNvPr id="33842" name="Freeform 48"/>
            <p:cNvSpPr>
              <a:spLocks/>
            </p:cNvSpPr>
            <p:nvPr/>
          </p:nvSpPr>
          <p:spPr bwMode="auto">
            <a:xfrm flipH="1">
              <a:off x="6238875" y="2306638"/>
              <a:ext cx="136525" cy="350837"/>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bg1"/>
            </a:solidFill>
            <a:ln w="9525">
              <a:solidFill>
                <a:schemeClr val="bg2"/>
              </a:solidFill>
              <a:round/>
              <a:headEnd/>
              <a:tailEnd/>
            </a:ln>
          </p:spPr>
          <p:txBody>
            <a:bodyPr wrap="none" anchor="ctr"/>
            <a:lstStyle/>
            <a:p>
              <a:pPr algn="r" eaLnBrk="0" hangingPunct="0"/>
              <a:endParaRPr lang="en-US" sz="4400" b="1">
                <a:solidFill>
                  <a:srgbClr val="0000FF"/>
                </a:solidFill>
                <a:latin typeface="+mj-lt"/>
              </a:endParaRPr>
            </a:p>
          </p:txBody>
        </p:sp>
        <p:sp>
          <p:nvSpPr>
            <p:cNvPr id="33843" name="Freeform 49"/>
            <p:cNvSpPr>
              <a:spLocks/>
            </p:cNvSpPr>
            <p:nvPr/>
          </p:nvSpPr>
          <p:spPr bwMode="auto">
            <a:xfrm flipH="1">
              <a:off x="6415088" y="1947863"/>
              <a:ext cx="80962" cy="28257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bg1"/>
            </a:solidFill>
            <a:ln w="9525">
              <a:solidFill>
                <a:schemeClr val="bg2"/>
              </a:solidFill>
              <a:round/>
              <a:headEnd/>
              <a:tailEnd/>
            </a:ln>
          </p:spPr>
          <p:txBody>
            <a:bodyPr wrap="none" anchor="ctr"/>
            <a:lstStyle/>
            <a:p>
              <a:pPr algn="r" eaLnBrk="0" hangingPunct="0"/>
              <a:endParaRPr lang="en-US" sz="4400" b="1">
                <a:solidFill>
                  <a:srgbClr val="0000FF"/>
                </a:solidFill>
                <a:latin typeface="+mj-lt"/>
              </a:endParaRPr>
            </a:p>
          </p:txBody>
        </p:sp>
        <p:sp>
          <p:nvSpPr>
            <p:cNvPr id="33844" name="Freeform 50"/>
            <p:cNvSpPr>
              <a:spLocks/>
            </p:cNvSpPr>
            <p:nvPr/>
          </p:nvSpPr>
          <p:spPr bwMode="auto">
            <a:xfrm flipH="1">
              <a:off x="6351588" y="2114550"/>
              <a:ext cx="74612" cy="247650"/>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bg1"/>
            </a:solidFill>
            <a:ln w="9525">
              <a:solidFill>
                <a:schemeClr val="bg2"/>
              </a:solidFill>
              <a:round/>
              <a:headEnd/>
              <a:tailEnd/>
            </a:ln>
          </p:spPr>
          <p:txBody>
            <a:bodyPr wrap="none" anchor="ctr"/>
            <a:lstStyle/>
            <a:p>
              <a:pPr algn="r" eaLnBrk="0" hangingPunct="0"/>
              <a:endParaRPr lang="en-US" sz="4400" b="1">
                <a:solidFill>
                  <a:srgbClr val="0000FF"/>
                </a:solidFill>
                <a:latin typeface="+mj-lt"/>
              </a:endParaRPr>
            </a:p>
          </p:txBody>
        </p:sp>
        <p:sp>
          <p:nvSpPr>
            <p:cNvPr id="33845" name="AutoShape 51"/>
            <p:cNvSpPr>
              <a:spLocks noChangeArrowheads="1"/>
            </p:cNvSpPr>
            <p:nvPr/>
          </p:nvSpPr>
          <p:spPr bwMode="auto">
            <a:xfrm flipV="1">
              <a:off x="6286500" y="1851025"/>
              <a:ext cx="1042988" cy="884238"/>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accent2"/>
            </a:solidFill>
            <a:ln w="38100">
              <a:solidFill>
                <a:schemeClr val="bg2"/>
              </a:solidFill>
              <a:miter lim="800000"/>
              <a:headEnd/>
              <a:tailEnd/>
            </a:ln>
          </p:spPr>
          <p:txBody>
            <a:bodyPr wrap="none" anchor="ctr"/>
            <a:lstStyle/>
            <a:p>
              <a:pPr algn="r" eaLnBrk="0" hangingPunct="0"/>
              <a:endParaRPr lang="en-US" sz="4400" b="1">
                <a:solidFill>
                  <a:srgbClr val="0000FF"/>
                </a:solidFill>
                <a:latin typeface="+mj-lt"/>
              </a:endParaRPr>
            </a:p>
          </p:txBody>
        </p:sp>
        <p:sp>
          <p:nvSpPr>
            <p:cNvPr id="33846" name="Rectangle 52"/>
            <p:cNvSpPr>
              <a:spLocks noChangeArrowheads="1"/>
            </p:cNvSpPr>
            <p:nvPr/>
          </p:nvSpPr>
          <p:spPr bwMode="auto">
            <a:xfrm>
              <a:off x="6286500" y="2746375"/>
              <a:ext cx="1042988" cy="249238"/>
            </a:xfrm>
            <a:prstGeom prst="rect">
              <a:avLst/>
            </a:prstGeom>
            <a:solidFill>
              <a:schemeClr val="accent2"/>
            </a:solidFill>
            <a:ln w="38100">
              <a:solidFill>
                <a:schemeClr val="bg2"/>
              </a:solidFill>
              <a:miter lim="800000"/>
              <a:headEnd/>
              <a:tailEnd/>
            </a:ln>
          </p:spPr>
          <p:txBody>
            <a:bodyPr wrap="none" anchor="ctr"/>
            <a:lstStyle/>
            <a:p>
              <a:pPr algn="r" eaLnBrk="0" hangingPunct="0"/>
              <a:endParaRPr lang="en-US" sz="4400" b="1">
                <a:solidFill>
                  <a:srgbClr val="0000FF"/>
                </a:solidFill>
                <a:latin typeface="+mj-lt"/>
              </a:endParaRPr>
            </a:p>
          </p:txBody>
        </p:sp>
      </p:grpSp>
      <p:sp>
        <p:nvSpPr>
          <p:cNvPr id="33847" name="Freeform 53"/>
          <p:cNvSpPr>
            <a:spLocks/>
          </p:cNvSpPr>
          <p:nvPr/>
        </p:nvSpPr>
        <p:spPr bwMode="auto">
          <a:xfrm>
            <a:off x="4191000" y="2928938"/>
            <a:ext cx="1397000" cy="1846262"/>
          </a:xfrm>
          <a:custGeom>
            <a:avLst/>
            <a:gdLst>
              <a:gd name="T0" fmla="*/ 2147483647 w 880"/>
              <a:gd name="T1" fmla="*/ 0 h 1136"/>
              <a:gd name="T2" fmla="*/ 2147483647 w 880"/>
              <a:gd name="T3" fmla="*/ 2147483647 h 1136"/>
              <a:gd name="T4" fmla="*/ 0 w 880"/>
              <a:gd name="T5" fmla="*/ 2147483647 h 1136"/>
              <a:gd name="T6" fmla="*/ 0 60000 65536"/>
              <a:gd name="T7" fmla="*/ 0 60000 65536"/>
              <a:gd name="T8" fmla="*/ 0 60000 65536"/>
              <a:gd name="T9" fmla="*/ 0 w 880"/>
              <a:gd name="T10" fmla="*/ 0 h 1136"/>
              <a:gd name="T11" fmla="*/ 880 w 880"/>
              <a:gd name="T12" fmla="*/ 1136 h 1136"/>
            </a:gdLst>
            <a:ahLst/>
            <a:cxnLst>
              <a:cxn ang="T6">
                <a:pos x="T0" y="T1"/>
              </a:cxn>
              <a:cxn ang="T7">
                <a:pos x="T2" y="T3"/>
              </a:cxn>
              <a:cxn ang="T8">
                <a:pos x="T4" y="T5"/>
              </a:cxn>
            </a:cxnLst>
            <a:rect l="T9" t="T10" r="T11" b="T12"/>
            <a:pathLst>
              <a:path w="880" h="1136">
                <a:moveTo>
                  <a:pt x="48" y="0"/>
                </a:moveTo>
                <a:lnTo>
                  <a:pt x="880" y="1136"/>
                </a:lnTo>
                <a:lnTo>
                  <a:pt x="0" y="48"/>
                </a:lnTo>
              </a:path>
            </a:pathLst>
          </a:custGeom>
          <a:solidFill>
            <a:schemeClr val="tx2"/>
          </a:solidFill>
          <a:ln w="9525">
            <a:solidFill>
              <a:schemeClr val="tx1"/>
            </a:solidFill>
            <a:round/>
            <a:headEnd/>
            <a:tailEnd type="triangle" w="med" len="med"/>
          </a:ln>
        </p:spPr>
        <p:txBody>
          <a:bodyPr wrap="none" anchor="ctr"/>
          <a:lstStyle/>
          <a:p>
            <a:pPr algn="r" eaLnBrk="0" hangingPunct="0"/>
            <a:endParaRPr lang="en-US" sz="4400" b="1">
              <a:solidFill>
                <a:srgbClr val="0000FF"/>
              </a:solidFill>
              <a:latin typeface="+mj-lt"/>
            </a:endParaRPr>
          </a:p>
        </p:txBody>
      </p:sp>
      <p:sp>
        <p:nvSpPr>
          <p:cNvPr id="33848" name="Freeform 54"/>
          <p:cNvSpPr>
            <a:spLocks/>
          </p:cNvSpPr>
          <p:nvPr/>
        </p:nvSpPr>
        <p:spPr bwMode="auto">
          <a:xfrm>
            <a:off x="6516688" y="2914650"/>
            <a:ext cx="976312" cy="1222375"/>
          </a:xfrm>
          <a:custGeom>
            <a:avLst/>
            <a:gdLst>
              <a:gd name="T0" fmla="*/ 2147483647 w 596"/>
              <a:gd name="T1" fmla="*/ 2147483647 h 734"/>
              <a:gd name="T2" fmla="*/ 0 w 596"/>
              <a:gd name="T3" fmla="*/ 2147483647 h 734"/>
              <a:gd name="T4" fmla="*/ 2147483647 w 596"/>
              <a:gd name="T5" fmla="*/ 0 h 734"/>
              <a:gd name="T6" fmla="*/ 0 60000 65536"/>
              <a:gd name="T7" fmla="*/ 0 60000 65536"/>
              <a:gd name="T8" fmla="*/ 0 60000 65536"/>
              <a:gd name="T9" fmla="*/ 0 w 596"/>
              <a:gd name="T10" fmla="*/ 0 h 734"/>
              <a:gd name="T11" fmla="*/ 596 w 596"/>
              <a:gd name="T12" fmla="*/ 734 h 734"/>
            </a:gdLst>
            <a:ahLst/>
            <a:cxnLst>
              <a:cxn ang="T6">
                <a:pos x="T0" y="T1"/>
              </a:cxn>
              <a:cxn ang="T7">
                <a:pos x="T2" y="T3"/>
              </a:cxn>
              <a:cxn ang="T8">
                <a:pos x="T4" y="T5"/>
              </a:cxn>
            </a:cxnLst>
            <a:rect l="T9" t="T10" r="T11" b="T12"/>
            <a:pathLst>
              <a:path w="596" h="734">
                <a:moveTo>
                  <a:pt x="596" y="35"/>
                </a:moveTo>
                <a:lnTo>
                  <a:pt x="0" y="734"/>
                </a:lnTo>
                <a:lnTo>
                  <a:pt x="551" y="0"/>
                </a:lnTo>
              </a:path>
            </a:pathLst>
          </a:custGeom>
          <a:solidFill>
            <a:schemeClr val="tx2"/>
          </a:solidFill>
          <a:ln w="9525">
            <a:solidFill>
              <a:schemeClr val="tx1"/>
            </a:solidFill>
            <a:round/>
            <a:headEnd/>
            <a:tailEnd type="triangle" w="med" len="med"/>
          </a:ln>
        </p:spPr>
        <p:txBody>
          <a:bodyPr wrap="none" anchor="ctr"/>
          <a:lstStyle/>
          <a:p>
            <a:pPr algn="r" eaLnBrk="0" hangingPunct="0"/>
            <a:endParaRPr lang="en-US" sz="4400" b="1">
              <a:solidFill>
                <a:srgbClr val="0000FF"/>
              </a:solidFill>
              <a:latin typeface="+mj-lt"/>
            </a:endParaRPr>
          </a:p>
        </p:txBody>
      </p:sp>
      <p:sp>
        <p:nvSpPr>
          <p:cNvPr id="33849" name="Text Box 55"/>
          <p:cNvSpPr txBox="1">
            <a:spLocks noChangeArrowheads="1"/>
          </p:cNvSpPr>
          <p:nvPr/>
        </p:nvSpPr>
        <p:spPr bwMode="auto">
          <a:xfrm rot="-3848018">
            <a:off x="1127406" y="1857089"/>
            <a:ext cx="1550424" cy="584775"/>
          </a:xfrm>
          <a:prstGeom prst="rect">
            <a:avLst/>
          </a:prstGeom>
          <a:noFill/>
          <a:ln w="9525">
            <a:noFill/>
            <a:miter lim="800000"/>
            <a:headEnd/>
            <a:tailEnd/>
          </a:ln>
        </p:spPr>
        <p:txBody>
          <a:bodyPr wrap="none">
            <a:spAutoFit/>
          </a:bodyPr>
          <a:lstStyle/>
          <a:p>
            <a:pPr algn="r" eaLnBrk="0" hangingPunct="0"/>
            <a:r>
              <a:rPr lang="en-US" sz="3200">
                <a:solidFill>
                  <a:srgbClr val="FF0000"/>
                </a:solidFill>
                <a:latin typeface="+mj-lt"/>
              </a:rPr>
              <a:t>threads</a:t>
            </a:r>
          </a:p>
        </p:txBody>
      </p:sp>
    </p:spTree>
    <p:extLst>
      <p:ext uri="{BB962C8B-B14F-4D97-AF65-F5344CB8AC3E}">
        <p14:creationId xmlns:p14="http://schemas.microsoft.com/office/powerpoint/2010/main" val="4286843661"/>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Footer Placeholder 1"/>
          <p:cNvSpPr>
            <a:spLocks noGrp="1"/>
          </p:cNvSpPr>
          <p:nvPr>
            <p:ph type="ftr" sz="quarter" idx="10"/>
          </p:nvPr>
        </p:nvSpPr>
        <p:spPr/>
        <p:txBody>
          <a:bodyPr/>
          <a:lstStyle/>
          <a:p>
            <a:r>
              <a:rPr lang="en-US" dirty="0">
                <a:latin typeface="+mj-lt"/>
              </a:rPr>
              <a:t>Art of Multiprocessor Programming</a:t>
            </a:r>
          </a:p>
        </p:txBody>
      </p:sp>
      <p:sp>
        <p:nvSpPr>
          <p:cNvPr id="35843" name="Slide Number Placeholder 4"/>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A3C56996-E4AB-4D9E-B322-DC148CEA6BA1}" type="slidenum">
              <a:rPr lang="ar-SA" sz="1400">
                <a:latin typeface="Arial" panose="020B0604020202020204" pitchFamily="34" charset="0"/>
                <a:cs typeface="Arial" pitchFamily="34" charset="0"/>
              </a:rPr>
              <a:pPr algn="r" eaLnBrk="0" hangingPunct="0"/>
              <a:t>19</a:t>
            </a:fld>
            <a:endParaRPr lang="en-US" sz="1400" dirty="0">
              <a:latin typeface="Arial" panose="020B0604020202020204" pitchFamily="34" charset="0"/>
              <a:cs typeface="Arial" pitchFamily="34" charset="0"/>
            </a:endParaRPr>
          </a:p>
        </p:txBody>
      </p:sp>
      <p:grpSp>
        <p:nvGrpSpPr>
          <p:cNvPr id="35844" name="Group 32"/>
          <p:cNvGrpSpPr>
            <a:grpSpLocks/>
          </p:cNvGrpSpPr>
          <p:nvPr/>
        </p:nvGrpSpPr>
        <p:grpSpPr bwMode="auto">
          <a:xfrm>
            <a:off x="4037013" y="1905000"/>
            <a:ext cx="1770062" cy="1065213"/>
            <a:chOff x="1295" y="669"/>
            <a:chExt cx="1115" cy="671"/>
          </a:xfrm>
          <a:effectLst>
            <a:glow rad="228600">
              <a:schemeClr val="accent1">
                <a:satMod val="175000"/>
                <a:alpha val="40000"/>
              </a:schemeClr>
            </a:glow>
          </a:effectLst>
        </p:grpSpPr>
        <p:sp>
          <p:nvSpPr>
            <p:cNvPr id="35845" name="Freeform 33"/>
            <p:cNvSpPr>
              <a:spLocks/>
            </p:cNvSpPr>
            <p:nvPr/>
          </p:nvSpPr>
          <p:spPr bwMode="auto">
            <a:xfrm>
              <a:off x="1344" y="720"/>
              <a:ext cx="912" cy="480"/>
            </a:xfrm>
            <a:custGeom>
              <a:avLst/>
              <a:gdLst>
                <a:gd name="T0" fmla="*/ 0 w 912"/>
                <a:gd name="T1" fmla="*/ 0 h 624"/>
                <a:gd name="T2" fmla="*/ 384 w 912"/>
                <a:gd name="T3" fmla="*/ 99 h 624"/>
                <a:gd name="T4" fmla="*/ 912 w 912"/>
                <a:gd name="T5" fmla="*/ 99 h 624"/>
                <a:gd name="T6" fmla="*/ 384 w 912"/>
                <a:gd name="T7" fmla="*/ 0 h 624"/>
                <a:gd name="T8" fmla="*/ 0 w 912"/>
                <a:gd name="T9" fmla="*/ 0 h 624"/>
                <a:gd name="T10" fmla="*/ 0 60000 65536"/>
                <a:gd name="T11" fmla="*/ 0 60000 65536"/>
                <a:gd name="T12" fmla="*/ 0 60000 65536"/>
                <a:gd name="T13" fmla="*/ 0 60000 65536"/>
                <a:gd name="T14" fmla="*/ 0 60000 65536"/>
                <a:gd name="T15" fmla="*/ 0 w 912"/>
                <a:gd name="T16" fmla="*/ 0 h 624"/>
                <a:gd name="T17" fmla="*/ 912 w 912"/>
                <a:gd name="T18" fmla="*/ 624 h 624"/>
              </a:gdLst>
              <a:ahLst/>
              <a:cxnLst>
                <a:cxn ang="T10">
                  <a:pos x="T0" y="T1"/>
                </a:cxn>
                <a:cxn ang="T11">
                  <a:pos x="T2" y="T3"/>
                </a:cxn>
                <a:cxn ang="T12">
                  <a:pos x="T4" y="T5"/>
                </a:cxn>
                <a:cxn ang="T13">
                  <a:pos x="T6" y="T7"/>
                </a:cxn>
                <a:cxn ang="T14">
                  <a:pos x="T8" y="T9"/>
                </a:cxn>
              </a:cxnLst>
              <a:rect l="T15" t="T16" r="T17" b="T18"/>
              <a:pathLst>
                <a:path w="912" h="624">
                  <a:moveTo>
                    <a:pt x="0" y="0"/>
                  </a:moveTo>
                  <a:lnTo>
                    <a:pt x="384" y="624"/>
                  </a:lnTo>
                  <a:lnTo>
                    <a:pt x="912" y="624"/>
                  </a:lnTo>
                  <a:lnTo>
                    <a:pt x="384" y="0"/>
                  </a:lnTo>
                  <a:lnTo>
                    <a:pt x="0" y="0"/>
                  </a:lnTo>
                  <a:close/>
                </a:path>
              </a:pathLst>
            </a:custGeom>
            <a:solidFill>
              <a:srgbClr val="DDDDDD"/>
            </a:solidFill>
            <a:ln w="38100">
              <a:solidFill>
                <a:schemeClr val="bg2"/>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5846" name="Rectangle 34"/>
            <p:cNvSpPr>
              <a:spLocks noChangeArrowheads="1"/>
            </p:cNvSpPr>
            <p:nvPr/>
          </p:nvSpPr>
          <p:spPr bwMode="auto">
            <a:xfrm>
              <a:off x="1728" y="1200"/>
              <a:ext cx="530" cy="140"/>
            </a:xfrm>
            <a:prstGeom prst="rect">
              <a:avLst/>
            </a:prstGeom>
            <a:solidFill>
              <a:srgbClr val="DDDDDD"/>
            </a:solidFill>
            <a:ln w="38100" algn="ctr">
              <a:solidFill>
                <a:schemeClr val="bg2"/>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5847" name="Freeform 35"/>
            <p:cNvSpPr>
              <a:spLocks/>
            </p:cNvSpPr>
            <p:nvPr/>
          </p:nvSpPr>
          <p:spPr bwMode="auto">
            <a:xfrm>
              <a:off x="1335" y="720"/>
              <a:ext cx="393" cy="615"/>
            </a:xfrm>
            <a:custGeom>
              <a:avLst/>
              <a:gdLst>
                <a:gd name="T0" fmla="*/ 9 w 393"/>
                <a:gd name="T1" fmla="*/ 0 h 615"/>
                <a:gd name="T2" fmla="*/ 0 w 393"/>
                <a:gd name="T3" fmla="*/ 121 h 615"/>
                <a:gd name="T4" fmla="*/ 393 w 393"/>
                <a:gd name="T5" fmla="*/ 615 h 615"/>
                <a:gd name="T6" fmla="*/ 393 w 393"/>
                <a:gd name="T7" fmla="*/ 480 h 615"/>
                <a:gd name="T8" fmla="*/ 9 w 393"/>
                <a:gd name="T9" fmla="*/ 0 h 615"/>
                <a:gd name="T10" fmla="*/ 0 60000 65536"/>
                <a:gd name="T11" fmla="*/ 0 60000 65536"/>
                <a:gd name="T12" fmla="*/ 0 60000 65536"/>
                <a:gd name="T13" fmla="*/ 0 60000 65536"/>
                <a:gd name="T14" fmla="*/ 0 60000 65536"/>
                <a:gd name="T15" fmla="*/ 0 w 393"/>
                <a:gd name="T16" fmla="*/ 0 h 615"/>
                <a:gd name="T17" fmla="*/ 393 w 393"/>
                <a:gd name="T18" fmla="*/ 615 h 615"/>
              </a:gdLst>
              <a:ahLst/>
              <a:cxnLst>
                <a:cxn ang="T10">
                  <a:pos x="T0" y="T1"/>
                </a:cxn>
                <a:cxn ang="T11">
                  <a:pos x="T2" y="T3"/>
                </a:cxn>
                <a:cxn ang="T12">
                  <a:pos x="T4" y="T5"/>
                </a:cxn>
                <a:cxn ang="T13">
                  <a:pos x="T6" y="T7"/>
                </a:cxn>
                <a:cxn ang="T14">
                  <a:pos x="T8" y="T9"/>
                </a:cxn>
              </a:cxnLst>
              <a:rect l="T15" t="T16" r="T17" b="T18"/>
              <a:pathLst>
                <a:path w="393" h="615">
                  <a:moveTo>
                    <a:pt x="9" y="0"/>
                  </a:moveTo>
                  <a:lnTo>
                    <a:pt x="0" y="121"/>
                  </a:lnTo>
                  <a:lnTo>
                    <a:pt x="393" y="615"/>
                  </a:lnTo>
                  <a:lnTo>
                    <a:pt x="393" y="480"/>
                  </a:lnTo>
                  <a:lnTo>
                    <a:pt x="9" y="0"/>
                  </a:lnTo>
                  <a:close/>
                </a:path>
              </a:pathLst>
            </a:custGeom>
            <a:solidFill>
              <a:srgbClr val="DDDDDD"/>
            </a:solidFill>
            <a:ln w="38100">
              <a:solidFill>
                <a:schemeClr val="bg2"/>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5848" name="Freeform 36"/>
            <p:cNvSpPr>
              <a:spLocks/>
            </p:cNvSpPr>
            <p:nvPr/>
          </p:nvSpPr>
          <p:spPr bwMode="auto">
            <a:xfrm>
              <a:off x="1335" y="912"/>
              <a:ext cx="537" cy="359"/>
            </a:xfrm>
            <a:custGeom>
              <a:avLst/>
              <a:gdLst>
                <a:gd name="T0" fmla="*/ 338 w 537"/>
                <a:gd name="T1" fmla="*/ 258 h 359"/>
                <a:gd name="T2" fmla="*/ 345 w 537"/>
                <a:gd name="T3" fmla="*/ 336 h 359"/>
                <a:gd name="T4" fmla="*/ 164 w 537"/>
                <a:gd name="T5" fmla="*/ 359 h 359"/>
                <a:gd name="T6" fmla="*/ 0 w 537"/>
                <a:gd name="T7" fmla="*/ 176 h 359"/>
                <a:gd name="T8" fmla="*/ 281 w 537"/>
                <a:gd name="T9" fmla="*/ 0 h 359"/>
                <a:gd name="T10" fmla="*/ 537 w 537"/>
                <a:gd name="T11" fmla="*/ 122 h 359"/>
                <a:gd name="T12" fmla="*/ 505 w 537"/>
                <a:gd name="T13" fmla="*/ 153 h 359"/>
                <a:gd name="T14" fmla="*/ 274 w 537"/>
                <a:gd name="T15" fmla="*/ 75 h 359"/>
                <a:gd name="T16" fmla="*/ 91 w 537"/>
                <a:gd name="T17" fmla="*/ 176 h 359"/>
                <a:gd name="T18" fmla="*/ 201 w 537"/>
                <a:gd name="T19" fmla="*/ 304 h 359"/>
                <a:gd name="T20" fmla="*/ 338 w 537"/>
                <a:gd name="T21" fmla="*/ 258 h 3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37"/>
                <a:gd name="T34" fmla="*/ 0 h 359"/>
                <a:gd name="T35" fmla="*/ 537 w 537"/>
                <a:gd name="T36" fmla="*/ 359 h 35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37" h="359">
                  <a:moveTo>
                    <a:pt x="338" y="258"/>
                  </a:moveTo>
                  <a:lnTo>
                    <a:pt x="345" y="336"/>
                  </a:lnTo>
                  <a:lnTo>
                    <a:pt x="164" y="359"/>
                  </a:lnTo>
                  <a:lnTo>
                    <a:pt x="0" y="176"/>
                  </a:lnTo>
                  <a:lnTo>
                    <a:pt x="281" y="0"/>
                  </a:lnTo>
                  <a:lnTo>
                    <a:pt x="537" y="122"/>
                  </a:lnTo>
                  <a:lnTo>
                    <a:pt x="505" y="153"/>
                  </a:lnTo>
                  <a:lnTo>
                    <a:pt x="274" y="75"/>
                  </a:lnTo>
                  <a:lnTo>
                    <a:pt x="91" y="176"/>
                  </a:lnTo>
                  <a:lnTo>
                    <a:pt x="201" y="304"/>
                  </a:lnTo>
                  <a:lnTo>
                    <a:pt x="338" y="258"/>
                  </a:lnTo>
                  <a:close/>
                </a:path>
              </a:pathLst>
            </a:custGeom>
            <a:solidFill>
              <a:schemeClr val="tx1"/>
            </a:solidFill>
            <a:ln w="9525">
              <a:solidFill>
                <a:schemeClr val="bg2"/>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5849" name="Freeform 37"/>
            <p:cNvSpPr>
              <a:spLocks/>
            </p:cNvSpPr>
            <p:nvPr/>
          </p:nvSpPr>
          <p:spPr bwMode="auto">
            <a:xfrm>
              <a:off x="1309" y="789"/>
              <a:ext cx="419" cy="245"/>
            </a:xfrm>
            <a:custGeom>
              <a:avLst/>
              <a:gdLst>
                <a:gd name="T0" fmla="*/ 59 w 537"/>
                <a:gd name="T1" fmla="*/ 18 h 359"/>
                <a:gd name="T2" fmla="*/ 61 w 537"/>
                <a:gd name="T3" fmla="*/ 23 h 359"/>
                <a:gd name="T4" fmla="*/ 29 w 537"/>
                <a:gd name="T5" fmla="*/ 25 h 359"/>
                <a:gd name="T6" fmla="*/ 0 w 537"/>
                <a:gd name="T7" fmla="*/ 12 h 359"/>
                <a:gd name="T8" fmla="*/ 49 w 537"/>
                <a:gd name="T9" fmla="*/ 0 h 359"/>
                <a:gd name="T10" fmla="*/ 94 w 537"/>
                <a:gd name="T11" fmla="*/ 8 h 359"/>
                <a:gd name="T12" fmla="*/ 89 w 537"/>
                <a:gd name="T13" fmla="*/ 11 h 359"/>
                <a:gd name="T14" fmla="*/ 48 w 537"/>
                <a:gd name="T15" fmla="*/ 5 h 359"/>
                <a:gd name="T16" fmla="*/ 16 w 537"/>
                <a:gd name="T17" fmla="*/ 12 h 359"/>
                <a:gd name="T18" fmla="*/ 36 w 537"/>
                <a:gd name="T19" fmla="*/ 21 h 359"/>
                <a:gd name="T20" fmla="*/ 59 w 537"/>
                <a:gd name="T21" fmla="*/ 18 h 3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37"/>
                <a:gd name="T34" fmla="*/ 0 h 359"/>
                <a:gd name="T35" fmla="*/ 537 w 537"/>
                <a:gd name="T36" fmla="*/ 359 h 35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37" h="359">
                  <a:moveTo>
                    <a:pt x="338" y="258"/>
                  </a:moveTo>
                  <a:lnTo>
                    <a:pt x="345" y="336"/>
                  </a:lnTo>
                  <a:lnTo>
                    <a:pt x="164" y="359"/>
                  </a:lnTo>
                  <a:lnTo>
                    <a:pt x="0" y="176"/>
                  </a:lnTo>
                  <a:lnTo>
                    <a:pt x="281" y="0"/>
                  </a:lnTo>
                  <a:lnTo>
                    <a:pt x="537" y="122"/>
                  </a:lnTo>
                  <a:lnTo>
                    <a:pt x="505" y="153"/>
                  </a:lnTo>
                  <a:lnTo>
                    <a:pt x="274" y="75"/>
                  </a:lnTo>
                  <a:lnTo>
                    <a:pt x="91" y="176"/>
                  </a:lnTo>
                  <a:lnTo>
                    <a:pt x="201" y="304"/>
                  </a:lnTo>
                  <a:lnTo>
                    <a:pt x="338" y="258"/>
                  </a:lnTo>
                  <a:close/>
                </a:path>
              </a:pathLst>
            </a:custGeom>
            <a:solidFill>
              <a:schemeClr val="tx1"/>
            </a:solidFill>
            <a:ln w="9525">
              <a:solidFill>
                <a:schemeClr val="bg2"/>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5850" name="Freeform 38"/>
            <p:cNvSpPr>
              <a:spLocks/>
            </p:cNvSpPr>
            <p:nvPr/>
          </p:nvSpPr>
          <p:spPr bwMode="auto">
            <a:xfrm>
              <a:off x="1295" y="672"/>
              <a:ext cx="320" cy="240"/>
            </a:xfrm>
            <a:custGeom>
              <a:avLst/>
              <a:gdLst>
                <a:gd name="T0" fmla="*/ 9 w 537"/>
                <a:gd name="T1" fmla="*/ 15 h 359"/>
                <a:gd name="T2" fmla="*/ 9 w 537"/>
                <a:gd name="T3" fmla="*/ 20 h 359"/>
                <a:gd name="T4" fmla="*/ 5 w 537"/>
                <a:gd name="T5" fmla="*/ 21 h 359"/>
                <a:gd name="T6" fmla="*/ 0 w 537"/>
                <a:gd name="T7" fmla="*/ 10 h 359"/>
                <a:gd name="T8" fmla="*/ 8 w 537"/>
                <a:gd name="T9" fmla="*/ 0 h 359"/>
                <a:gd name="T10" fmla="*/ 14 w 537"/>
                <a:gd name="T11" fmla="*/ 7 h 359"/>
                <a:gd name="T12" fmla="*/ 14 w 537"/>
                <a:gd name="T13" fmla="*/ 9 h 359"/>
                <a:gd name="T14" fmla="*/ 8 w 537"/>
                <a:gd name="T15" fmla="*/ 5 h 359"/>
                <a:gd name="T16" fmla="*/ 2 w 537"/>
                <a:gd name="T17" fmla="*/ 10 h 359"/>
                <a:gd name="T18" fmla="*/ 5 w 537"/>
                <a:gd name="T19" fmla="*/ 18 h 359"/>
                <a:gd name="T20" fmla="*/ 9 w 537"/>
                <a:gd name="T21" fmla="*/ 15 h 3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37"/>
                <a:gd name="T34" fmla="*/ 0 h 359"/>
                <a:gd name="T35" fmla="*/ 537 w 537"/>
                <a:gd name="T36" fmla="*/ 359 h 35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37" h="359">
                  <a:moveTo>
                    <a:pt x="338" y="258"/>
                  </a:moveTo>
                  <a:lnTo>
                    <a:pt x="345" y="336"/>
                  </a:lnTo>
                  <a:lnTo>
                    <a:pt x="164" y="359"/>
                  </a:lnTo>
                  <a:lnTo>
                    <a:pt x="0" y="176"/>
                  </a:lnTo>
                  <a:lnTo>
                    <a:pt x="281" y="0"/>
                  </a:lnTo>
                  <a:lnTo>
                    <a:pt x="537" y="122"/>
                  </a:lnTo>
                  <a:lnTo>
                    <a:pt x="505" y="153"/>
                  </a:lnTo>
                  <a:lnTo>
                    <a:pt x="274" y="75"/>
                  </a:lnTo>
                  <a:lnTo>
                    <a:pt x="91" y="176"/>
                  </a:lnTo>
                  <a:lnTo>
                    <a:pt x="201" y="304"/>
                  </a:lnTo>
                  <a:lnTo>
                    <a:pt x="338" y="258"/>
                  </a:lnTo>
                  <a:close/>
                </a:path>
              </a:pathLst>
            </a:custGeom>
            <a:solidFill>
              <a:schemeClr val="tx1"/>
            </a:solidFill>
            <a:ln w="9525">
              <a:solidFill>
                <a:schemeClr val="bg2"/>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5851" name="Freeform 39"/>
            <p:cNvSpPr>
              <a:spLocks/>
            </p:cNvSpPr>
            <p:nvPr/>
          </p:nvSpPr>
          <p:spPr bwMode="auto">
            <a:xfrm>
              <a:off x="1770" y="789"/>
              <a:ext cx="419" cy="245"/>
            </a:xfrm>
            <a:custGeom>
              <a:avLst/>
              <a:gdLst>
                <a:gd name="T0" fmla="*/ 241 w 419"/>
                <a:gd name="T1" fmla="*/ 171 h 245"/>
                <a:gd name="T2" fmla="*/ 260 w 419"/>
                <a:gd name="T3" fmla="*/ 217 h 245"/>
                <a:gd name="T4" fmla="*/ 291 w 419"/>
                <a:gd name="T5" fmla="*/ 245 h 245"/>
                <a:gd name="T6" fmla="*/ 419 w 419"/>
                <a:gd name="T7" fmla="*/ 120 h 245"/>
                <a:gd name="T8" fmla="*/ 200 w 419"/>
                <a:gd name="T9" fmla="*/ 0 h 245"/>
                <a:gd name="T10" fmla="*/ 0 w 419"/>
                <a:gd name="T11" fmla="*/ 83 h 245"/>
                <a:gd name="T12" fmla="*/ 25 w 419"/>
                <a:gd name="T13" fmla="*/ 104 h 245"/>
                <a:gd name="T14" fmla="*/ 205 w 419"/>
                <a:gd name="T15" fmla="*/ 51 h 245"/>
                <a:gd name="T16" fmla="*/ 348 w 419"/>
                <a:gd name="T17" fmla="*/ 120 h 245"/>
                <a:gd name="T18" fmla="*/ 262 w 419"/>
                <a:gd name="T19" fmla="*/ 207 h 245"/>
                <a:gd name="T20" fmla="*/ 241 w 419"/>
                <a:gd name="T21" fmla="*/ 171 h 24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19"/>
                <a:gd name="T34" fmla="*/ 0 h 245"/>
                <a:gd name="T35" fmla="*/ 419 w 419"/>
                <a:gd name="T36" fmla="*/ 245 h 24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19" h="245">
                  <a:moveTo>
                    <a:pt x="241" y="171"/>
                  </a:moveTo>
                  <a:lnTo>
                    <a:pt x="260" y="217"/>
                  </a:lnTo>
                  <a:lnTo>
                    <a:pt x="291" y="245"/>
                  </a:lnTo>
                  <a:lnTo>
                    <a:pt x="419" y="120"/>
                  </a:lnTo>
                  <a:lnTo>
                    <a:pt x="200" y="0"/>
                  </a:lnTo>
                  <a:lnTo>
                    <a:pt x="0" y="83"/>
                  </a:lnTo>
                  <a:lnTo>
                    <a:pt x="25" y="104"/>
                  </a:lnTo>
                  <a:lnTo>
                    <a:pt x="205" y="51"/>
                  </a:lnTo>
                  <a:lnTo>
                    <a:pt x="348" y="120"/>
                  </a:lnTo>
                  <a:lnTo>
                    <a:pt x="262" y="207"/>
                  </a:lnTo>
                  <a:lnTo>
                    <a:pt x="241" y="171"/>
                  </a:lnTo>
                  <a:close/>
                </a:path>
              </a:pathLst>
            </a:custGeom>
            <a:solidFill>
              <a:schemeClr val="tx1"/>
            </a:solidFill>
            <a:ln w="9525">
              <a:solidFill>
                <a:schemeClr val="bg2"/>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5852" name="Freeform 40"/>
            <p:cNvSpPr>
              <a:spLocks/>
            </p:cNvSpPr>
            <p:nvPr/>
          </p:nvSpPr>
          <p:spPr bwMode="auto">
            <a:xfrm>
              <a:off x="1673" y="669"/>
              <a:ext cx="320" cy="240"/>
            </a:xfrm>
            <a:custGeom>
              <a:avLst/>
              <a:gdLst>
                <a:gd name="T0" fmla="*/ 201 w 320"/>
                <a:gd name="T1" fmla="*/ 172 h 240"/>
                <a:gd name="T2" fmla="*/ 274 w 320"/>
                <a:gd name="T3" fmla="*/ 227 h 240"/>
                <a:gd name="T4" fmla="*/ 222 w 320"/>
                <a:gd name="T5" fmla="*/ 240 h 240"/>
                <a:gd name="T6" fmla="*/ 320 w 320"/>
                <a:gd name="T7" fmla="*/ 118 h 240"/>
                <a:gd name="T8" fmla="*/ 153 w 320"/>
                <a:gd name="T9" fmla="*/ 0 h 240"/>
                <a:gd name="T10" fmla="*/ 0 w 320"/>
                <a:gd name="T11" fmla="*/ 82 h 240"/>
                <a:gd name="T12" fmla="*/ 19 w 320"/>
                <a:gd name="T13" fmla="*/ 102 h 240"/>
                <a:gd name="T14" fmla="*/ 157 w 320"/>
                <a:gd name="T15" fmla="*/ 50 h 240"/>
                <a:gd name="T16" fmla="*/ 266 w 320"/>
                <a:gd name="T17" fmla="*/ 118 h 240"/>
                <a:gd name="T18" fmla="*/ 200 w 320"/>
                <a:gd name="T19" fmla="*/ 203 h 240"/>
                <a:gd name="T20" fmla="*/ 201 w 320"/>
                <a:gd name="T21" fmla="*/ 172 h 2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0"/>
                <a:gd name="T34" fmla="*/ 0 h 240"/>
                <a:gd name="T35" fmla="*/ 320 w 320"/>
                <a:gd name="T36" fmla="*/ 240 h 24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0" h="240">
                  <a:moveTo>
                    <a:pt x="201" y="172"/>
                  </a:moveTo>
                  <a:lnTo>
                    <a:pt x="274" y="227"/>
                  </a:lnTo>
                  <a:lnTo>
                    <a:pt x="222" y="240"/>
                  </a:lnTo>
                  <a:lnTo>
                    <a:pt x="320" y="118"/>
                  </a:lnTo>
                  <a:lnTo>
                    <a:pt x="153" y="0"/>
                  </a:lnTo>
                  <a:lnTo>
                    <a:pt x="0" y="82"/>
                  </a:lnTo>
                  <a:lnTo>
                    <a:pt x="19" y="102"/>
                  </a:lnTo>
                  <a:lnTo>
                    <a:pt x="157" y="50"/>
                  </a:lnTo>
                  <a:lnTo>
                    <a:pt x="266" y="118"/>
                  </a:lnTo>
                  <a:lnTo>
                    <a:pt x="200" y="203"/>
                  </a:lnTo>
                  <a:lnTo>
                    <a:pt x="201" y="172"/>
                  </a:lnTo>
                  <a:close/>
                </a:path>
              </a:pathLst>
            </a:custGeom>
            <a:solidFill>
              <a:schemeClr val="tx1"/>
            </a:solidFill>
            <a:ln w="9525">
              <a:solidFill>
                <a:schemeClr val="bg2"/>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5853" name="Freeform 41"/>
            <p:cNvSpPr>
              <a:spLocks/>
            </p:cNvSpPr>
            <p:nvPr/>
          </p:nvSpPr>
          <p:spPr bwMode="auto">
            <a:xfrm>
              <a:off x="1873" y="854"/>
              <a:ext cx="537" cy="359"/>
            </a:xfrm>
            <a:custGeom>
              <a:avLst/>
              <a:gdLst>
                <a:gd name="T0" fmla="*/ 349 w 537"/>
                <a:gd name="T1" fmla="*/ 316 h 359"/>
                <a:gd name="T2" fmla="*/ 330 w 537"/>
                <a:gd name="T3" fmla="*/ 307 h 359"/>
                <a:gd name="T4" fmla="*/ 321 w 537"/>
                <a:gd name="T5" fmla="*/ 344 h 359"/>
                <a:gd name="T6" fmla="*/ 373 w 537"/>
                <a:gd name="T7" fmla="*/ 359 h 359"/>
                <a:gd name="T8" fmla="*/ 537 w 537"/>
                <a:gd name="T9" fmla="*/ 176 h 359"/>
                <a:gd name="T10" fmla="*/ 256 w 537"/>
                <a:gd name="T11" fmla="*/ 0 h 359"/>
                <a:gd name="T12" fmla="*/ 0 w 537"/>
                <a:gd name="T13" fmla="*/ 122 h 359"/>
                <a:gd name="T14" fmla="*/ 32 w 537"/>
                <a:gd name="T15" fmla="*/ 153 h 359"/>
                <a:gd name="T16" fmla="*/ 263 w 537"/>
                <a:gd name="T17" fmla="*/ 75 h 359"/>
                <a:gd name="T18" fmla="*/ 446 w 537"/>
                <a:gd name="T19" fmla="*/ 176 h 359"/>
                <a:gd name="T20" fmla="*/ 336 w 537"/>
                <a:gd name="T21" fmla="*/ 304 h 359"/>
                <a:gd name="T22" fmla="*/ 349 w 537"/>
                <a:gd name="T23" fmla="*/ 289 h 359"/>
                <a:gd name="T24" fmla="*/ 330 w 537"/>
                <a:gd name="T25" fmla="*/ 289 h 359"/>
                <a:gd name="T26" fmla="*/ 312 w 537"/>
                <a:gd name="T27" fmla="*/ 289 h 359"/>
                <a:gd name="T28" fmla="*/ 349 w 537"/>
                <a:gd name="T29" fmla="*/ 316 h 3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37"/>
                <a:gd name="T46" fmla="*/ 0 h 359"/>
                <a:gd name="T47" fmla="*/ 537 w 537"/>
                <a:gd name="T48" fmla="*/ 359 h 3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37" h="359">
                  <a:moveTo>
                    <a:pt x="349" y="316"/>
                  </a:moveTo>
                  <a:lnTo>
                    <a:pt x="330" y="307"/>
                  </a:lnTo>
                  <a:lnTo>
                    <a:pt x="321" y="344"/>
                  </a:lnTo>
                  <a:lnTo>
                    <a:pt x="373" y="359"/>
                  </a:lnTo>
                  <a:lnTo>
                    <a:pt x="537" y="176"/>
                  </a:lnTo>
                  <a:lnTo>
                    <a:pt x="256" y="0"/>
                  </a:lnTo>
                  <a:lnTo>
                    <a:pt x="0" y="122"/>
                  </a:lnTo>
                  <a:lnTo>
                    <a:pt x="32" y="153"/>
                  </a:lnTo>
                  <a:lnTo>
                    <a:pt x="263" y="75"/>
                  </a:lnTo>
                  <a:lnTo>
                    <a:pt x="446" y="176"/>
                  </a:lnTo>
                  <a:lnTo>
                    <a:pt x="336" y="304"/>
                  </a:lnTo>
                  <a:lnTo>
                    <a:pt x="349" y="289"/>
                  </a:lnTo>
                  <a:lnTo>
                    <a:pt x="330" y="289"/>
                  </a:lnTo>
                  <a:lnTo>
                    <a:pt x="312" y="289"/>
                  </a:lnTo>
                  <a:lnTo>
                    <a:pt x="349" y="316"/>
                  </a:lnTo>
                  <a:close/>
                </a:path>
              </a:pathLst>
            </a:custGeom>
            <a:solidFill>
              <a:schemeClr val="tx1"/>
            </a:solidFill>
            <a:ln w="9525">
              <a:solidFill>
                <a:schemeClr val="bg2"/>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266242" name="AutoShape 2"/>
          <p:cNvSpPr>
            <a:spLocks noChangeArrowheads="1"/>
          </p:cNvSpPr>
          <p:nvPr/>
        </p:nvSpPr>
        <p:spPr bwMode="auto">
          <a:xfrm>
            <a:off x="838200" y="3352800"/>
            <a:ext cx="7391400" cy="2895600"/>
          </a:xfrm>
          <a:prstGeom prst="roundRect">
            <a:avLst>
              <a:gd name="adj" fmla="val 16667"/>
            </a:avLst>
          </a:prstGeom>
          <a:solidFill>
            <a:schemeClr val="bg1"/>
          </a:solidFill>
          <a:ln w="38100">
            <a:solidFill>
              <a:srgbClr val="00B0F0"/>
            </a:solidFill>
            <a:prstDash val="dash"/>
            <a:round/>
            <a:headEnd/>
            <a:tailEnd/>
          </a:ln>
          <a:effectLst>
            <a:outerShdw dist="107763" dir="2700000" algn="ctr" rotWithShape="0">
              <a:schemeClr val="bg2">
                <a:alpha val="50000"/>
              </a:schemeClr>
            </a:outerShdw>
          </a:effectLst>
        </p:spPr>
        <p:txBody>
          <a:bodyPr wrap="none" anchor="ctr"/>
          <a:lstStyle/>
          <a:p>
            <a:pPr algn="r" eaLnBrk="0" hangingPunct="0">
              <a:defRPr/>
            </a:pPr>
            <a:endParaRPr lang="en-US" sz="4400" b="1" dirty="0">
              <a:solidFill>
                <a:srgbClr val="0000FF"/>
              </a:solidFill>
              <a:latin typeface="Arial" panose="020B0604020202020204" pitchFamily="34" charset="0"/>
            </a:endParaRPr>
          </a:p>
        </p:txBody>
      </p:sp>
      <p:sp>
        <p:nvSpPr>
          <p:cNvPr id="35855" name="Rectangle 3"/>
          <p:cNvSpPr>
            <a:spLocks noGrp="1" noChangeArrowheads="1"/>
          </p:cNvSpPr>
          <p:nvPr>
            <p:ph type="title" idx="4294967295"/>
          </p:nvPr>
        </p:nvSpPr>
        <p:spPr/>
        <p:txBody>
          <a:bodyPr/>
          <a:lstStyle/>
          <a:p>
            <a:r>
              <a:rPr lang="en-US" dirty="0">
                <a:solidFill>
                  <a:srgbClr val="FFFF00"/>
                </a:solidFill>
              </a:rPr>
              <a:t>Asynchrony</a:t>
            </a:r>
          </a:p>
        </p:txBody>
      </p:sp>
      <p:sp>
        <p:nvSpPr>
          <p:cNvPr id="35856" name="Rectangle 4"/>
          <p:cNvSpPr>
            <a:spLocks noGrp="1" noChangeArrowheads="1"/>
          </p:cNvSpPr>
          <p:nvPr>
            <p:ph type="body" idx="4294967295"/>
          </p:nvPr>
        </p:nvSpPr>
        <p:spPr>
          <a:xfrm>
            <a:off x="685800" y="3352800"/>
            <a:ext cx="7772400" cy="2819400"/>
          </a:xfrm>
          <a:ln>
            <a:noFill/>
          </a:ln>
          <a:effectLst>
            <a:glow rad="228600">
              <a:schemeClr val="accent1">
                <a:satMod val="175000"/>
                <a:alpha val="40000"/>
              </a:schemeClr>
            </a:glow>
          </a:effectLst>
        </p:spPr>
        <p:txBody>
          <a:bodyPr/>
          <a:lstStyle/>
          <a:p>
            <a:r>
              <a:rPr lang="en-US" dirty="0">
                <a:solidFill>
                  <a:srgbClr val="FFFF00"/>
                </a:solidFill>
              </a:rPr>
              <a:t>Sudden unpredictable delays</a:t>
            </a:r>
          </a:p>
          <a:p>
            <a:pPr lvl="1"/>
            <a:r>
              <a:rPr lang="en-US" dirty="0">
                <a:solidFill>
                  <a:srgbClr val="FFFF00"/>
                </a:solidFill>
              </a:rPr>
              <a:t>Cache misses (</a:t>
            </a:r>
            <a:r>
              <a:rPr lang="en-US" i="1" dirty="0">
                <a:solidFill>
                  <a:srgbClr val="FFFF00"/>
                </a:solidFill>
              </a:rPr>
              <a:t>short</a:t>
            </a:r>
            <a:r>
              <a:rPr lang="en-US" dirty="0">
                <a:solidFill>
                  <a:srgbClr val="FFFF00"/>
                </a:solidFill>
              </a:rPr>
              <a:t>)</a:t>
            </a:r>
          </a:p>
          <a:p>
            <a:pPr lvl="1"/>
            <a:r>
              <a:rPr lang="en-US" dirty="0">
                <a:solidFill>
                  <a:srgbClr val="FFFF00"/>
                </a:solidFill>
              </a:rPr>
              <a:t>Page faults (</a:t>
            </a:r>
            <a:r>
              <a:rPr lang="en-US" i="1" dirty="0">
                <a:solidFill>
                  <a:srgbClr val="FFFF00"/>
                </a:solidFill>
              </a:rPr>
              <a:t>long</a:t>
            </a:r>
            <a:r>
              <a:rPr lang="en-US" dirty="0">
                <a:solidFill>
                  <a:srgbClr val="FFFF00"/>
                </a:solidFill>
              </a:rPr>
              <a:t>)</a:t>
            </a:r>
          </a:p>
          <a:p>
            <a:pPr lvl="1"/>
            <a:r>
              <a:rPr lang="en-US" dirty="0">
                <a:solidFill>
                  <a:srgbClr val="FFFF00"/>
                </a:solidFill>
              </a:rPr>
              <a:t>Scheduling quantum used up (</a:t>
            </a:r>
            <a:r>
              <a:rPr lang="en-US" i="1" dirty="0">
                <a:solidFill>
                  <a:srgbClr val="FFFF00"/>
                </a:solidFill>
              </a:rPr>
              <a:t>really long</a:t>
            </a:r>
            <a:r>
              <a:rPr lang="en-US" dirty="0">
                <a:solidFill>
                  <a:srgbClr val="FFFF00"/>
                </a:solidFill>
              </a:rPr>
              <a:t>)</a:t>
            </a:r>
          </a:p>
        </p:txBody>
      </p:sp>
      <p:sp>
        <p:nvSpPr>
          <p:cNvPr id="35858" name="Freeform 6"/>
          <p:cNvSpPr>
            <a:spLocks/>
          </p:cNvSpPr>
          <p:nvPr/>
        </p:nvSpPr>
        <p:spPr bwMode="auto">
          <a:xfrm>
            <a:off x="3438525" y="2578100"/>
            <a:ext cx="227013" cy="441325"/>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bg1"/>
          </a:solidFill>
          <a:ln w="9525">
            <a:solidFill>
              <a:schemeClr val="bg2"/>
            </a:solidFill>
            <a:round/>
            <a:headEnd/>
            <a:tailEnd/>
          </a:ln>
          <a:effectLst>
            <a:glow rad="228600">
              <a:schemeClr val="accent1">
                <a:satMod val="175000"/>
                <a:alpha val="40000"/>
              </a:schemeClr>
            </a:glow>
          </a:effectLst>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5859" name="Freeform 7"/>
          <p:cNvSpPr>
            <a:spLocks/>
          </p:cNvSpPr>
          <p:nvPr/>
        </p:nvSpPr>
        <p:spPr bwMode="auto">
          <a:xfrm>
            <a:off x="3387725" y="2276475"/>
            <a:ext cx="136525" cy="350838"/>
          </a:xfrm>
          <a:custGeom>
            <a:avLst/>
            <a:gdLst>
              <a:gd name="T0" fmla="*/ 0 w 143"/>
              <a:gd name="T1" fmla="*/ 0 h 278"/>
              <a:gd name="T2" fmla="*/ 4 w 143"/>
              <a:gd name="T3" fmla="*/ 9 h 278"/>
              <a:gd name="T4" fmla="*/ 4 w 143"/>
              <a:gd name="T5" fmla="*/ 48 h 278"/>
              <a:gd name="T6" fmla="*/ 3 w 143"/>
              <a:gd name="T7" fmla="*/ 56 h 278"/>
              <a:gd name="T8" fmla="*/ 2 w 143"/>
              <a:gd name="T9" fmla="*/ 20 h 278"/>
              <a:gd name="T10" fmla="*/ 1 w 143"/>
              <a:gd name="T11" fmla="*/ 1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bg1"/>
          </a:solidFill>
          <a:ln w="9525">
            <a:solidFill>
              <a:schemeClr val="bg2"/>
            </a:solidFill>
            <a:round/>
            <a:headEnd/>
            <a:tailEnd/>
          </a:ln>
          <a:effectLst>
            <a:glow rad="228600">
              <a:schemeClr val="accent1">
                <a:satMod val="175000"/>
                <a:alpha val="40000"/>
              </a:schemeClr>
            </a:glow>
          </a:effectLst>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5860" name="Freeform 8"/>
          <p:cNvSpPr>
            <a:spLocks/>
          </p:cNvSpPr>
          <p:nvPr/>
        </p:nvSpPr>
        <p:spPr bwMode="auto">
          <a:xfrm>
            <a:off x="3336925" y="2032000"/>
            <a:ext cx="80963" cy="282575"/>
          </a:xfrm>
          <a:custGeom>
            <a:avLst/>
            <a:gdLst>
              <a:gd name="T0" fmla="*/ 0 w 143"/>
              <a:gd name="T1" fmla="*/ 0 h 278"/>
              <a:gd name="T2" fmla="*/ 0 w 143"/>
              <a:gd name="T3" fmla="*/ 2 h 278"/>
              <a:gd name="T4" fmla="*/ 0 w 143"/>
              <a:gd name="T5" fmla="*/ 11 h 278"/>
              <a:gd name="T6" fmla="*/ 0 w 143"/>
              <a:gd name="T7" fmla="*/ 12 h 278"/>
              <a:gd name="T8" fmla="*/ 0 w 143"/>
              <a:gd name="T9" fmla="*/ 4 h 278"/>
              <a:gd name="T10" fmla="*/ 0 w 143"/>
              <a:gd name="T11" fmla="*/ 2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bg1"/>
          </a:solidFill>
          <a:ln w="9525">
            <a:solidFill>
              <a:schemeClr val="bg2"/>
            </a:solidFill>
            <a:round/>
            <a:headEnd/>
            <a:tailEnd/>
          </a:ln>
          <a:effectLst>
            <a:glow rad="228600">
              <a:schemeClr val="accent1">
                <a:satMod val="175000"/>
                <a:alpha val="40000"/>
              </a:schemeClr>
            </a:glow>
          </a:effectLst>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5861" name="Freeform 9"/>
          <p:cNvSpPr>
            <a:spLocks/>
          </p:cNvSpPr>
          <p:nvPr/>
        </p:nvSpPr>
        <p:spPr bwMode="auto">
          <a:xfrm>
            <a:off x="3286125" y="1892300"/>
            <a:ext cx="74613" cy="247650"/>
          </a:xfrm>
          <a:custGeom>
            <a:avLst/>
            <a:gdLst>
              <a:gd name="T0" fmla="*/ 0 w 143"/>
              <a:gd name="T1" fmla="*/ 0 h 278"/>
              <a:gd name="T2" fmla="*/ 0 w 143"/>
              <a:gd name="T3" fmla="*/ 1 h 278"/>
              <a:gd name="T4" fmla="*/ 0 w 143"/>
              <a:gd name="T5" fmla="*/ 4 h 278"/>
              <a:gd name="T6" fmla="*/ 0 w 143"/>
              <a:gd name="T7" fmla="*/ 4 h 278"/>
              <a:gd name="T8" fmla="*/ 0 w 143"/>
              <a:gd name="T9" fmla="*/ 2 h 278"/>
              <a:gd name="T10" fmla="*/ 0 w 143"/>
              <a:gd name="T11" fmla="*/ 1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bg1"/>
          </a:solidFill>
          <a:ln w="9525">
            <a:solidFill>
              <a:schemeClr val="bg2"/>
            </a:solidFill>
            <a:round/>
            <a:headEnd/>
            <a:tailEnd/>
          </a:ln>
          <a:effectLst>
            <a:glow rad="228600">
              <a:schemeClr val="accent1">
                <a:satMod val="175000"/>
                <a:alpha val="40000"/>
              </a:schemeClr>
            </a:glow>
          </a:effectLst>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5862" name="Freeform 10"/>
          <p:cNvSpPr>
            <a:spLocks/>
          </p:cNvSpPr>
          <p:nvPr/>
        </p:nvSpPr>
        <p:spPr bwMode="auto">
          <a:xfrm flipH="1">
            <a:off x="2286000" y="2584450"/>
            <a:ext cx="227013" cy="441325"/>
          </a:xfrm>
          <a:custGeom>
            <a:avLst/>
            <a:gdLst>
              <a:gd name="T0" fmla="*/ 0 w 143"/>
              <a:gd name="T1" fmla="*/ 0 h 278"/>
              <a:gd name="T2" fmla="*/ 143 w 143"/>
              <a:gd name="T3" fmla="*/ 42 h 278"/>
              <a:gd name="T4" fmla="*/ 143 w 143"/>
              <a:gd name="T5" fmla="*/ 242 h 278"/>
              <a:gd name="T6" fmla="*/ 100 w 143"/>
              <a:gd name="T7" fmla="*/ 278 h 278"/>
              <a:gd name="T8" fmla="*/ 93 w 143"/>
              <a:gd name="T9" fmla="*/ 100 h 278"/>
              <a:gd name="T10" fmla="*/ 7 w 143"/>
              <a:gd name="T11" fmla="*/ 5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bg1"/>
          </a:solidFill>
          <a:ln w="9525">
            <a:solidFill>
              <a:schemeClr val="bg2"/>
            </a:solidFill>
            <a:round/>
            <a:headEnd/>
            <a:tailEnd/>
          </a:ln>
          <a:effectLst>
            <a:glow rad="228600">
              <a:schemeClr val="accent1">
                <a:satMod val="175000"/>
                <a:alpha val="40000"/>
              </a:schemeClr>
            </a:glow>
          </a:effectLst>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5863" name="Freeform 11"/>
          <p:cNvSpPr>
            <a:spLocks/>
          </p:cNvSpPr>
          <p:nvPr/>
        </p:nvSpPr>
        <p:spPr bwMode="auto">
          <a:xfrm flipH="1">
            <a:off x="2428875" y="2306638"/>
            <a:ext cx="136525" cy="350838"/>
          </a:xfrm>
          <a:custGeom>
            <a:avLst/>
            <a:gdLst>
              <a:gd name="T0" fmla="*/ 0 w 143"/>
              <a:gd name="T1" fmla="*/ 0 h 278"/>
              <a:gd name="T2" fmla="*/ 4 w 143"/>
              <a:gd name="T3" fmla="*/ 9 h 278"/>
              <a:gd name="T4" fmla="*/ 4 w 143"/>
              <a:gd name="T5" fmla="*/ 48 h 278"/>
              <a:gd name="T6" fmla="*/ 3 w 143"/>
              <a:gd name="T7" fmla="*/ 56 h 278"/>
              <a:gd name="T8" fmla="*/ 2 w 143"/>
              <a:gd name="T9" fmla="*/ 20 h 278"/>
              <a:gd name="T10" fmla="*/ 1 w 143"/>
              <a:gd name="T11" fmla="*/ 10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bg1"/>
          </a:solidFill>
          <a:ln w="9525">
            <a:solidFill>
              <a:schemeClr val="bg2"/>
            </a:solidFill>
            <a:round/>
            <a:headEnd/>
            <a:tailEnd/>
          </a:ln>
          <a:effectLst>
            <a:glow rad="228600">
              <a:schemeClr val="accent1">
                <a:satMod val="175000"/>
                <a:alpha val="40000"/>
              </a:schemeClr>
            </a:glow>
          </a:effectLst>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5864" name="Freeform 12"/>
          <p:cNvSpPr>
            <a:spLocks/>
          </p:cNvSpPr>
          <p:nvPr/>
        </p:nvSpPr>
        <p:spPr bwMode="auto">
          <a:xfrm flipH="1">
            <a:off x="2605088" y="1947863"/>
            <a:ext cx="80963" cy="282575"/>
          </a:xfrm>
          <a:custGeom>
            <a:avLst/>
            <a:gdLst>
              <a:gd name="T0" fmla="*/ 0 w 143"/>
              <a:gd name="T1" fmla="*/ 0 h 278"/>
              <a:gd name="T2" fmla="*/ 0 w 143"/>
              <a:gd name="T3" fmla="*/ 2 h 278"/>
              <a:gd name="T4" fmla="*/ 0 w 143"/>
              <a:gd name="T5" fmla="*/ 11 h 278"/>
              <a:gd name="T6" fmla="*/ 0 w 143"/>
              <a:gd name="T7" fmla="*/ 12 h 278"/>
              <a:gd name="T8" fmla="*/ 0 w 143"/>
              <a:gd name="T9" fmla="*/ 4 h 278"/>
              <a:gd name="T10" fmla="*/ 0 w 143"/>
              <a:gd name="T11" fmla="*/ 2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bg1"/>
          </a:solidFill>
          <a:ln w="9525">
            <a:solidFill>
              <a:schemeClr val="bg2"/>
            </a:solidFill>
            <a:round/>
            <a:headEnd/>
            <a:tailEnd/>
          </a:ln>
          <a:effectLst>
            <a:glow rad="228600">
              <a:schemeClr val="accent1">
                <a:satMod val="175000"/>
                <a:alpha val="40000"/>
              </a:schemeClr>
            </a:glow>
          </a:effectLst>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5865" name="Freeform 13"/>
          <p:cNvSpPr>
            <a:spLocks/>
          </p:cNvSpPr>
          <p:nvPr/>
        </p:nvSpPr>
        <p:spPr bwMode="auto">
          <a:xfrm flipH="1">
            <a:off x="2541588" y="2114550"/>
            <a:ext cx="74613" cy="247650"/>
          </a:xfrm>
          <a:custGeom>
            <a:avLst/>
            <a:gdLst>
              <a:gd name="T0" fmla="*/ 0 w 143"/>
              <a:gd name="T1" fmla="*/ 0 h 278"/>
              <a:gd name="T2" fmla="*/ 0 w 143"/>
              <a:gd name="T3" fmla="*/ 1 h 278"/>
              <a:gd name="T4" fmla="*/ 0 w 143"/>
              <a:gd name="T5" fmla="*/ 4 h 278"/>
              <a:gd name="T6" fmla="*/ 0 w 143"/>
              <a:gd name="T7" fmla="*/ 4 h 278"/>
              <a:gd name="T8" fmla="*/ 0 w 143"/>
              <a:gd name="T9" fmla="*/ 2 h 278"/>
              <a:gd name="T10" fmla="*/ 0 w 143"/>
              <a:gd name="T11" fmla="*/ 1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bg1"/>
          </a:solidFill>
          <a:ln w="9525">
            <a:solidFill>
              <a:schemeClr val="bg2"/>
            </a:solidFill>
            <a:round/>
            <a:headEnd/>
            <a:tailEnd/>
          </a:ln>
          <a:effectLst>
            <a:glow rad="228600">
              <a:schemeClr val="accent1">
                <a:satMod val="175000"/>
                <a:alpha val="40000"/>
              </a:schemeClr>
            </a:glow>
          </a:effectLst>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5866" name="AutoShape 14"/>
          <p:cNvSpPr>
            <a:spLocks noChangeArrowheads="1"/>
          </p:cNvSpPr>
          <p:nvPr/>
        </p:nvSpPr>
        <p:spPr bwMode="auto">
          <a:xfrm flipV="1">
            <a:off x="2476500" y="1851025"/>
            <a:ext cx="1042988" cy="88423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4 w 21600"/>
              <a:gd name="T13" fmla="*/ 4498 h 21600"/>
              <a:gd name="T14" fmla="*/ 17096 w 21600"/>
              <a:gd name="T15" fmla="*/ 17102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0000"/>
          </a:solidFill>
          <a:ln w="38100">
            <a:solidFill>
              <a:schemeClr val="bg2"/>
            </a:solidFill>
            <a:miter lim="800000"/>
            <a:headEnd/>
            <a:tailEnd/>
          </a:ln>
          <a:effectLst>
            <a:glow rad="228600">
              <a:schemeClr val="accent1">
                <a:satMod val="175000"/>
                <a:alpha val="40000"/>
              </a:schemeClr>
            </a:glow>
          </a:effectLst>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5867" name="Rectangle 15"/>
          <p:cNvSpPr>
            <a:spLocks noChangeArrowheads="1"/>
          </p:cNvSpPr>
          <p:nvPr/>
        </p:nvSpPr>
        <p:spPr bwMode="auto">
          <a:xfrm>
            <a:off x="2476500" y="2746375"/>
            <a:ext cx="1042988" cy="249238"/>
          </a:xfrm>
          <a:prstGeom prst="rect">
            <a:avLst/>
          </a:prstGeom>
          <a:solidFill>
            <a:srgbClr val="FF0000"/>
          </a:solidFill>
          <a:ln w="38100">
            <a:solidFill>
              <a:schemeClr val="bg2"/>
            </a:solidFill>
            <a:miter lim="800000"/>
            <a:headEnd/>
            <a:tailEnd/>
          </a:ln>
          <a:effectLst>
            <a:glow rad="228600">
              <a:schemeClr val="accent1">
                <a:satMod val="175000"/>
                <a:alpha val="40000"/>
              </a:schemeClr>
            </a:glow>
          </a:effectLst>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5868" name="Freeform 16"/>
          <p:cNvSpPr>
            <a:spLocks/>
          </p:cNvSpPr>
          <p:nvPr/>
        </p:nvSpPr>
        <p:spPr bwMode="auto">
          <a:xfrm>
            <a:off x="3200400" y="2895600"/>
            <a:ext cx="457200" cy="1905000"/>
          </a:xfrm>
          <a:custGeom>
            <a:avLst/>
            <a:gdLst>
              <a:gd name="T0" fmla="*/ 2147483647 w 288"/>
              <a:gd name="T1" fmla="*/ 0 h 1200"/>
              <a:gd name="T2" fmla="*/ 0 w 288"/>
              <a:gd name="T3" fmla="*/ 2147483647 h 1200"/>
              <a:gd name="T4" fmla="*/ 2147483647 w 288"/>
              <a:gd name="T5" fmla="*/ 2147483647 h 1200"/>
              <a:gd name="T6" fmla="*/ 0 60000 65536"/>
              <a:gd name="T7" fmla="*/ 0 60000 65536"/>
              <a:gd name="T8" fmla="*/ 0 60000 65536"/>
              <a:gd name="T9" fmla="*/ 0 w 288"/>
              <a:gd name="T10" fmla="*/ 0 h 1200"/>
              <a:gd name="T11" fmla="*/ 288 w 288"/>
              <a:gd name="T12" fmla="*/ 1200 h 1200"/>
            </a:gdLst>
            <a:ahLst/>
            <a:cxnLst>
              <a:cxn ang="T6">
                <a:pos x="T0" y="T1"/>
              </a:cxn>
              <a:cxn ang="T7">
                <a:pos x="T2" y="T3"/>
              </a:cxn>
              <a:cxn ang="T8">
                <a:pos x="T4" y="T5"/>
              </a:cxn>
            </a:cxnLst>
            <a:rect l="T9" t="T10" r="T11" b="T12"/>
            <a:pathLst>
              <a:path w="288" h="1200">
                <a:moveTo>
                  <a:pt x="288" y="0"/>
                </a:moveTo>
                <a:lnTo>
                  <a:pt x="0" y="1200"/>
                </a:lnTo>
                <a:lnTo>
                  <a:pt x="240" y="48"/>
                </a:lnTo>
              </a:path>
            </a:pathLst>
          </a:custGeom>
          <a:solidFill>
            <a:schemeClr val="tx2"/>
          </a:solidFill>
          <a:ln w="9525">
            <a:solidFill>
              <a:schemeClr val="tx1"/>
            </a:solidFill>
            <a:round/>
            <a:headEnd/>
            <a:tailEnd type="triangle" w="med" len="med"/>
          </a:ln>
        </p:spPr>
        <p:txBody>
          <a:bodyPr wrap="none" anchor="ctr"/>
          <a:lstStyle/>
          <a:p>
            <a:pPr algn="r" eaLnBrk="0" hangingPunct="0"/>
            <a:endParaRPr lang="en-US" sz="4400" b="1" dirty="0">
              <a:solidFill>
                <a:srgbClr val="0000FF"/>
              </a:solidFill>
              <a:latin typeface="Arial" panose="020B0604020202020204" pitchFamily="34" charset="0"/>
            </a:endParaRPr>
          </a:p>
        </p:txBody>
      </p:sp>
      <p:grpSp>
        <p:nvGrpSpPr>
          <p:cNvPr id="2" name="Group 1">
            <a:extLst>
              <a:ext uri="{FF2B5EF4-FFF2-40B4-BE49-F238E27FC236}">
                <a16:creationId xmlns:a16="http://schemas.microsoft.com/office/drawing/2014/main" id="{0F817D6D-F061-FCF8-970E-A85DE5A4991A}"/>
              </a:ext>
            </a:extLst>
          </p:cNvPr>
          <p:cNvGrpSpPr/>
          <p:nvPr/>
        </p:nvGrpSpPr>
        <p:grpSpPr>
          <a:xfrm>
            <a:off x="6096000" y="1851025"/>
            <a:ext cx="1379538" cy="1174750"/>
            <a:chOff x="6096000" y="1851025"/>
            <a:chExt cx="1379538" cy="1174750"/>
          </a:xfrm>
          <a:effectLst>
            <a:glow rad="228600">
              <a:schemeClr val="accent1">
                <a:satMod val="175000"/>
                <a:alpha val="40000"/>
              </a:schemeClr>
            </a:glow>
          </a:effectLst>
        </p:grpSpPr>
        <p:sp>
          <p:nvSpPr>
            <p:cNvPr id="35869" name="Freeform 17"/>
            <p:cNvSpPr>
              <a:spLocks/>
            </p:cNvSpPr>
            <p:nvPr/>
          </p:nvSpPr>
          <p:spPr bwMode="auto">
            <a:xfrm>
              <a:off x="7248525" y="2578100"/>
              <a:ext cx="227013" cy="44132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tx2"/>
            </a:solidFill>
            <a:ln w="9525">
              <a:solidFill>
                <a:schemeClr val="bg2"/>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5870" name="Freeform 18"/>
            <p:cNvSpPr>
              <a:spLocks/>
            </p:cNvSpPr>
            <p:nvPr/>
          </p:nvSpPr>
          <p:spPr bwMode="auto">
            <a:xfrm>
              <a:off x="7197725" y="2276475"/>
              <a:ext cx="136525" cy="350838"/>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bg1"/>
            </a:solidFill>
            <a:ln w="9525">
              <a:solidFill>
                <a:schemeClr val="bg2"/>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5871" name="Freeform 19"/>
            <p:cNvSpPr>
              <a:spLocks/>
            </p:cNvSpPr>
            <p:nvPr/>
          </p:nvSpPr>
          <p:spPr bwMode="auto">
            <a:xfrm>
              <a:off x="7146925" y="2032000"/>
              <a:ext cx="80963" cy="28257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bg1"/>
            </a:solidFill>
            <a:ln w="9525">
              <a:solidFill>
                <a:schemeClr val="bg2"/>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5872" name="Freeform 20"/>
            <p:cNvSpPr>
              <a:spLocks/>
            </p:cNvSpPr>
            <p:nvPr/>
          </p:nvSpPr>
          <p:spPr bwMode="auto">
            <a:xfrm>
              <a:off x="7096125" y="1892300"/>
              <a:ext cx="74613" cy="247650"/>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bg1"/>
            </a:solidFill>
            <a:ln w="9525">
              <a:solidFill>
                <a:schemeClr val="bg2"/>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5873" name="Freeform 21"/>
            <p:cNvSpPr>
              <a:spLocks/>
            </p:cNvSpPr>
            <p:nvPr/>
          </p:nvSpPr>
          <p:spPr bwMode="auto">
            <a:xfrm flipH="1">
              <a:off x="6096000" y="2584450"/>
              <a:ext cx="227013" cy="44132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bg1"/>
            </a:solidFill>
            <a:ln w="9525">
              <a:solidFill>
                <a:schemeClr val="bg2"/>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5874" name="Freeform 22"/>
            <p:cNvSpPr>
              <a:spLocks/>
            </p:cNvSpPr>
            <p:nvPr/>
          </p:nvSpPr>
          <p:spPr bwMode="auto">
            <a:xfrm flipH="1">
              <a:off x="6238875" y="2306638"/>
              <a:ext cx="136525" cy="350837"/>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bg1"/>
            </a:solidFill>
            <a:ln w="9525">
              <a:solidFill>
                <a:schemeClr val="bg2"/>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5875" name="Freeform 23"/>
            <p:cNvSpPr>
              <a:spLocks/>
            </p:cNvSpPr>
            <p:nvPr/>
          </p:nvSpPr>
          <p:spPr bwMode="auto">
            <a:xfrm flipH="1">
              <a:off x="6415088" y="1947863"/>
              <a:ext cx="80962" cy="282575"/>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bg1"/>
            </a:solidFill>
            <a:ln w="9525">
              <a:solidFill>
                <a:schemeClr val="bg2"/>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5876" name="Freeform 24"/>
            <p:cNvSpPr>
              <a:spLocks/>
            </p:cNvSpPr>
            <p:nvPr/>
          </p:nvSpPr>
          <p:spPr bwMode="auto">
            <a:xfrm flipH="1">
              <a:off x="6351588" y="2114550"/>
              <a:ext cx="74612" cy="247650"/>
            </a:xfrm>
            <a:custGeom>
              <a:avLst/>
              <a:gdLst>
                <a:gd name="T0" fmla="*/ 0 w 143"/>
                <a:gd name="T1" fmla="*/ 0 h 278"/>
                <a:gd name="T2" fmla="*/ 2147483647 w 143"/>
                <a:gd name="T3" fmla="*/ 2147483647 h 278"/>
                <a:gd name="T4" fmla="*/ 2147483647 w 143"/>
                <a:gd name="T5" fmla="*/ 2147483647 h 278"/>
                <a:gd name="T6" fmla="*/ 2147483647 w 143"/>
                <a:gd name="T7" fmla="*/ 2147483647 h 278"/>
                <a:gd name="T8" fmla="*/ 2147483647 w 143"/>
                <a:gd name="T9" fmla="*/ 2147483647 h 278"/>
                <a:gd name="T10" fmla="*/ 2147483647 w 143"/>
                <a:gd name="T11" fmla="*/ 2147483647 h 278"/>
                <a:gd name="T12" fmla="*/ 0 w 143"/>
                <a:gd name="T13" fmla="*/ 0 h 278"/>
                <a:gd name="T14" fmla="*/ 0 60000 65536"/>
                <a:gd name="T15" fmla="*/ 0 60000 65536"/>
                <a:gd name="T16" fmla="*/ 0 60000 65536"/>
                <a:gd name="T17" fmla="*/ 0 60000 65536"/>
                <a:gd name="T18" fmla="*/ 0 60000 65536"/>
                <a:gd name="T19" fmla="*/ 0 60000 65536"/>
                <a:gd name="T20" fmla="*/ 0 60000 65536"/>
                <a:gd name="T21" fmla="*/ 0 w 143"/>
                <a:gd name="T22" fmla="*/ 0 h 278"/>
                <a:gd name="T23" fmla="*/ 143 w 143"/>
                <a:gd name="T24" fmla="*/ 278 h 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278">
                  <a:moveTo>
                    <a:pt x="0" y="0"/>
                  </a:moveTo>
                  <a:lnTo>
                    <a:pt x="143" y="42"/>
                  </a:lnTo>
                  <a:lnTo>
                    <a:pt x="143" y="242"/>
                  </a:lnTo>
                  <a:lnTo>
                    <a:pt x="100" y="278"/>
                  </a:lnTo>
                  <a:lnTo>
                    <a:pt x="93" y="100"/>
                  </a:lnTo>
                  <a:lnTo>
                    <a:pt x="7" y="50"/>
                  </a:lnTo>
                  <a:lnTo>
                    <a:pt x="0" y="0"/>
                  </a:lnTo>
                  <a:close/>
                </a:path>
              </a:pathLst>
            </a:custGeom>
            <a:solidFill>
              <a:schemeClr val="bg1"/>
            </a:solidFill>
            <a:ln w="9525">
              <a:solidFill>
                <a:schemeClr val="bg2"/>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5877" name="AutoShape 25"/>
            <p:cNvSpPr>
              <a:spLocks noChangeArrowheads="1"/>
            </p:cNvSpPr>
            <p:nvPr/>
          </p:nvSpPr>
          <p:spPr bwMode="auto">
            <a:xfrm flipV="1">
              <a:off x="6286500" y="1851025"/>
              <a:ext cx="1042988" cy="884238"/>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accent2"/>
            </a:solidFill>
            <a:ln w="38100">
              <a:solidFill>
                <a:schemeClr val="bg2"/>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5878" name="Rectangle 26"/>
            <p:cNvSpPr>
              <a:spLocks noChangeArrowheads="1"/>
            </p:cNvSpPr>
            <p:nvPr/>
          </p:nvSpPr>
          <p:spPr bwMode="auto">
            <a:xfrm>
              <a:off x="6286500" y="2746375"/>
              <a:ext cx="1042988" cy="249238"/>
            </a:xfrm>
            <a:prstGeom prst="rect">
              <a:avLst/>
            </a:prstGeom>
            <a:solidFill>
              <a:schemeClr val="accent2"/>
            </a:solidFill>
            <a:ln w="38100">
              <a:solidFill>
                <a:schemeClr val="bg2"/>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35879" name="Freeform 29"/>
          <p:cNvSpPr>
            <a:spLocks/>
          </p:cNvSpPr>
          <p:nvPr/>
        </p:nvSpPr>
        <p:spPr bwMode="auto">
          <a:xfrm>
            <a:off x="4940300" y="876300"/>
            <a:ext cx="2133600" cy="1697038"/>
          </a:xfrm>
          <a:custGeom>
            <a:avLst/>
            <a:gdLst>
              <a:gd name="T0" fmla="*/ 2147483647 w 1344"/>
              <a:gd name="T1" fmla="*/ 0 h 1069"/>
              <a:gd name="T2" fmla="*/ 2147483647 w 1344"/>
              <a:gd name="T3" fmla="*/ 2147483647 h 1069"/>
              <a:gd name="T4" fmla="*/ 2147483647 w 1344"/>
              <a:gd name="T5" fmla="*/ 2147483647 h 1069"/>
              <a:gd name="T6" fmla="*/ 0 w 1344"/>
              <a:gd name="T7" fmla="*/ 2147483647 h 1069"/>
              <a:gd name="T8" fmla="*/ 2147483647 w 1344"/>
              <a:gd name="T9" fmla="*/ 2147483647 h 1069"/>
              <a:gd name="T10" fmla="*/ 2147483647 w 1344"/>
              <a:gd name="T11" fmla="*/ 2147483647 h 1069"/>
              <a:gd name="T12" fmla="*/ 2147483647 w 1344"/>
              <a:gd name="T13" fmla="*/ 0 h 1069"/>
              <a:gd name="T14" fmla="*/ 0 60000 65536"/>
              <a:gd name="T15" fmla="*/ 0 60000 65536"/>
              <a:gd name="T16" fmla="*/ 0 60000 65536"/>
              <a:gd name="T17" fmla="*/ 0 60000 65536"/>
              <a:gd name="T18" fmla="*/ 0 60000 65536"/>
              <a:gd name="T19" fmla="*/ 0 60000 65536"/>
              <a:gd name="T20" fmla="*/ 0 60000 65536"/>
              <a:gd name="T21" fmla="*/ 0 w 1344"/>
              <a:gd name="T22" fmla="*/ 0 h 1069"/>
              <a:gd name="T23" fmla="*/ 1344 w 1344"/>
              <a:gd name="T24" fmla="*/ 1069 h 106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44" h="1069">
                <a:moveTo>
                  <a:pt x="1344" y="0"/>
                </a:moveTo>
                <a:lnTo>
                  <a:pt x="336" y="626"/>
                </a:lnTo>
                <a:lnTo>
                  <a:pt x="722" y="576"/>
                </a:lnTo>
                <a:lnTo>
                  <a:pt x="0" y="1069"/>
                </a:lnTo>
                <a:lnTo>
                  <a:pt x="1179" y="448"/>
                </a:lnTo>
                <a:lnTo>
                  <a:pt x="795" y="457"/>
                </a:lnTo>
                <a:lnTo>
                  <a:pt x="1344" y="0"/>
                </a:lnTo>
                <a:close/>
              </a:path>
            </a:pathLst>
          </a:custGeom>
          <a:solidFill>
            <a:srgbClr val="FFFF00"/>
          </a:solidFill>
          <a:ln w="38100">
            <a:solidFill>
              <a:srgbClr val="FF0000"/>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5880" name="Freeform 31"/>
          <p:cNvSpPr>
            <a:spLocks/>
          </p:cNvSpPr>
          <p:nvPr/>
        </p:nvSpPr>
        <p:spPr bwMode="auto">
          <a:xfrm>
            <a:off x="6521450" y="2895600"/>
            <a:ext cx="946150" cy="1165225"/>
          </a:xfrm>
          <a:custGeom>
            <a:avLst/>
            <a:gdLst>
              <a:gd name="T0" fmla="*/ 2147483647 w 596"/>
              <a:gd name="T1" fmla="*/ 2147483647 h 734"/>
              <a:gd name="T2" fmla="*/ 0 w 596"/>
              <a:gd name="T3" fmla="*/ 2147483647 h 734"/>
              <a:gd name="T4" fmla="*/ 2147483647 w 596"/>
              <a:gd name="T5" fmla="*/ 0 h 734"/>
              <a:gd name="T6" fmla="*/ 0 60000 65536"/>
              <a:gd name="T7" fmla="*/ 0 60000 65536"/>
              <a:gd name="T8" fmla="*/ 0 60000 65536"/>
              <a:gd name="T9" fmla="*/ 0 w 596"/>
              <a:gd name="T10" fmla="*/ 0 h 734"/>
              <a:gd name="T11" fmla="*/ 596 w 596"/>
              <a:gd name="T12" fmla="*/ 734 h 734"/>
            </a:gdLst>
            <a:ahLst/>
            <a:cxnLst>
              <a:cxn ang="T6">
                <a:pos x="T0" y="T1"/>
              </a:cxn>
              <a:cxn ang="T7">
                <a:pos x="T2" y="T3"/>
              </a:cxn>
              <a:cxn ang="T8">
                <a:pos x="T4" y="T5"/>
              </a:cxn>
            </a:cxnLst>
            <a:rect l="T9" t="T10" r="T11" b="T12"/>
            <a:pathLst>
              <a:path w="596" h="734">
                <a:moveTo>
                  <a:pt x="596" y="35"/>
                </a:moveTo>
                <a:lnTo>
                  <a:pt x="0" y="734"/>
                </a:lnTo>
                <a:lnTo>
                  <a:pt x="551" y="0"/>
                </a:lnTo>
              </a:path>
            </a:pathLst>
          </a:custGeom>
          <a:solidFill>
            <a:schemeClr val="tx2"/>
          </a:solidFill>
          <a:ln w="9525">
            <a:solidFill>
              <a:schemeClr val="tx1"/>
            </a:solidFill>
            <a:round/>
            <a:headEnd/>
            <a:tailEnd type="triangle" w="med" len="med"/>
          </a:ln>
        </p:spPr>
        <p:txBody>
          <a:bodyPr wrap="none" anchor="ctr"/>
          <a:lstStyle/>
          <a:p>
            <a:pPr algn="r" eaLnBrk="0" hangingPunct="0"/>
            <a:endParaRPr lang="en-US" sz="4400" b="1" dirty="0">
              <a:solidFill>
                <a:srgbClr val="0000FF"/>
              </a:solidFill>
              <a:latin typeface="Arial" panose="020B0604020202020204" pitchFamily="34" charset="0"/>
            </a:endParaRPr>
          </a:p>
        </p:txBody>
      </p:sp>
    </p:spTree>
    <p:extLst>
      <p:ext uri="{BB962C8B-B14F-4D97-AF65-F5344CB8AC3E}">
        <p14:creationId xmlns:p14="http://schemas.microsoft.com/office/powerpoint/2010/main" val="3481905374"/>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1"/>
          <p:cNvSpPr>
            <a:spLocks noGrp="1"/>
          </p:cNvSpPr>
          <p:nvPr>
            <p:ph type="ftr" sz="quarter" idx="10"/>
          </p:nvPr>
        </p:nvSpPr>
        <p:spPr/>
        <p:txBody>
          <a:bodyPr/>
          <a:lstStyle/>
          <a:p>
            <a:r>
              <a:rPr lang="en-US" dirty="0">
                <a:latin typeface="+mj-lt"/>
              </a:rPr>
              <a:t>Art of Multiprocessor Programming</a:t>
            </a:r>
          </a:p>
        </p:txBody>
      </p:sp>
      <p:sp>
        <p:nvSpPr>
          <p:cNvPr id="37891" name="Slide Number Placeholder 4"/>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BC098310-1A91-48DD-8E3E-115F72EB2D54}" type="slidenum">
              <a:rPr lang="ar-SA" sz="1400">
                <a:latin typeface="Arial" panose="020B0604020202020204" pitchFamily="34" charset="0"/>
                <a:cs typeface="Arial" pitchFamily="34" charset="0"/>
              </a:rPr>
              <a:pPr algn="r" eaLnBrk="0" hangingPunct="0"/>
              <a:t>20</a:t>
            </a:fld>
            <a:endParaRPr lang="en-US" sz="1400" dirty="0">
              <a:latin typeface="Arial" panose="020B0604020202020204" pitchFamily="34" charset="0"/>
              <a:cs typeface="Arial" pitchFamily="34" charset="0"/>
            </a:endParaRPr>
          </a:p>
        </p:txBody>
      </p:sp>
      <p:sp>
        <p:nvSpPr>
          <p:cNvPr id="37892" name="Rectangle 2"/>
          <p:cNvSpPr>
            <a:spLocks noGrp="1" noChangeArrowheads="1"/>
          </p:cNvSpPr>
          <p:nvPr>
            <p:ph type="title" idx="4294967295"/>
          </p:nvPr>
        </p:nvSpPr>
        <p:spPr/>
        <p:txBody>
          <a:bodyPr/>
          <a:lstStyle/>
          <a:p>
            <a:r>
              <a:rPr lang="en-US" dirty="0">
                <a:solidFill>
                  <a:srgbClr val="FFFF00"/>
                </a:solidFill>
              </a:rPr>
              <a:t>Model Summary</a:t>
            </a:r>
          </a:p>
        </p:txBody>
      </p:sp>
      <p:sp>
        <p:nvSpPr>
          <p:cNvPr id="2" name="TextBox 1">
            <a:extLst>
              <a:ext uri="{FF2B5EF4-FFF2-40B4-BE49-F238E27FC236}">
                <a16:creationId xmlns:a16="http://schemas.microsoft.com/office/drawing/2014/main" id="{0F924182-5DB3-076F-DB98-E5D902476398}"/>
              </a:ext>
            </a:extLst>
          </p:cNvPr>
          <p:cNvSpPr txBox="1"/>
          <p:nvPr/>
        </p:nvSpPr>
        <p:spPr bwMode="auto">
          <a:xfrm>
            <a:off x="990600" y="1359673"/>
            <a:ext cx="2725426" cy="523220"/>
          </a:xfrm>
          <a:prstGeom prst="rect">
            <a:avLst/>
          </a:prstGeom>
          <a:solidFill>
            <a:schemeClr val="bg1"/>
          </a:solidFill>
          <a:ln w="76200">
            <a:solidFill>
              <a:srgbClr val="FF0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Multiple </a:t>
            </a:r>
            <a:r>
              <a:rPr lang="en-US" sz="2800" i="1" dirty="0"/>
              <a:t>threads</a:t>
            </a:r>
            <a:endParaRPr lang="en-US" sz="2800" i="1"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C014B437-1F87-3BE2-673D-B1923ED7DB38}"/>
              </a:ext>
            </a:extLst>
          </p:cNvPr>
          <p:cNvSpPr txBox="1"/>
          <p:nvPr/>
        </p:nvSpPr>
        <p:spPr bwMode="auto">
          <a:xfrm>
            <a:off x="990600" y="3041839"/>
            <a:ext cx="3785011" cy="523220"/>
          </a:xfrm>
          <a:prstGeom prst="rect">
            <a:avLst/>
          </a:prstGeom>
          <a:solidFill>
            <a:schemeClr val="bg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Single shared </a:t>
            </a:r>
            <a:r>
              <a:rPr lang="en-US" sz="2800" i="1" dirty="0"/>
              <a:t>memory</a:t>
            </a:r>
            <a:endParaRPr lang="en-US" sz="2800"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40BDAE86-5835-7F31-6AC5-8FDD93BA5FEB}"/>
              </a:ext>
            </a:extLst>
          </p:cNvPr>
          <p:cNvSpPr txBox="1"/>
          <p:nvPr/>
        </p:nvSpPr>
        <p:spPr bwMode="auto">
          <a:xfrm>
            <a:off x="1905000" y="2200756"/>
            <a:ext cx="4762842" cy="523220"/>
          </a:xfrm>
          <a:prstGeom prst="rect">
            <a:avLst/>
          </a:prstGeom>
          <a:solidFill>
            <a:schemeClr val="bg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Sometimes called </a:t>
            </a:r>
            <a:r>
              <a:rPr lang="en-US" sz="2800" i="1" dirty="0"/>
              <a:t>processes</a:t>
            </a:r>
            <a:endParaRPr lang="en-US" sz="2800"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6AE41DB1-F38D-FC3B-A607-27EB0C58B7D9}"/>
              </a:ext>
            </a:extLst>
          </p:cNvPr>
          <p:cNvSpPr txBox="1"/>
          <p:nvPr/>
        </p:nvSpPr>
        <p:spPr bwMode="auto">
          <a:xfrm>
            <a:off x="990600" y="3882922"/>
            <a:ext cx="3821880" cy="523220"/>
          </a:xfrm>
          <a:prstGeom prst="rect">
            <a:avLst/>
          </a:prstGeom>
          <a:solidFill>
            <a:schemeClr val="bg1"/>
          </a:solidFill>
          <a:ln w="76200">
            <a:solidFill>
              <a:srgbClr val="FF66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i="1" dirty="0"/>
              <a:t>Objects</a:t>
            </a:r>
            <a:r>
              <a:rPr lang="en-US" sz="2800" dirty="0">
                <a:solidFill>
                  <a:srgbClr val="FFFF00"/>
                </a:solidFill>
              </a:rPr>
              <a:t> live in memory</a:t>
            </a:r>
            <a:endParaRPr lang="en-US" sz="2800" dirty="0">
              <a:solidFill>
                <a:srgbClr val="FFFF00"/>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719F9219-00A4-CCF6-5E66-ED16FC54BB31}"/>
              </a:ext>
            </a:extLst>
          </p:cNvPr>
          <p:cNvSpPr txBox="1"/>
          <p:nvPr/>
        </p:nvSpPr>
        <p:spPr bwMode="auto">
          <a:xfrm>
            <a:off x="990600" y="4724005"/>
            <a:ext cx="5886548" cy="523220"/>
          </a:xfrm>
          <a:prstGeom prst="rect">
            <a:avLst/>
          </a:prstGeom>
          <a:solidFill>
            <a:schemeClr val="bg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Unpredictable asynchronous delays</a:t>
            </a:r>
            <a:endParaRPr lang="en-US" sz="2800" dirty="0">
              <a:solidFill>
                <a:srgbClr val="FFFF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993451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animBg="1"/>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Slide Number Placeholder 4"/>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C5299CBF-71CC-430A-9A5E-0F174881AA0B}" type="slidenum">
              <a:rPr lang="ar-SA" sz="1400">
                <a:latin typeface="Arial" panose="020B0604020202020204" pitchFamily="34" charset="0"/>
                <a:cs typeface="Arial" pitchFamily="34" charset="0"/>
              </a:rPr>
              <a:pPr algn="r" eaLnBrk="0" hangingPunct="0"/>
              <a:t>21</a:t>
            </a:fld>
            <a:endParaRPr lang="en-US" sz="1400" dirty="0">
              <a:latin typeface="Arial" panose="020B0604020202020204" pitchFamily="34" charset="0"/>
              <a:cs typeface="Arial" pitchFamily="34" charset="0"/>
            </a:endParaRPr>
          </a:p>
        </p:txBody>
      </p:sp>
      <p:sp>
        <p:nvSpPr>
          <p:cNvPr id="39940" name="Rectangle 2"/>
          <p:cNvSpPr>
            <a:spLocks noGrp="1" noChangeArrowheads="1"/>
          </p:cNvSpPr>
          <p:nvPr>
            <p:ph type="title" idx="4294967295"/>
          </p:nvPr>
        </p:nvSpPr>
        <p:spPr/>
        <p:txBody>
          <a:bodyPr/>
          <a:lstStyle/>
          <a:p>
            <a:r>
              <a:rPr lang="en-US" dirty="0">
                <a:solidFill>
                  <a:srgbClr val="FFFF00"/>
                </a:solidFill>
              </a:rPr>
              <a:t>Road Map</a:t>
            </a:r>
          </a:p>
        </p:txBody>
      </p:sp>
      <p:sp>
        <p:nvSpPr>
          <p:cNvPr id="6" name="Footer Placeholder 1"/>
          <p:cNvSpPr>
            <a:spLocks noGrp="1"/>
          </p:cNvSpPr>
          <p:nvPr>
            <p:ph type="ftr" sz="quarter" idx="10"/>
          </p:nvPr>
        </p:nvSpPr>
        <p:spPr>
          <a:xfrm>
            <a:off x="3124200" y="6245225"/>
            <a:ext cx="3124200" cy="476250"/>
          </a:xfrm>
        </p:spPr>
        <p:txBody>
          <a:bodyPr/>
          <a:lstStyle/>
          <a:p>
            <a:r>
              <a:rPr lang="en-US" dirty="0">
                <a:latin typeface="+mj-lt"/>
              </a:rPr>
              <a:t>Art of Multiprocessor Programming</a:t>
            </a:r>
          </a:p>
        </p:txBody>
      </p:sp>
      <p:sp>
        <p:nvSpPr>
          <p:cNvPr id="2" name="TextBox 1">
            <a:extLst>
              <a:ext uri="{FF2B5EF4-FFF2-40B4-BE49-F238E27FC236}">
                <a16:creationId xmlns:a16="http://schemas.microsoft.com/office/drawing/2014/main" id="{CB66B3D5-14CD-794E-5ECE-746E08A32408}"/>
              </a:ext>
            </a:extLst>
          </p:cNvPr>
          <p:cNvSpPr txBox="1"/>
          <p:nvPr/>
        </p:nvSpPr>
        <p:spPr bwMode="auto">
          <a:xfrm>
            <a:off x="685800" y="1621283"/>
            <a:ext cx="7431778" cy="523220"/>
          </a:xfrm>
          <a:prstGeom prst="rect">
            <a:avLst/>
          </a:prstGeom>
          <a:solidFill>
            <a:schemeClr val="bg1"/>
          </a:solidFill>
          <a:ln w="76200">
            <a:solidFill>
              <a:srgbClr val="FF0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We will focus on </a:t>
            </a:r>
            <a:r>
              <a:rPr lang="en-US" sz="2800" i="1" dirty="0"/>
              <a:t>principles</a:t>
            </a:r>
            <a:r>
              <a:rPr lang="en-US" sz="2800" dirty="0">
                <a:solidFill>
                  <a:srgbClr val="FFFF00"/>
                </a:solidFill>
              </a:rPr>
              <a:t> first, then </a:t>
            </a:r>
            <a:r>
              <a:rPr lang="en-US" sz="2800" i="1" dirty="0"/>
              <a:t>practice</a:t>
            </a:r>
            <a:endParaRPr lang="en-US" sz="2800" i="1"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E97566EF-FBC3-018B-23A5-6589401180BD}"/>
              </a:ext>
            </a:extLst>
          </p:cNvPr>
          <p:cNvSpPr txBox="1"/>
          <p:nvPr/>
        </p:nvSpPr>
        <p:spPr bwMode="auto">
          <a:xfrm>
            <a:off x="685800" y="3303449"/>
            <a:ext cx="4503157" cy="523220"/>
          </a:xfrm>
          <a:prstGeom prst="rect">
            <a:avLst/>
          </a:prstGeom>
          <a:solidFill>
            <a:schemeClr val="bg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Look at </a:t>
            </a:r>
            <a:r>
              <a:rPr lang="en-US" sz="2800" i="1" dirty="0"/>
              <a:t>simplistic</a:t>
            </a:r>
            <a:r>
              <a:rPr lang="en-US" sz="2800" dirty="0">
                <a:solidFill>
                  <a:srgbClr val="FFFF00"/>
                </a:solidFill>
              </a:rPr>
              <a:t> problems</a:t>
            </a:r>
            <a:endParaRPr lang="en-US" sz="2800" dirty="0">
              <a:solidFill>
                <a:srgbClr val="FFFF00"/>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33566363-5B35-297D-9125-0EFB34D42078}"/>
              </a:ext>
            </a:extLst>
          </p:cNvPr>
          <p:cNvSpPr txBox="1"/>
          <p:nvPr/>
        </p:nvSpPr>
        <p:spPr bwMode="auto">
          <a:xfrm>
            <a:off x="685800" y="2462366"/>
            <a:ext cx="4463080" cy="523220"/>
          </a:xfrm>
          <a:prstGeom prst="rect">
            <a:avLst/>
          </a:prstGeom>
          <a:solidFill>
            <a:schemeClr val="bg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Start with </a:t>
            </a:r>
            <a:r>
              <a:rPr lang="en-US" sz="2800" i="1" dirty="0"/>
              <a:t>idealized</a:t>
            </a:r>
            <a:r>
              <a:rPr lang="en-US" sz="2800" dirty="0">
                <a:solidFill>
                  <a:srgbClr val="FFFF00"/>
                </a:solidFill>
              </a:rPr>
              <a:t> models</a:t>
            </a:r>
          </a:p>
        </p:txBody>
      </p:sp>
      <p:sp>
        <p:nvSpPr>
          <p:cNvPr id="5" name="TextBox 4">
            <a:extLst>
              <a:ext uri="{FF2B5EF4-FFF2-40B4-BE49-F238E27FC236}">
                <a16:creationId xmlns:a16="http://schemas.microsoft.com/office/drawing/2014/main" id="{D37BCBA4-A543-3D8B-1CC7-8AA890FDEF3B}"/>
              </a:ext>
            </a:extLst>
          </p:cNvPr>
          <p:cNvSpPr txBox="1"/>
          <p:nvPr/>
        </p:nvSpPr>
        <p:spPr bwMode="auto">
          <a:xfrm>
            <a:off x="685800" y="4144532"/>
            <a:ext cx="5862503" cy="523220"/>
          </a:xfrm>
          <a:prstGeom prst="rect">
            <a:avLst/>
          </a:prstGeom>
          <a:solidFill>
            <a:schemeClr val="bg1"/>
          </a:solidFill>
          <a:ln w="76200">
            <a:solidFill>
              <a:srgbClr val="FF66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First </a:t>
            </a:r>
            <a:r>
              <a:rPr lang="en-US" sz="2800" i="1" dirty="0"/>
              <a:t>correctness</a:t>
            </a:r>
            <a:r>
              <a:rPr lang="en-US" sz="2800" i="1" dirty="0">
                <a:solidFill>
                  <a:srgbClr val="FFFF00"/>
                </a:solidFill>
              </a:rPr>
              <a:t>,</a:t>
            </a:r>
            <a:r>
              <a:rPr lang="en-US" sz="2800" dirty="0">
                <a:solidFill>
                  <a:srgbClr val="FFFF00"/>
                </a:solidFill>
              </a:rPr>
              <a:t> then </a:t>
            </a:r>
            <a:r>
              <a:rPr lang="en-US" sz="2800" i="1" dirty="0"/>
              <a:t>performance</a:t>
            </a:r>
            <a:endParaRPr lang="en-US" sz="2800" i="1"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38C7CEA5-C96C-8702-8D8C-538D79EF65C4}"/>
              </a:ext>
            </a:extLst>
          </p:cNvPr>
          <p:cNvSpPr txBox="1"/>
          <p:nvPr/>
        </p:nvSpPr>
        <p:spPr bwMode="auto">
          <a:xfrm>
            <a:off x="685801" y="4985615"/>
            <a:ext cx="7670800" cy="954107"/>
          </a:xfrm>
          <a:prstGeom prst="rect">
            <a:avLst/>
          </a:prstGeom>
          <a:solidFill>
            <a:schemeClr val="bg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“Correctness may seem theoretical, but incorrectness has practical impact”</a:t>
            </a:r>
            <a:endParaRPr lang="en-US" sz="2800" dirty="0">
              <a:solidFill>
                <a:srgbClr val="FFFF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859176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Slide Number Placeholder 4"/>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1B97B272-AA31-4654-8778-5BFB6A0BD61E}" type="slidenum">
              <a:rPr lang="ar-SA" sz="1400">
                <a:latin typeface="Arial" panose="020B0604020202020204" pitchFamily="34" charset="0"/>
                <a:cs typeface="Arial" pitchFamily="34" charset="0"/>
              </a:rPr>
              <a:pPr algn="r" eaLnBrk="0" hangingPunct="0"/>
              <a:t>22</a:t>
            </a:fld>
            <a:endParaRPr lang="en-US" sz="1400" dirty="0">
              <a:latin typeface="Arial" panose="020B0604020202020204" pitchFamily="34" charset="0"/>
              <a:cs typeface="Arial" pitchFamily="34" charset="0"/>
            </a:endParaRPr>
          </a:p>
        </p:txBody>
      </p:sp>
      <p:sp>
        <p:nvSpPr>
          <p:cNvPr id="41988" name="Rectangle 2"/>
          <p:cNvSpPr>
            <a:spLocks noGrp="1" noChangeArrowheads="1"/>
          </p:cNvSpPr>
          <p:nvPr>
            <p:ph type="title" idx="4294967295"/>
          </p:nvPr>
        </p:nvSpPr>
        <p:spPr/>
        <p:txBody>
          <a:bodyPr/>
          <a:lstStyle/>
          <a:p>
            <a:r>
              <a:rPr lang="en-US" dirty="0">
                <a:solidFill>
                  <a:srgbClr val="FFFF00"/>
                </a:solidFill>
              </a:rPr>
              <a:t>Concurrency Jargon</a:t>
            </a:r>
          </a:p>
        </p:txBody>
      </p:sp>
      <p:sp>
        <p:nvSpPr>
          <p:cNvPr id="6" name="Footer Placeholder 1"/>
          <p:cNvSpPr>
            <a:spLocks noGrp="1"/>
          </p:cNvSpPr>
          <p:nvPr>
            <p:ph type="ftr" sz="quarter" idx="10"/>
          </p:nvPr>
        </p:nvSpPr>
        <p:spPr>
          <a:xfrm>
            <a:off x="3124200" y="6245225"/>
            <a:ext cx="3124200" cy="476250"/>
          </a:xfrm>
        </p:spPr>
        <p:txBody>
          <a:bodyPr/>
          <a:lstStyle/>
          <a:p>
            <a:r>
              <a:rPr lang="en-US" dirty="0">
                <a:latin typeface="+mj-lt"/>
              </a:rPr>
              <a:t>Art of Multiprocessor Programming</a:t>
            </a:r>
          </a:p>
        </p:txBody>
      </p:sp>
      <p:sp>
        <p:nvSpPr>
          <p:cNvPr id="2" name="TextBox 1">
            <a:extLst>
              <a:ext uri="{FF2B5EF4-FFF2-40B4-BE49-F238E27FC236}">
                <a16:creationId xmlns:a16="http://schemas.microsoft.com/office/drawing/2014/main" id="{A7935441-629B-86B1-F29C-74464D746C9D}"/>
              </a:ext>
            </a:extLst>
          </p:cNvPr>
          <p:cNvSpPr txBox="1"/>
          <p:nvPr/>
        </p:nvSpPr>
        <p:spPr bwMode="auto">
          <a:xfrm>
            <a:off x="914600" y="1600200"/>
            <a:ext cx="4783682" cy="523220"/>
          </a:xfrm>
          <a:prstGeom prst="rect">
            <a:avLst/>
          </a:prstGeom>
          <a:solidFill>
            <a:schemeClr val="bg1"/>
          </a:solidFill>
          <a:ln w="76200">
            <a:solidFill>
              <a:srgbClr val="FF0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t>Hardware</a:t>
            </a:r>
            <a:r>
              <a:rPr lang="en-US" sz="2800" dirty="0">
                <a:solidFill>
                  <a:srgbClr val="FFFF00"/>
                </a:solidFill>
              </a:rPr>
              <a:t>: </a:t>
            </a:r>
            <a:r>
              <a:rPr lang="en-US" sz="2800" i="1" dirty="0">
                <a:solidFill>
                  <a:srgbClr val="FFFF00"/>
                </a:solidFill>
              </a:rPr>
              <a:t>processors, cores</a:t>
            </a:r>
            <a:endParaRPr lang="en-US" sz="2800" i="1" dirty="0">
              <a:solidFill>
                <a:srgbClr val="FFFF00"/>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AD8128C8-90E8-63B2-3082-21384893152A}"/>
              </a:ext>
            </a:extLst>
          </p:cNvPr>
          <p:cNvSpPr txBox="1"/>
          <p:nvPr/>
        </p:nvSpPr>
        <p:spPr bwMode="auto">
          <a:xfrm>
            <a:off x="914600" y="2958776"/>
            <a:ext cx="5161991" cy="523220"/>
          </a:xfrm>
          <a:prstGeom prst="rect">
            <a:avLst/>
          </a:prstGeom>
          <a:solidFill>
            <a:schemeClr val="bg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t>Software</a:t>
            </a:r>
            <a:r>
              <a:rPr lang="en-US" sz="2800" dirty="0">
                <a:solidFill>
                  <a:srgbClr val="FFFF00"/>
                </a:solidFill>
              </a:rPr>
              <a:t>: </a:t>
            </a:r>
            <a:r>
              <a:rPr lang="en-US" sz="2800" i="1" dirty="0">
                <a:solidFill>
                  <a:srgbClr val="FFFF00"/>
                </a:solidFill>
              </a:rPr>
              <a:t>threads </a:t>
            </a:r>
            <a:r>
              <a:rPr lang="en-US" sz="2800" dirty="0">
                <a:solidFill>
                  <a:srgbClr val="FFFF00"/>
                </a:solidFill>
              </a:rPr>
              <a:t>or </a:t>
            </a:r>
            <a:r>
              <a:rPr lang="en-US" sz="2800" i="1" dirty="0">
                <a:solidFill>
                  <a:srgbClr val="FFFF00"/>
                </a:solidFill>
              </a:rPr>
              <a:t>processes</a:t>
            </a:r>
            <a:endParaRPr lang="en-US" sz="2800" dirty="0">
              <a:solidFill>
                <a:srgbClr val="FFFF00"/>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FFC394C2-14E1-AFE9-8CFA-F21EAA758D26}"/>
              </a:ext>
            </a:extLst>
          </p:cNvPr>
          <p:cNvSpPr txBox="1"/>
          <p:nvPr/>
        </p:nvSpPr>
        <p:spPr bwMode="auto">
          <a:xfrm>
            <a:off x="914600" y="4317352"/>
            <a:ext cx="7795725" cy="523220"/>
          </a:xfrm>
          <a:prstGeom prst="rect">
            <a:avLst/>
          </a:prstGeom>
          <a:solidFill>
            <a:schemeClr val="bg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Sometimes OK to conflate them, sometimes not</a:t>
            </a:r>
            <a:endParaRPr lang="en-US" sz="2800" dirty="0">
              <a:solidFill>
                <a:srgbClr val="FFFF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917234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Slide Number Placeholder 4"/>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04EFC050-4C9B-4E5B-8DE1-86C9651CB6F0}" type="slidenum">
              <a:rPr lang="ar-SA" sz="1400">
                <a:latin typeface="Arial" panose="020B0604020202020204" pitchFamily="34" charset="0"/>
                <a:cs typeface="Arial" pitchFamily="34" charset="0"/>
              </a:rPr>
              <a:pPr algn="r" eaLnBrk="0" hangingPunct="0"/>
              <a:t>23</a:t>
            </a:fld>
            <a:endParaRPr lang="en-US" sz="1400" dirty="0">
              <a:latin typeface="Arial" panose="020B0604020202020204" pitchFamily="34" charset="0"/>
              <a:cs typeface="Arial" pitchFamily="34" charset="0"/>
            </a:endParaRPr>
          </a:p>
        </p:txBody>
      </p:sp>
      <p:sp>
        <p:nvSpPr>
          <p:cNvPr id="44036" name="Rectangle 2"/>
          <p:cNvSpPr>
            <a:spLocks noGrp="1" noChangeArrowheads="1"/>
          </p:cNvSpPr>
          <p:nvPr>
            <p:ph type="title" idx="4294967295"/>
          </p:nvPr>
        </p:nvSpPr>
        <p:spPr/>
        <p:txBody>
          <a:bodyPr/>
          <a:lstStyle/>
          <a:p>
            <a:r>
              <a:rPr lang="en-US" dirty="0">
                <a:solidFill>
                  <a:srgbClr val="FFFF00"/>
                </a:solidFill>
              </a:rPr>
              <a:t>Parallel Primality Testing</a:t>
            </a:r>
          </a:p>
        </p:txBody>
      </p:sp>
      <p:sp>
        <p:nvSpPr>
          <p:cNvPr id="6" name="Footer Placeholder 1"/>
          <p:cNvSpPr>
            <a:spLocks noGrp="1"/>
          </p:cNvSpPr>
          <p:nvPr>
            <p:ph type="ftr" sz="quarter" idx="10"/>
          </p:nvPr>
        </p:nvSpPr>
        <p:spPr>
          <a:xfrm>
            <a:off x="3124200" y="6245225"/>
            <a:ext cx="3124200" cy="476250"/>
          </a:xfrm>
        </p:spPr>
        <p:txBody>
          <a:bodyPr/>
          <a:lstStyle/>
          <a:p>
            <a:r>
              <a:rPr lang="en-US" dirty="0">
                <a:latin typeface="+mj-lt"/>
              </a:rPr>
              <a:t>Art of Multiprocessor Programming</a:t>
            </a:r>
          </a:p>
        </p:txBody>
      </p:sp>
      <p:sp>
        <p:nvSpPr>
          <p:cNvPr id="2" name="TextBox 1">
            <a:extLst>
              <a:ext uri="{FF2B5EF4-FFF2-40B4-BE49-F238E27FC236}">
                <a16:creationId xmlns:a16="http://schemas.microsoft.com/office/drawing/2014/main" id="{9CF10E9E-2304-5670-7D91-16AF74F9D6BA}"/>
              </a:ext>
            </a:extLst>
          </p:cNvPr>
          <p:cNvSpPr txBox="1"/>
          <p:nvPr/>
        </p:nvSpPr>
        <p:spPr bwMode="auto">
          <a:xfrm>
            <a:off x="1066800" y="1828800"/>
            <a:ext cx="1806905" cy="523220"/>
          </a:xfrm>
          <a:prstGeom prst="rect">
            <a:avLst/>
          </a:prstGeom>
          <a:solidFill>
            <a:schemeClr val="bg1"/>
          </a:solidFill>
          <a:ln w="76200">
            <a:solidFill>
              <a:srgbClr val="FF0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Challenge</a:t>
            </a:r>
            <a:endParaRPr lang="en-US" sz="2800" i="1" dirty="0">
              <a:solidFill>
                <a:srgbClr val="FFFF00"/>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170F312A-E8BE-F6F2-1126-4F94390B097B}"/>
              </a:ext>
            </a:extLst>
          </p:cNvPr>
          <p:cNvSpPr txBox="1"/>
          <p:nvPr/>
        </p:nvSpPr>
        <p:spPr bwMode="auto">
          <a:xfrm>
            <a:off x="1066800" y="3510966"/>
            <a:ext cx="1564852" cy="523220"/>
          </a:xfrm>
          <a:prstGeom prst="rect">
            <a:avLst/>
          </a:prstGeom>
          <a:solidFill>
            <a:schemeClr val="bg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10 cores</a:t>
            </a:r>
            <a:endParaRPr lang="en-US" sz="2800" dirty="0">
              <a:solidFill>
                <a:srgbClr val="FFFF00"/>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A55EFF64-BCC1-E4AC-F829-165DD367DD9B}"/>
              </a:ext>
            </a:extLst>
          </p:cNvPr>
          <p:cNvSpPr txBox="1"/>
          <p:nvPr/>
        </p:nvSpPr>
        <p:spPr bwMode="auto">
          <a:xfrm>
            <a:off x="1066800" y="2669883"/>
            <a:ext cx="4387740" cy="523220"/>
          </a:xfrm>
          <a:prstGeom prst="rect">
            <a:avLst/>
          </a:prstGeom>
          <a:solidFill>
            <a:schemeClr val="bg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Print primes from </a:t>
            </a:r>
            <a:r>
              <a:rPr lang="en-US" sz="2800" dirty="0"/>
              <a:t>1</a:t>
            </a:r>
            <a:r>
              <a:rPr lang="en-US" sz="2800" dirty="0">
                <a:solidFill>
                  <a:srgbClr val="FFFF00"/>
                </a:solidFill>
              </a:rPr>
              <a:t> to </a:t>
            </a:r>
            <a:r>
              <a:rPr lang="en-US" sz="2800" dirty="0"/>
              <a:t>10</a:t>
            </a:r>
            <a:r>
              <a:rPr lang="en-US" sz="2800" baseline="30000" dirty="0"/>
              <a:t>10</a:t>
            </a:r>
            <a:endParaRPr lang="en-US" sz="2800"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E1C24491-9657-02E1-B337-6D58C01A5DFC}"/>
              </a:ext>
            </a:extLst>
          </p:cNvPr>
          <p:cNvSpPr txBox="1"/>
          <p:nvPr/>
        </p:nvSpPr>
        <p:spPr bwMode="auto">
          <a:xfrm>
            <a:off x="1066800" y="4352049"/>
            <a:ext cx="3405099" cy="523220"/>
          </a:xfrm>
          <a:prstGeom prst="rect">
            <a:avLst/>
          </a:prstGeom>
          <a:solidFill>
            <a:schemeClr val="bg1"/>
          </a:solidFill>
          <a:ln w="76200">
            <a:solidFill>
              <a:srgbClr val="FF66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One thread per core</a:t>
            </a:r>
            <a:endParaRPr lang="en-US" sz="2800" dirty="0">
              <a:solidFill>
                <a:srgbClr val="FFFF00"/>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70E7EA90-D50C-3497-38FE-6258085AC6F9}"/>
              </a:ext>
            </a:extLst>
          </p:cNvPr>
          <p:cNvSpPr txBox="1"/>
          <p:nvPr/>
        </p:nvSpPr>
        <p:spPr bwMode="auto">
          <a:xfrm>
            <a:off x="1066800" y="5193132"/>
            <a:ext cx="5424883" cy="523220"/>
          </a:xfrm>
          <a:prstGeom prst="rect">
            <a:avLst/>
          </a:prstGeom>
          <a:solidFill>
            <a:schemeClr val="bg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Goal: ten-fold speedup (or close)</a:t>
            </a:r>
          </a:p>
        </p:txBody>
      </p:sp>
    </p:spTree>
    <p:extLst>
      <p:ext uri="{BB962C8B-B14F-4D97-AF65-F5344CB8AC3E}">
        <p14:creationId xmlns:p14="http://schemas.microsoft.com/office/powerpoint/2010/main" val="32260020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Footer Placeholder 1"/>
          <p:cNvSpPr>
            <a:spLocks noGrp="1"/>
          </p:cNvSpPr>
          <p:nvPr>
            <p:ph type="ftr" sz="quarter" idx="10"/>
          </p:nvPr>
        </p:nvSpPr>
        <p:spPr/>
        <p:txBody>
          <a:bodyPr/>
          <a:lstStyle/>
          <a:p>
            <a:r>
              <a:rPr lang="en-US">
                <a:latin typeface="+mj-lt"/>
              </a:rPr>
              <a:t>Art of Multiprocessor Programming</a:t>
            </a:r>
          </a:p>
        </p:txBody>
      </p:sp>
      <p:sp>
        <p:nvSpPr>
          <p:cNvPr id="46083" name="Slide Number Placeholder 4"/>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AAD8B95F-A04D-49F9-B4B8-5001F07E0D61}" type="slidenum">
              <a:rPr lang="ar-SA" sz="1400">
                <a:latin typeface="+mj-lt"/>
                <a:cs typeface="Arial" pitchFamily="34" charset="0"/>
              </a:rPr>
              <a:pPr algn="r" eaLnBrk="0" hangingPunct="0"/>
              <a:t>24</a:t>
            </a:fld>
            <a:endParaRPr lang="en-US" sz="1400">
              <a:latin typeface="+mj-lt"/>
              <a:cs typeface="Arial" pitchFamily="34" charset="0"/>
            </a:endParaRPr>
          </a:p>
        </p:txBody>
      </p:sp>
      <p:sp>
        <p:nvSpPr>
          <p:cNvPr id="46084" name="Rectangle 2"/>
          <p:cNvSpPr>
            <a:spLocks noGrp="1" noChangeArrowheads="1"/>
          </p:cNvSpPr>
          <p:nvPr>
            <p:ph type="title" idx="4294967295"/>
          </p:nvPr>
        </p:nvSpPr>
        <p:spPr/>
        <p:txBody>
          <a:bodyPr/>
          <a:lstStyle/>
          <a:p>
            <a:r>
              <a:rPr lang="en-US" dirty="0">
                <a:solidFill>
                  <a:srgbClr val="FFFF00"/>
                </a:solidFill>
              </a:rPr>
              <a:t>Load Balancing</a:t>
            </a:r>
          </a:p>
        </p:txBody>
      </p:sp>
      <p:sp>
        <p:nvSpPr>
          <p:cNvPr id="46086" name="Line 5"/>
          <p:cNvSpPr>
            <a:spLocks noChangeShapeType="1"/>
          </p:cNvSpPr>
          <p:nvPr/>
        </p:nvSpPr>
        <p:spPr bwMode="auto">
          <a:xfrm>
            <a:off x="1108075" y="2605088"/>
            <a:ext cx="7475538" cy="0"/>
          </a:xfrm>
          <a:prstGeom prst="line">
            <a:avLst/>
          </a:prstGeom>
          <a:noFill/>
          <a:ln w="28575">
            <a:solidFill>
              <a:schemeClr val="tx1"/>
            </a:solidFill>
            <a:round/>
            <a:headEnd/>
            <a:tailEnd type="none" w="med" len="lg"/>
          </a:ln>
        </p:spPr>
        <p:txBody>
          <a:bodyPr/>
          <a:lstStyle/>
          <a:p>
            <a:endParaRPr lang="en-US">
              <a:latin typeface="+mj-lt"/>
            </a:endParaRPr>
          </a:p>
        </p:txBody>
      </p:sp>
      <p:sp>
        <p:nvSpPr>
          <p:cNvPr id="46087" name="Line 7"/>
          <p:cNvSpPr>
            <a:spLocks noChangeShapeType="1"/>
          </p:cNvSpPr>
          <p:nvPr/>
        </p:nvSpPr>
        <p:spPr bwMode="auto">
          <a:xfrm>
            <a:off x="3373438" y="2408238"/>
            <a:ext cx="0" cy="392112"/>
          </a:xfrm>
          <a:prstGeom prst="line">
            <a:avLst/>
          </a:prstGeom>
          <a:noFill/>
          <a:ln w="28575">
            <a:solidFill>
              <a:schemeClr val="tx1"/>
            </a:solidFill>
            <a:round/>
            <a:headEnd/>
            <a:tailEnd type="none" w="med" len="lg"/>
          </a:ln>
        </p:spPr>
        <p:txBody>
          <a:bodyPr/>
          <a:lstStyle/>
          <a:p>
            <a:endParaRPr lang="en-US">
              <a:latin typeface="+mj-lt"/>
            </a:endParaRPr>
          </a:p>
        </p:txBody>
      </p:sp>
      <p:sp>
        <p:nvSpPr>
          <p:cNvPr id="46088" name="Line 8"/>
          <p:cNvSpPr>
            <a:spLocks noChangeShapeType="1"/>
          </p:cNvSpPr>
          <p:nvPr/>
        </p:nvSpPr>
        <p:spPr bwMode="auto">
          <a:xfrm>
            <a:off x="4144963" y="2408238"/>
            <a:ext cx="0" cy="392112"/>
          </a:xfrm>
          <a:prstGeom prst="line">
            <a:avLst/>
          </a:prstGeom>
          <a:noFill/>
          <a:ln w="28575">
            <a:solidFill>
              <a:schemeClr val="tx1"/>
            </a:solidFill>
            <a:round/>
            <a:headEnd/>
            <a:tailEnd type="none" w="med" len="lg"/>
          </a:ln>
        </p:spPr>
        <p:txBody>
          <a:bodyPr/>
          <a:lstStyle/>
          <a:p>
            <a:endParaRPr lang="en-US">
              <a:latin typeface="+mj-lt"/>
            </a:endParaRPr>
          </a:p>
        </p:txBody>
      </p:sp>
      <p:sp>
        <p:nvSpPr>
          <p:cNvPr id="46089" name="Line 9"/>
          <p:cNvSpPr>
            <a:spLocks noChangeShapeType="1"/>
          </p:cNvSpPr>
          <p:nvPr/>
        </p:nvSpPr>
        <p:spPr bwMode="auto">
          <a:xfrm>
            <a:off x="4916488" y="2408238"/>
            <a:ext cx="0" cy="392112"/>
          </a:xfrm>
          <a:prstGeom prst="line">
            <a:avLst/>
          </a:prstGeom>
          <a:noFill/>
          <a:ln w="28575">
            <a:solidFill>
              <a:schemeClr val="tx1"/>
            </a:solidFill>
            <a:round/>
            <a:headEnd/>
            <a:tailEnd type="none" w="med" len="lg"/>
          </a:ln>
        </p:spPr>
        <p:txBody>
          <a:bodyPr/>
          <a:lstStyle/>
          <a:p>
            <a:endParaRPr lang="en-US">
              <a:latin typeface="+mj-lt"/>
            </a:endParaRPr>
          </a:p>
        </p:txBody>
      </p:sp>
      <p:sp>
        <p:nvSpPr>
          <p:cNvPr id="46090" name="Line 10"/>
          <p:cNvSpPr>
            <a:spLocks noChangeShapeType="1"/>
          </p:cNvSpPr>
          <p:nvPr/>
        </p:nvSpPr>
        <p:spPr bwMode="auto">
          <a:xfrm>
            <a:off x="5688013" y="2409825"/>
            <a:ext cx="0" cy="392113"/>
          </a:xfrm>
          <a:prstGeom prst="line">
            <a:avLst/>
          </a:prstGeom>
          <a:noFill/>
          <a:ln w="28575">
            <a:solidFill>
              <a:schemeClr val="tx1"/>
            </a:solidFill>
            <a:round/>
            <a:headEnd/>
            <a:tailEnd type="none" w="med" len="lg"/>
          </a:ln>
        </p:spPr>
        <p:txBody>
          <a:bodyPr/>
          <a:lstStyle/>
          <a:p>
            <a:endParaRPr lang="en-US">
              <a:latin typeface="+mj-lt"/>
            </a:endParaRPr>
          </a:p>
        </p:txBody>
      </p:sp>
      <p:sp>
        <p:nvSpPr>
          <p:cNvPr id="46091" name="Line 11"/>
          <p:cNvSpPr>
            <a:spLocks noChangeShapeType="1"/>
          </p:cNvSpPr>
          <p:nvPr/>
        </p:nvSpPr>
        <p:spPr bwMode="auto">
          <a:xfrm>
            <a:off x="6459538" y="2409825"/>
            <a:ext cx="0" cy="392113"/>
          </a:xfrm>
          <a:prstGeom prst="line">
            <a:avLst/>
          </a:prstGeom>
          <a:noFill/>
          <a:ln w="28575">
            <a:solidFill>
              <a:schemeClr val="tx1"/>
            </a:solidFill>
            <a:round/>
            <a:headEnd/>
            <a:tailEnd type="none" w="med" len="lg"/>
          </a:ln>
        </p:spPr>
        <p:txBody>
          <a:bodyPr/>
          <a:lstStyle/>
          <a:p>
            <a:endParaRPr lang="en-US">
              <a:latin typeface="+mj-lt"/>
            </a:endParaRPr>
          </a:p>
        </p:txBody>
      </p:sp>
      <p:sp>
        <p:nvSpPr>
          <p:cNvPr id="46092" name="Line 12"/>
          <p:cNvSpPr>
            <a:spLocks noChangeShapeType="1"/>
          </p:cNvSpPr>
          <p:nvPr/>
        </p:nvSpPr>
        <p:spPr bwMode="auto">
          <a:xfrm>
            <a:off x="7231063" y="2409825"/>
            <a:ext cx="0" cy="392113"/>
          </a:xfrm>
          <a:prstGeom prst="line">
            <a:avLst/>
          </a:prstGeom>
          <a:noFill/>
          <a:ln w="28575">
            <a:solidFill>
              <a:schemeClr val="tx1"/>
            </a:solidFill>
            <a:round/>
            <a:headEnd/>
            <a:tailEnd type="none" w="med" len="lg"/>
          </a:ln>
        </p:spPr>
        <p:txBody>
          <a:bodyPr/>
          <a:lstStyle/>
          <a:p>
            <a:endParaRPr lang="en-US">
              <a:latin typeface="+mj-lt"/>
            </a:endParaRPr>
          </a:p>
        </p:txBody>
      </p:sp>
      <p:sp>
        <p:nvSpPr>
          <p:cNvPr id="46093" name="Line 13"/>
          <p:cNvSpPr>
            <a:spLocks noChangeShapeType="1"/>
          </p:cNvSpPr>
          <p:nvPr/>
        </p:nvSpPr>
        <p:spPr bwMode="auto">
          <a:xfrm>
            <a:off x="7937500" y="2422525"/>
            <a:ext cx="0" cy="392113"/>
          </a:xfrm>
          <a:prstGeom prst="line">
            <a:avLst/>
          </a:prstGeom>
          <a:noFill/>
          <a:ln w="28575">
            <a:solidFill>
              <a:schemeClr val="tx1"/>
            </a:solidFill>
            <a:round/>
            <a:headEnd/>
            <a:tailEnd type="none" w="med" len="lg"/>
          </a:ln>
        </p:spPr>
        <p:txBody>
          <a:bodyPr/>
          <a:lstStyle/>
          <a:p>
            <a:endParaRPr lang="en-US">
              <a:latin typeface="+mj-lt"/>
            </a:endParaRPr>
          </a:p>
        </p:txBody>
      </p:sp>
      <p:sp>
        <p:nvSpPr>
          <p:cNvPr id="46094" name="Text Box 17"/>
          <p:cNvSpPr txBox="1">
            <a:spLocks noChangeArrowheads="1"/>
          </p:cNvSpPr>
          <p:nvPr/>
        </p:nvSpPr>
        <p:spPr bwMode="auto">
          <a:xfrm>
            <a:off x="2743200" y="2943225"/>
            <a:ext cx="488950" cy="457200"/>
          </a:xfrm>
          <a:prstGeom prst="rect">
            <a:avLst/>
          </a:prstGeom>
          <a:noFill/>
          <a:ln w="28575">
            <a:noFill/>
            <a:miter lim="800000"/>
            <a:headEnd/>
            <a:tailEnd type="none" w="med" len="lg"/>
          </a:ln>
        </p:spPr>
        <p:txBody>
          <a:bodyPr wrap="none">
            <a:spAutoFit/>
          </a:bodyPr>
          <a:lstStyle/>
          <a:p>
            <a:pPr eaLnBrk="0" hangingPunct="0"/>
            <a:r>
              <a:rPr lang="en-US" sz="2400">
                <a:latin typeface="+mj-lt"/>
              </a:rPr>
              <a:t>…</a:t>
            </a:r>
          </a:p>
        </p:txBody>
      </p:sp>
      <p:sp>
        <p:nvSpPr>
          <p:cNvPr id="46095" name="Text Box 18"/>
          <p:cNvSpPr txBox="1">
            <a:spLocks noChangeArrowheads="1"/>
          </p:cNvSpPr>
          <p:nvPr/>
        </p:nvSpPr>
        <p:spPr bwMode="auto">
          <a:xfrm>
            <a:off x="3429000" y="1981200"/>
            <a:ext cx="488950" cy="457200"/>
          </a:xfrm>
          <a:prstGeom prst="rect">
            <a:avLst/>
          </a:prstGeom>
          <a:noFill/>
          <a:ln w="28575">
            <a:noFill/>
            <a:miter lim="800000"/>
            <a:headEnd/>
            <a:tailEnd type="none" w="med" len="lg"/>
          </a:ln>
        </p:spPr>
        <p:txBody>
          <a:bodyPr wrap="none">
            <a:spAutoFit/>
          </a:bodyPr>
          <a:lstStyle/>
          <a:p>
            <a:pPr eaLnBrk="0" hangingPunct="0"/>
            <a:r>
              <a:rPr lang="en-US" sz="2400">
                <a:solidFill>
                  <a:schemeClr val="tx2"/>
                </a:solidFill>
                <a:latin typeface="+mj-lt"/>
              </a:rPr>
              <a:t>…</a:t>
            </a:r>
          </a:p>
        </p:txBody>
      </p:sp>
      <p:sp>
        <p:nvSpPr>
          <p:cNvPr id="46096" name="Line 14"/>
          <p:cNvSpPr>
            <a:spLocks noChangeShapeType="1"/>
          </p:cNvSpPr>
          <p:nvPr/>
        </p:nvSpPr>
        <p:spPr bwMode="auto">
          <a:xfrm>
            <a:off x="1862138" y="2422525"/>
            <a:ext cx="0" cy="392113"/>
          </a:xfrm>
          <a:prstGeom prst="line">
            <a:avLst/>
          </a:prstGeom>
          <a:noFill/>
          <a:ln w="28575">
            <a:solidFill>
              <a:schemeClr val="tx1"/>
            </a:solidFill>
            <a:round/>
            <a:headEnd/>
            <a:tailEnd type="none" w="med" len="lg"/>
          </a:ln>
        </p:spPr>
        <p:txBody>
          <a:bodyPr/>
          <a:lstStyle/>
          <a:p>
            <a:endParaRPr lang="en-US">
              <a:latin typeface="+mj-lt"/>
            </a:endParaRPr>
          </a:p>
        </p:txBody>
      </p:sp>
      <p:sp>
        <p:nvSpPr>
          <p:cNvPr id="46097" name="Text Box 26"/>
          <p:cNvSpPr txBox="1">
            <a:spLocks noChangeArrowheads="1"/>
          </p:cNvSpPr>
          <p:nvPr/>
        </p:nvSpPr>
        <p:spPr bwMode="auto">
          <a:xfrm>
            <a:off x="1536528" y="1981200"/>
            <a:ext cx="641522" cy="461665"/>
          </a:xfrm>
          <a:prstGeom prst="rect">
            <a:avLst/>
          </a:prstGeom>
          <a:noFill/>
          <a:ln w="9525">
            <a:noFill/>
            <a:miter lim="800000"/>
            <a:headEnd/>
            <a:tailEnd/>
          </a:ln>
        </p:spPr>
        <p:txBody>
          <a:bodyPr wrap="none">
            <a:spAutoFit/>
          </a:bodyPr>
          <a:lstStyle/>
          <a:p>
            <a:pPr algn="r" eaLnBrk="0" hangingPunct="0"/>
            <a:r>
              <a:rPr lang="en-US" sz="2400" dirty="0">
                <a:latin typeface="+mj-lt"/>
              </a:rPr>
              <a:t>10</a:t>
            </a:r>
            <a:r>
              <a:rPr lang="en-US" sz="2400" baseline="30000" dirty="0">
                <a:latin typeface="+mj-lt"/>
              </a:rPr>
              <a:t>9</a:t>
            </a:r>
          </a:p>
        </p:txBody>
      </p:sp>
      <p:grpSp>
        <p:nvGrpSpPr>
          <p:cNvPr id="46098" name="Group 33"/>
          <p:cNvGrpSpPr>
            <a:grpSpLocks/>
          </p:cNvGrpSpPr>
          <p:nvPr/>
        </p:nvGrpSpPr>
        <p:grpSpPr bwMode="auto">
          <a:xfrm>
            <a:off x="8205793" y="1981200"/>
            <a:ext cx="755651" cy="833438"/>
            <a:chOff x="5169" y="1248"/>
            <a:chExt cx="476" cy="525"/>
          </a:xfrm>
        </p:grpSpPr>
        <p:sp>
          <p:nvSpPr>
            <p:cNvPr id="46099" name="Line 16"/>
            <p:cNvSpPr>
              <a:spLocks noChangeShapeType="1"/>
            </p:cNvSpPr>
            <p:nvPr/>
          </p:nvSpPr>
          <p:spPr bwMode="auto">
            <a:xfrm>
              <a:off x="5417" y="1526"/>
              <a:ext cx="0" cy="247"/>
            </a:xfrm>
            <a:prstGeom prst="line">
              <a:avLst/>
            </a:prstGeom>
            <a:noFill/>
            <a:ln w="28575">
              <a:solidFill>
                <a:schemeClr val="tx1"/>
              </a:solidFill>
              <a:round/>
              <a:headEnd/>
              <a:tailEnd type="none" w="med" len="lg"/>
            </a:ln>
          </p:spPr>
          <p:txBody>
            <a:bodyPr/>
            <a:lstStyle/>
            <a:p>
              <a:endParaRPr lang="en-US">
                <a:latin typeface="+mj-lt"/>
              </a:endParaRPr>
            </a:p>
          </p:txBody>
        </p:sp>
        <p:sp>
          <p:nvSpPr>
            <p:cNvPr id="46100" name="Text Box 27"/>
            <p:cNvSpPr txBox="1">
              <a:spLocks noChangeArrowheads="1"/>
            </p:cNvSpPr>
            <p:nvPr/>
          </p:nvSpPr>
          <p:spPr bwMode="auto">
            <a:xfrm>
              <a:off x="5169" y="1248"/>
              <a:ext cx="476" cy="291"/>
            </a:xfrm>
            <a:prstGeom prst="rect">
              <a:avLst/>
            </a:prstGeom>
            <a:noFill/>
            <a:ln w="9525">
              <a:noFill/>
              <a:miter lim="800000"/>
              <a:headEnd/>
              <a:tailEnd/>
            </a:ln>
          </p:spPr>
          <p:txBody>
            <a:bodyPr wrap="none">
              <a:spAutoFit/>
            </a:bodyPr>
            <a:lstStyle/>
            <a:p>
              <a:pPr algn="r" eaLnBrk="0" hangingPunct="0"/>
              <a:r>
                <a:rPr lang="en-US" sz="2400">
                  <a:latin typeface="+mj-lt"/>
                </a:rPr>
                <a:t>10</a:t>
              </a:r>
              <a:r>
                <a:rPr lang="en-US" sz="2400" baseline="30000">
                  <a:latin typeface="+mj-lt"/>
                </a:rPr>
                <a:t>10</a:t>
              </a:r>
            </a:p>
          </p:txBody>
        </p:sp>
      </p:grpSp>
      <p:sp>
        <p:nvSpPr>
          <p:cNvPr id="46101" name="Line 6"/>
          <p:cNvSpPr>
            <a:spLocks noChangeShapeType="1"/>
          </p:cNvSpPr>
          <p:nvPr/>
        </p:nvSpPr>
        <p:spPr bwMode="auto">
          <a:xfrm>
            <a:off x="2617788" y="2408238"/>
            <a:ext cx="0" cy="392112"/>
          </a:xfrm>
          <a:prstGeom prst="line">
            <a:avLst/>
          </a:prstGeom>
          <a:noFill/>
          <a:ln w="28575">
            <a:solidFill>
              <a:schemeClr val="tx1"/>
            </a:solidFill>
            <a:round/>
            <a:headEnd/>
            <a:tailEnd type="none" w="med" len="lg"/>
          </a:ln>
        </p:spPr>
        <p:txBody>
          <a:bodyPr/>
          <a:lstStyle/>
          <a:p>
            <a:endParaRPr lang="en-US">
              <a:latin typeface="+mj-lt"/>
            </a:endParaRPr>
          </a:p>
        </p:txBody>
      </p:sp>
      <p:sp>
        <p:nvSpPr>
          <p:cNvPr id="46102" name="Text Box 28"/>
          <p:cNvSpPr txBox="1">
            <a:spLocks noChangeArrowheads="1"/>
          </p:cNvSpPr>
          <p:nvPr/>
        </p:nvSpPr>
        <p:spPr bwMode="auto">
          <a:xfrm>
            <a:off x="2259365" y="1981200"/>
            <a:ext cx="915635" cy="461665"/>
          </a:xfrm>
          <a:prstGeom prst="rect">
            <a:avLst/>
          </a:prstGeom>
          <a:noFill/>
          <a:ln w="9525">
            <a:noFill/>
            <a:miter lim="800000"/>
            <a:headEnd/>
            <a:tailEnd/>
          </a:ln>
        </p:spPr>
        <p:txBody>
          <a:bodyPr wrap="none">
            <a:spAutoFit/>
          </a:bodyPr>
          <a:lstStyle/>
          <a:p>
            <a:pPr algn="r" eaLnBrk="0" hangingPunct="0"/>
            <a:r>
              <a:rPr lang="en-US" sz="2400">
                <a:latin typeface="+mj-lt"/>
              </a:rPr>
              <a:t>2·10</a:t>
            </a:r>
            <a:r>
              <a:rPr lang="en-US" sz="2400" baseline="30000">
                <a:latin typeface="+mj-lt"/>
              </a:rPr>
              <a:t>9</a:t>
            </a:r>
          </a:p>
        </p:txBody>
      </p:sp>
      <p:grpSp>
        <p:nvGrpSpPr>
          <p:cNvPr id="46103" name="Group 31"/>
          <p:cNvGrpSpPr>
            <a:grpSpLocks/>
          </p:cNvGrpSpPr>
          <p:nvPr/>
        </p:nvGrpSpPr>
        <p:grpSpPr bwMode="auto">
          <a:xfrm>
            <a:off x="909638" y="1981200"/>
            <a:ext cx="355600" cy="833438"/>
            <a:chOff x="573" y="1248"/>
            <a:chExt cx="224" cy="525"/>
          </a:xfrm>
        </p:grpSpPr>
        <p:sp>
          <p:nvSpPr>
            <p:cNvPr id="46104" name="Line 15"/>
            <p:cNvSpPr>
              <a:spLocks noChangeShapeType="1"/>
            </p:cNvSpPr>
            <p:nvPr/>
          </p:nvSpPr>
          <p:spPr bwMode="auto">
            <a:xfrm>
              <a:off x="696" y="1526"/>
              <a:ext cx="0" cy="247"/>
            </a:xfrm>
            <a:prstGeom prst="line">
              <a:avLst/>
            </a:prstGeom>
            <a:noFill/>
            <a:ln w="28575">
              <a:solidFill>
                <a:schemeClr val="tx1"/>
              </a:solidFill>
              <a:round/>
              <a:headEnd/>
              <a:tailEnd type="none" w="med" len="lg"/>
            </a:ln>
          </p:spPr>
          <p:txBody>
            <a:bodyPr/>
            <a:lstStyle/>
            <a:p>
              <a:endParaRPr lang="en-US">
                <a:latin typeface="+mj-lt"/>
              </a:endParaRPr>
            </a:p>
          </p:txBody>
        </p:sp>
        <p:sp>
          <p:nvSpPr>
            <p:cNvPr id="46105" name="Text Box 29"/>
            <p:cNvSpPr txBox="1">
              <a:spLocks noChangeArrowheads="1"/>
            </p:cNvSpPr>
            <p:nvPr/>
          </p:nvSpPr>
          <p:spPr bwMode="auto">
            <a:xfrm>
              <a:off x="573" y="1248"/>
              <a:ext cx="224" cy="291"/>
            </a:xfrm>
            <a:prstGeom prst="rect">
              <a:avLst/>
            </a:prstGeom>
            <a:noFill/>
            <a:ln w="9525">
              <a:noFill/>
              <a:miter lim="800000"/>
              <a:headEnd/>
              <a:tailEnd/>
            </a:ln>
          </p:spPr>
          <p:txBody>
            <a:bodyPr wrap="none">
              <a:spAutoFit/>
            </a:bodyPr>
            <a:lstStyle/>
            <a:p>
              <a:pPr algn="r" eaLnBrk="0" hangingPunct="0"/>
              <a:r>
                <a:rPr lang="en-US" sz="2400">
                  <a:latin typeface="+mj-lt"/>
                </a:rPr>
                <a:t>1</a:t>
              </a:r>
              <a:endParaRPr lang="en-US" sz="2400" baseline="30000">
                <a:latin typeface="+mj-lt"/>
              </a:endParaRPr>
            </a:p>
          </p:txBody>
        </p:sp>
      </p:grpSp>
      <p:sp>
        <p:nvSpPr>
          <p:cNvPr id="46106" name="Text Box 34"/>
          <p:cNvSpPr txBox="1">
            <a:spLocks noChangeArrowheads="1"/>
          </p:cNvSpPr>
          <p:nvPr/>
        </p:nvSpPr>
        <p:spPr bwMode="auto">
          <a:xfrm>
            <a:off x="1212424" y="2944813"/>
            <a:ext cx="503664" cy="461665"/>
          </a:xfrm>
          <a:prstGeom prst="rect">
            <a:avLst/>
          </a:prstGeom>
          <a:noFill/>
          <a:ln w="9525">
            <a:noFill/>
            <a:miter lim="800000"/>
            <a:headEnd/>
            <a:tailEnd/>
          </a:ln>
        </p:spPr>
        <p:txBody>
          <a:bodyPr wrap="none">
            <a:spAutoFit/>
          </a:bodyPr>
          <a:lstStyle/>
          <a:p>
            <a:pPr algn="r" eaLnBrk="0" hangingPunct="0"/>
            <a:r>
              <a:rPr lang="en-US" sz="2400">
                <a:latin typeface="+mj-lt"/>
              </a:rPr>
              <a:t>P</a:t>
            </a:r>
            <a:r>
              <a:rPr lang="en-US" sz="2400" baseline="-25000">
                <a:latin typeface="+mj-lt"/>
              </a:rPr>
              <a:t>0</a:t>
            </a:r>
          </a:p>
        </p:txBody>
      </p:sp>
      <p:sp>
        <p:nvSpPr>
          <p:cNvPr id="46107" name="Text Box 35"/>
          <p:cNvSpPr txBox="1">
            <a:spLocks noChangeArrowheads="1"/>
          </p:cNvSpPr>
          <p:nvPr/>
        </p:nvSpPr>
        <p:spPr bwMode="auto">
          <a:xfrm>
            <a:off x="1947436" y="2944813"/>
            <a:ext cx="503664" cy="461665"/>
          </a:xfrm>
          <a:prstGeom prst="rect">
            <a:avLst/>
          </a:prstGeom>
          <a:noFill/>
          <a:ln w="9525">
            <a:noFill/>
            <a:miter lim="800000"/>
            <a:headEnd/>
            <a:tailEnd/>
          </a:ln>
        </p:spPr>
        <p:txBody>
          <a:bodyPr wrap="none">
            <a:spAutoFit/>
          </a:bodyPr>
          <a:lstStyle/>
          <a:p>
            <a:pPr algn="r" eaLnBrk="0" hangingPunct="0"/>
            <a:r>
              <a:rPr lang="en-US" sz="2400">
                <a:latin typeface="+mj-lt"/>
              </a:rPr>
              <a:t>P</a:t>
            </a:r>
            <a:r>
              <a:rPr lang="en-US" sz="2400" baseline="-25000">
                <a:latin typeface="+mj-lt"/>
              </a:rPr>
              <a:t>1</a:t>
            </a:r>
          </a:p>
        </p:txBody>
      </p:sp>
      <p:sp>
        <p:nvSpPr>
          <p:cNvPr id="46108" name="Text Box 36"/>
          <p:cNvSpPr txBox="1">
            <a:spLocks noChangeArrowheads="1"/>
          </p:cNvSpPr>
          <p:nvPr/>
        </p:nvSpPr>
        <p:spPr bwMode="auto">
          <a:xfrm>
            <a:off x="8029149" y="2944813"/>
            <a:ext cx="503664" cy="461665"/>
          </a:xfrm>
          <a:prstGeom prst="rect">
            <a:avLst/>
          </a:prstGeom>
          <a:noFill/>
          <a:ln w="9525">
            <a:noFill/>
            <a:miter lim="800000"/>
            <a:headEnd/>
            <a:tailEnd/>
          </a:ln>
        </p:spPr>
        <p:txBody>
          <a:bodyPr wrap="none">
            <a:spAutoFit/>
          </a:bodyPr>
          <a:lstStyle/>
          <a:p>
            <a:pPr algn="r" eaLnBrk="0" hangingPunct="0"/>
            <a:r>
              <a:rPr lang="en-US" sz="2400">
                <a:latin typeface="+mj-lt"/>
              </a:rPr>
              <a:t>P</a:t>
            </a:r>
            <a:r>
              <a:rPr lang="en-US" sz="2400" baseline="-25000">
                <a:latin typeface="+mj-lt"/>
              </a:rPr>
              <a:t>9</a:t>
            </a:r>
          </a:p>
        </p:txBody>
      </p:sp>
      <p:sp>
        <p:nvSpPr>
          <p:cNvPr id="2" name="TextBox 1">
            <a:extLst>
              <a:ext uri="{FF2B5EF4-FFF2-40B4-BE49-F238E27FC236}">
                <a16:creationId xmlns:a16="http://schemas.microsoft.com/office/drawing/2014/main" id="{9B2BE1A4-227E-A39E-C7FD-F7C6ED0036BA}"/>
              </a:ext>
            </a:extLst>
          </p:cNvPr>
          <p:cNvSpPr txBox="1"/>
          <p:nvPr/>
        </p:nvSpPr>
        <p:spPr bwMode="auto">
          <a:xfrm>
            <a:off x="1136974" y="4006085"/>
            <a:ext cx="2882519" cy="523220"/>
          </a:xfrm>
          <a:prstGeom prst="rect">
            <a:avLst/>
          </a:prstGeom>
          <a:solidFill>
            <a:schemeClr val="bg1"/>
          </a:solidFill>
          <a:ln w="76200">
            <a:solidFill>
              <a:srgbClr val="FF66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Split work evenly</a:t>
            </a:r>
          </a:p>
        </p:txBody>
      </p:sp>
      <p:sp>
        <p:nvSpPr>
          <p:cNvPr id="3" name="TextBox 2">
            <a:extLst>
              <a:ext uri="{FF2B5EF4-FFF2-40B4-BE49-F238E27FC236}">
                <a16:creationId xmlns:a16="http://schemas.microsoft.com/office/drawing/2014/main" id="{BB89C798-4745-6F0E-EA2B-343D4010ED1F}"/>
              </a:ext>
            </a:extLst>
          </p:cNvPr>
          <p:cNvSpPr txBox="1"/>
          <p:nvPr/>
        </p:nvSpPr>
        <p:spPr bwMode="auto">
          <a:xfrm>
            <a:off x="1159658" y="5109774"/>
            <a:ext cx="5035353" cy="523220"/>
          </a:xfrm>
          <a:prstGeom prst="rect">
            <a:avLst/>
          </a:prstGeom>
          <a:solidFill>
            <a:schemeClr val="bg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Each thread tests range of 10</a:t>
            </a:r>
            <a:r>
              <a:rPr lang="en-US" sz="2800" baseline="30000" dirty="0">
                <a:solidFill>
                  <a:srgbClr val="FFFF00"/>
                </a:solidFill>
              </a:rPr>
              <a:t>9</a:t>
            </a:r>
          </a:p>
        </p:txBody>
      </p:sp>
    </p:spTree>
    <p:extLst>
      <p:ext uri="{BB962C8B-B14F-4D97-AF65-F5344CB8AC3E}">
        <p14:creationId xmlns:p14="http://schemas.microsoft.com/office/powerpoint/2010/main" val="5247569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Slide Number Placeholder 3"/>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895B79F3-09A4-4433-B193-B27D684AA800}" type="slidenum">
              <a:rPr lang="ar-SA" sz="1400">
                <a:latin typeface="Arial" panose="020B0604020202020204" pitchFamily="34" charset="0"/>
                <a:cs typeface="Arial" pitchFamily="34" charset="0"/>
              </a:rPr>
              <a:pPr algn="r" eaLnBrk="0" hangingPunct="0"/>
              <a:t>25</a:t>
            </a:fld>
            <a:endParaRPr lang="en-US" sz="1400" dirty="0">
              <a:latin typeface="Arial" panose="020B0604020202020204" pitchFamily="34" charset="0"/>
              <a:cs typeface="Arial" pitchFamily="34" charset="0"/>
            </a:endParaRPr>
          </a:p>
        </p:txBody>
      </p:sp>
      <p:sp>
        <p:nvSpPr>
          <p:cNvPr id="48132" name="Rectangle 2"/>
          <p:cNvSpPr>
            <a:spLocks noGrp="1" noChangeArrowheads="1"/>
          </p:cNvSpPr>
          <p:nvPr>
            <p:ph type="title" idx="4294967295"/>
          </p:nvPr>
        </p:nvSpPr>
        <p:spPr/>
        <p:txBody>
          <a:bodyPr/>
          <a:lstStyle/>
          <a:p>
            <a:r>
              <a:rPr lang="en-US" dirty="0">
                <a:solidFill>
                  <a:srgbClr val="FFFF00"/>
                </a:solidFill>
              </a:rPr>
              <a:t>Procedure for Thread </a:t>
            </a:r>
            <a:r>
              <a:rPr lang="en-US" i="1" dirty="0" err="1">
                <a:solidFill>
                  <a:srgbClr val="FFFF00"/>
                </a:solidFill>
              </a:rPr>
              <a:t>i</a:t>
            </a:r>
            <a:endParaRPr lang="en-US" i="1" dirty="0">
              <a:solidFill>
                <a:srgbClr val="FFFF00"/>
              </a:solidFill>
            </a:endParaRPr>
          </a:p>
        </p:txBody>
      </p:sp>
      <p:sp>
        <p:nvSpPr>
          <p:cNvPr id="48133" name="Text Box 3"/>
          <p:cNvSpPr txBox="1">
            <a:spLocks noChangeArrowheads="1"/>
          </p:cNvSpPr>
          <p:nvPr/>
        </p:nvSpPr>
        <p:spPr bwMode="auto">
          <a:xfrm>
            <a:off x="615950" y="2198688"/>
            <a:ext cx="8051800" cy="2677656"/>
          </a:xfrm>
          <a:prstGeom prst="rect">
            <a:avLst/>
          </a:prstGeom>
          <a:solidFill>
            <a:schemeClr val="bg1"/>
          </a:solidFill>
          <a:ln w="9525">
            <a:noFill/>
            <a:miter lim="800000"/>
            <a:headEnd/>
            <a:tailEnd/>
          </a:ln>
        </p:spPr>
        <p:txBody>
          <a:bodyPr>
            <a:spAutoFit/>
          </a:bodyPr>
          <a:lstStyle/>
          <a:p>
            <a:r>
              <a:rPr lang="en-US" sz="2400" b="1" dirty="0">
                <a:solidFill>
                  <a:srgbClr val="569CD6"/>
                </a:solidFill>
                <a:effectLst/>
                <a:latin typeface="Consolas" panose="020B0609020204030204" pitchFamily="49" charset="0"/>
              </a:rPr>
              <a:t>void</a:t>
            </a:r>
            <a:r>
              <a:rPr lang="en-US" sz="2400" b="1" dirty="0">
                <a:solidFill>
                  <a:srgbClr val="D4D4D4"/>
                </a:solidFill>
                <a:effectLst/>
                <a:latin typeface="Consolas" panose="020B0609020204030204" pitchFamily="49" charset="0"/>
              </a:rPr>
              <a:t> </a:t>
            </a:r>
            <a:r>
              <a:rPr lang="en-US" sz="2400" b="1" dirty="0" err="1">
                <a:solidFill>
                  <a:srgbClr val="9CDCFE"/>
                </a:solidFill>
                <a:effectLst/>
                <a:latin typeface="Consolas" panose="020B0609020204030204" pitchFamily="49" charset="0"/>
              </a:rPr>
              <a:t>primePrint</a:t>
            </a:r>
            <a:r>
              <a:rPr lang="en-US" sz="2400" b="1" dirty="0">
                <a:solidFill>
                  <a:srgbClr val="D4D4D4"/>
                </a:solidFill>
                <a:effectLst/>
                <a:latin typeface="Consolas" panose="020B0609020204030204" pitchFamily="49" charset="0"/>
              </a:rPr>
              <a:t> {</a:t>
            </a:r>
          </a:p>
          <a:p>
            <a:r>
              <a:rPr lang="en-US" sz="2400" b="1" dirty="0">
                <a:solidFill>
                  <a:srgbClr val="D4D4D4"/>
                </a:solidFill>
                <a:effectLst/>
                <a:latin typeface="Consolas" panose="020B0609020204030204" pitchFamily="49" charset="0"/>
              </a:rPr>
              <a:t>    </a:t>
            </a:r>
            <a:r>
              <a:rPr lang="en-US" sz="2400" b="1" dirty="0">
                <a:solidFill>
                  <a:srgbClr val="9CDCFE"/>
                </a:solidFill>
                <a:effectLst/>
                <a:latin typeface="Consolas" panose="020B0609020204030204" pitchFamily="49" charset="0"/>
              </a:rPr>
              <a:t>int</a:t>
            </a:r>
            <a:r>
              <a:rPr lang="en-US" sz="2400" b="1" dirty="0">
                <a:solidFill>
                  <a:srgbClr val="D4D4D4"/>
                </a:solidFill>
                <a:effectLst/>
                <a:latin typeface="Consolas" panose="020B0609020204030204" pitchFamily="49" charset="0"/>
              </a:rPr>
              <a:t> </a:t>
            </a:r>
            <a:r>
              <a:rPr lang="en-US" sz="2400" b="1" dirty="0" err="1">
                <a:solidFill>
                  <a:srgbClr val="9CDCFE"/>
                </a:solidFill>
                <a:effectLst/>
                <a:latin typeface="Consolas" panose="020B0609020204030204" pitchFamily="49" charset="0"/>
              </a:rPr>
              <a:t>i</a:t>
            </a:r>
            <a:r>
              <a:rPr lang="en-US" sz="2400" b="1" dirty="0">
                <a:solidFill>
                  <a:srgbClr val="D4D4D4"/>
                </a:solidFill>
                <a:effectLst/>
                <a:latin typeface="Consolas" panose="020B0609020204030204" pitchFamily="49" charset="0"/>
              </a:rPr>
              <a:t> = </a:t>
            </a:r>
            <a:r>
              <a:rPr lang="en-US" sz="2400" b="1" dirty="0" err="1">
                <a:solidFill>
                  <a:srgbClr val="9CDCFE"/>
                </a:solidFill>
                <a:effectLst/>
                <a:latin typeface="Consolas" panose="020B0609020204030204" pitchFamily="49" charset="0"/>
              </a:rPr>
              <a:t>ThreadID</a:t>
            </a:r>
            <a:r>
              <a:rPr lang="en-US" sz="2400" b="1" dirty="0" err="1">
                <a:solidFill>
                  <a:srgbClr val="D4D4D4"/>
                </a:solidFill>
                <a:effectLst/>
                <a:latin typeface="Consolas" panose="020B0609020204030204" pitchFamily="49" charset="0"/>
              </a:rPr>
              <a:t>.</a:t>
            </a:r>
            <a:r>
              <a:rPr lang="en-US" sz="2400" b="1" dirty="0" err="1">
                <a:solidFill>
                  <a:srgbClr val="DCDCAA"/>
                </a:solidFill>
                <a:effectLst/>
                <a:latin typeface="Consolas" panose="020B0609020204030204" pitchFamily="49" charset="0"/>
              </a:rPr>
              <a:t>get</a:t>
            </a:r>
            <a:r>
              <a:rPr lang="en-US" sz="2400" b="1" dirty="0">
                <a:solidFill>
                  <a:srgbClr val="D4D4D4"/>
                </a:solidFill>
                <a:effectLst/>
                <a:latin typeface="Consolas" panose="020B0609020204030204" pitchFamily="49" charset="0"/>
              </a:rPr>
              <a:t>(); </a:t>
            </a:r>
            <a:r>
              <a:rPr lang="en-US" sz="2400" b="1" dirty="0">
                <a:solidFill>
                  <a:srgbClr val="6A9955"/>
                </a:solidFill>
                <a:effectLst/>
                <a:latin typeface="Consolas" panose="020B0609020204030204" pitchFamily="49" charset="0"/>
              </a:rPr>
              <a:t>// IDs in {0..9}</a:t>
            </a:r>
            <a:endParaRPr lang="en-US" sz="2400" b="1" dirty="0">
              <a:solidFill>
                <a:srgbClr val="D4D4D4"/>
              </a:solidFill>
              <a:effectLst/>
              <a:latin typeface="Consolas" panose="020B0609020204030204" pitchFamily="49" charset="0"/>
            </a:endParaRPr>
          </a:p>
          <a:p>
            <a:r>
              <a:rPr lang="en-US" sz="2400" b="1" dirty="0">
                <a:solidFill>
                  <a:srgbClr val="D4D4D4"/>
                </a:solidFill>
                <a:effectLst/>
                <a:latin typeface="Consolas" panose="020B0609020204030204" pitchFamily="49" charset="0"/>
              </a:rPr>
              <a:t>    </a:t>
            </a:r>
            <a:r>
              <a:rPr lang="en-US" sz="2400" b="1" dirty="0">
                <a:solidFill>
                  <a:srgbClr val="C586C0"/>
                </a:solidFill>
                <a:effectLst/>
                <a:latin typeface="Consolas" panose="020B0609020204030204" pitchFamily="49" charset="0"/>
              </a:rPr>
              <a:t>for</a:t>
            </a:r>
            <a:r>
              <a:rPr lang="en-US" sz="2400" b="1" dirty="0">
                <a:solidFill>
                  <a:srgbClr val="D4D4D4"/>
                </a:solidFill>
                <a:effectLst/>
                <a:latin typeface="Consolas" panose="020B0609020204030204" pitchFamily="49" charset="0"/>
              </a:rPr>
              <a:t> (</a:t>
            </a:r>
            <a:r>
              <a:rPr lang="en-US" sz="2400" b="1" dirty="0">
                <a:solidFill>
                  <a:srgbClr val="9CDCFE"/>
                </a:solidFill>
                <a:effectLst/>
                <a:latin typeface="Consolas" panose="020B0609020204030204" pitchFamily="49" charset="0"/>
              </a:rPr>
              <a:t>j</a:t>
            </a:r>
            <a:r>
              <a:rPr lang="en-US" sz="2400" b="1" dirty="0">
                <a:solidFill>
                  <a:srgbClr val="D4D4D4"/>
                </a:solidFill>
                <a:effectLst/>
                <a:latin typeface="Consolas" panose="020B0609020204030204" pitchFamily="49" charset="0"/>
              </a:rPr>
              <a:t> = </a:t>
            </a:r>
            <a:r>
              <a:rPr lang="en-US" sz="2400" b="1" dirty="0" err="1">
                <a:solidFill>
                  <a:srgbClr val="9CDCFE"/>
                </a:solidFill>
                <a:effectLst/>
                <a:latin typeface="Consolas" panose="020B0609020204030204" pitchFamily="49" charset="0"/>
              </a:rPr>
              <a:t>i</a:t>
            </a:r>
            <a:r>
              <a:rPr lang="en-US" sz="2400" b="1" dirty="0">
                <a:solidFill>
                  <a:srgbClr val="D4D4D4"/>
                </a:solidFill>
                <a:effectLst/>
                <a:latin typeface="Consolas" panose="020B0609020204030204" pitchFamily="49" charset="0"/>
              </a:rPr>
              <a:t>*</a:t>
            </a:r>
            <a:r>
              <a:rPr lang="en-US" sz="2400" b="1" dirty="0">
                <a:solidFill>
                  <a:srgbClr val="B5CEA8"/>
                </a:solidFill>
                <a:effectLst/>
                <a:latin typeface="Consolas" panose="020B0609020204030204" pitchFamily="49" charset="0"/>
              </a:rPr>
              <a:t>109</a:t>
            </a:r>
            <a:r>
              <a:rPr lang="en-US" sz="2400" b="1" dirty="0">
                <a:solidFill>
                  <a:srgbClr val="D4D4D4"/>
                </a:solidFill>
                <a:effectLst/>
                <a:latin typeface="Consolas" panose="020B0609020204030204" pitchFamily="49" charset="0"/>
              </a:rPr>
              <a:t>+</a:t>
            </a:r>
            <a:r>
              <a:rPr lang="en-US" sz="2400" b="1" dirty="0">
                <a:solidFill>
                  <a:srgbClr val="B5CEA8"/>
                </a:solidFill>
                <a:effectLst/>
                <a:latin typeface="Consolas" panose="020B0609020204030204" pitchFamily="49" charset="0"/>
              </a:rPr>
              <a:t>1</a:t>
            </a:r>
            <a:r>
              <a:rPr lang="en-US" sz="2400" b="1" dirty="0">
                <a:solidFill>
                  <a:srgbClr val="D4D4D4"/>
                </a:solidFill>
                <a:effectLst/>
                <a:latin typeface="Consolas" panose="020B0609020204030204" pitchFamily="49" charset="0"/>
              </a:rPr>
              <a:t>, </a:t>
            </a:r>
            <a:r>
              <a:rPr lang="en-US" sz="2400" b="1" dirty="0">
                <a:solidFill>
                  <a:srgbClr val="9CDCFE"/>
                </a:solidFill>
                <a:effectLst/>
                <a:latin typeface="Consolas" panose="020B0609020204030204" pitchFamily="49" charset="0"/>
              </a:rPr>
              <a:t>j</a:t>
            </a:r>
            <a:r>
              <a:rPr lang="en-US" sz="2400" b="1" dirty="0">
                <a:solidFill>
                  <a:srgbClr val="D4D4D4"/>
                </a:solidFill>
                <a:effectLst/>
                <a:latin typeface="Consolas" panose="020B0609020204030204" pitchFamily="49" charset="0"/>
              </a:rPr>
              <a:t>&lt;(</a:t>
            </a:r>
            <a:r>
              <a:rPr lang="en-US" sz="2400" b="1" dirty="0">
                <a:solidFill>
                  <a:srgbClr val="9CDCFE"/>
                </a:solidFill>
                <a:effectLst/>
                <a:latin typeface="Consolas" panose="020B0609020204030204" pitchFamily="49" charset="0"/>
              </a:rPr>
              <a:t>i</a:t>
            </a:r>
            <a:r>
              <a:rPr lang="en-US" sz="2400" b="1" dirty="0">
                <a:solidFill>
                  <a:srgbClr val="D4D4D4"/>
                </a:solidFill>
                <a:effectLst/>
                <a:latin typeface="Consolas" panose="020B0609020204030204" pitchFamily="49" charset="0"/>
              </a:rPr>
              <a:t>+</a:t>
            </a:r>
            <a:r>
              <a:rPr lang="en-US" sz="2400" b="1" dirty="0">
                <a:solidFill>
                  <a:srgbClr val="B5CEA8"/>
                </a:solidFill>
                <a:effectLst/>
                <a:latin typeface="Consolas" panose="020B0609020204030204" pitchFamily="49" charset="0"/>
              </a:rPr>
              <a:t>1</a:t>
            </a:r>
            <a:r>
              <a:rPr lang="en-US" sz="2400" b="1" dirty="0">
                <a:solidFill>
                  <a:srgbClr val="D4D4D4"/>
                </a:solidFill>
                <a:effectLst/>
                <a:latin typeface="Consolas" panose="020B0609020204030204" pitchFamily="49" charset="0"/>
              </a:rPr>
              <a:t>)*</a:t>
            </a:r>
            <a:r>
              <a:rPr lang="en-US" sz="2400" b="1" dirty="0">
                <a:solidFill>
                  <a:srgbClr val="B5CEA8"/>
                </a:solidFill>
                <a:effectLst/>
                <a:latin typeface="Consolas" panose="020B0609020204030204" pitchFamily="49" charset="0"/>
              </a:rPr>
              <a:t>109</a:t>
            </a:r>
            <a:r>
              <a:rPr lang="en-US" sz="2400" b="1" dirty="0">
                <a:solidFill>
                  <a:srgbClr val="D4D4D4"/>
                </a:solidFill>
                <a:effectLst/>
                <a:latin typeface="Consolas" panose="020B0609020204030204" pitchFamily="49" charset="0"/>
              </a:rPr>
              <a:t>; </a:t>
            </a:r>
            <a:r>
              <a:rPr lang="en-US" sz="2400" b="1" dirty="0" err="1">
                <a:solidFill>
                  <a:srgbClr val="9CDCFE"/>
                </a:solidFill>
                <a:effectLst/>
                <a:latin typeface="Consolas" panose="020B0609020204030204" pitchFamily="49" charset="0"/>
              </a:rPr>
              <a:t>j</a:t>
            </a:r>
            <a:r>
              <a:rPr lang="en-US" sz="2400" b="1" dirty="0" err="1">
                <a:solidFill>
                  <a:srgbClr val="D4D4D4"/>
                </a:solidFill>
                <a:effectLst/>
                <a:latin typeface="Consolas" panose="020B0609020204030204" pitchFamily="49" charset="0"/>
              </a:rPr>
              <a:t>++</a:t>
            </a:r>
            <a:r>
              <a:rPr lang="en-US" sz="2400" b="1" dirty="0">
                <a:solidFill>
                  <a:srgbClr val="D4D4D4"/>
                </a:solidFill>
                <a:effectLst/>
                <a:latin typeface="Consolas" panose="020B0609020204030204" pitchFamily="49" charset="0"/>
              </a:rPr>
              <a:t>) {</a:t>
            </a:r>
          </a:p>
          <a:p>
            <a:r>
              <a:rPr lang="en-US" sz="2400" b="1" dirty="0">
                <a:solidFill>
                  <a:srgbClr val="D4D4D4"/>
                </a:solidFill>
                <a:effectLst/>
                <a:latin typeface="Consolas" panose="020B0609020204030204" pitchFamily="49" charset="0"/>
              </a:rPr>
              <a:t>      </a:t>
            </a:r>
            <a:r>
              <a:rPr lang="en-US" sz="2400" b="1" dirty="0">
                <a:solidFill>
                  <a:srgbClr val="C586C0"/>
                </a:solidFill>
                <a:effectLst/>
                <a:latin typeface="Consolas" panose="020B0609020204030204" pitchFamily="49" charset="0"/>
              </a:rPr>
              <a:t>if</a:t>
            </a:r>
            <a:r>
              <a:rPr lang="en-US" sz="2400" b="1" dirty="0">
                <a:solidFill>
                  <a:srgbClr val="D4D4D4"/>
                </a:solidFill>
                <a:effectLst/>
                <a:latin typeface="Consolas" panose="020B0609020204030204" pitchFamily="49" charset="0"/>
              </a:rPr>
              <a:t> (</a:t>
            </a:r>
            <a:r>
              <a:rPr lang="en-US" sz="2400" b="1" dirty="0" err="1">
                <a:solidFill>
                  <a:srgbClr val="DCDCAA"/>
                </a:solidFill>
                <a:effectLst/>
                <a:latin typeface="Consolas" panose="020B0609020204030204" pitchFamily="49" charset="0"/>
              </a:rPr>
              <a:t>isPrime</a:t>
            </a:r>
            <a:r>
              <a:rPr lang="en-US" sz="2400" b="1" dirty="0">
                <a:solidFill>
                  <a:srgbClr val="D4D4D4"/>
                </a:solidFill>
                <a:effectLst/>
                <a:latin typeface="Consolas" panose="020B0609020204030204" pitchFamily="49" charset="0"/>
              </a:rPr>
              <a:t>(</a:t>
            </a:r>
            <a:r>
              <a:rPr lang="en-US" sz="2400" b="1" dirty="0">
                <a:solidFill>
                  <a:srgbClr val="9CDCFE"/>
                </a:solidFill>
                <a:effectLst/>
                <a:latin typeface="Consolas" panose="020B0609020204030204" pitchFamily="49" charset="0"/>
              </a:rPr>
              <a:t>j</a:t>
            </a:r>
            <a:r>
              <a:rPr lang="en-US" sz="2400" b="1" dirty="0">
                <a:solidFill>
                  <a:srgbClr val="D4D4D4"/>
                </a:solidFill>
                <a:effectLst/>
                <a:latin typeface="Consolas" panose="020B0609020204030204" pitchFamily="49" charset="0"/>
              </a:rPr>
              <a:t>))</a:t>
            </a:r>
          </a:p>
          <a:p>
            <a:r>
              <a:rPr lang="en-US" sz="2400" b="1" dirty="0">
                <a:solidFill>
                  <a:srgbClr val="D4D4D4"/>
                </a:solidFill>
                <a:effectLst/>
                <a:latin typeface="Consolas" panose="020B0609020204030204" pitchFamily="49" charset="0"/>
              </a:rPr>
              <a:t>        </a:t>
            </a:r>
            <a:r>
              <a:rPr lang="en-US" sz="2400" b="1" dirty="0">
                <a:solidFill>
                  <a:srgbClr val="DCDCAA"/>
                </a:solidFill>
                <a:effectLst/>
                <a:latin typeface="Consolas" panose="020B0609020204030204" pitchFamily="49" charset="0"/>
              </a:rPr>
              <a:t>print</a:t>
            </a:r>
            <a:r>
              <a:rPr lang="en-US" sz="2400" b="1" dirty="0">
                <a:solidFill>
                  <a:srgbClr val="D4D4D4"/>
                </a:solidFill>
                <a:effectLst/>
                <a:latin typeface="Consolas" panose="020B0609020204030204" pitchFamily="49" charset="0"/>
              </a:rPr>
              <a:t>(</a:t>
            </a:r>
            <a:r>
              <a:rPr lang="en-US" sz="2400" b="1" dirty="0">
                <a:solidFill>
                  <a:srgbClr val="9CDCFE"/>
                </a:solidFill>
                <a:effectLst/>
                <a:latin typeface="Consolas" panose="020B0609020204030204" pitchFamily="49" charset="0"/>
              </a:rPr>
              <a:t>j</a:t>
            </a:r>
            <a:r>
              <a:rPr lang="en-US" sz="2400" b="1" dirty="0">
                <a:solidFill>
                  <a:srgbClr val="D4D4D4"/>
                </a:solidFill>
                <a:effectLst/>
                <a:latin typeface="Consolas" panose="020B0609020204030204" pitchFamily="49" charset="0"/>
              </a:rPr>
              <a:t>);</a:t>
            </a:r>
          </a:p>
          <a:p>
            <a:r>
              <a:rPr lang="en-US" sz="2400" b="1" dirty="0">
                <a:solidFill>
                  <a:srgbClr val="D4D4D4"/>
                </a:solidFill>
                <a:effectLst/>
                <a:latin typeface="Consolas" panose="020B0609020204030204" pitchFamily="49" charset="0"/>
              </a:rPr>
              <a:t>    }</a:t>
            </a:r>
          </a:p>
          <a:p>
            <a:r>
              <a:rPr lang="en-US" sz="2400" b="1" dirty="0">
                <a:solidFill>
                  <a:srgbClr val="D4D4D4"/>
                </a:solidFill>
                <a:effectLst/>
                <a:latin typeface="Consolas" panose="020B0609020204030204" pitchFamily="49" charset="0"/>
              </a:rPr>
              <a:t>  }</a:t>
            </a:r>
          </a:p>
        </p:txBody>
      </p:sp>
      <p:sp>
        <p:nvSpPr>
          <p:cNvPr id="6" name="Footer Placeholder 1"/>
          <p:cNvSpPr>
            <a:spLocks noGrp="1"/>
          </p:cNvSpPr>
          <p:nvPr>
            <p:ph type="ftr" sz="quarter" idx="10"/>
          </p:nvPr>
        </p:nvSpPr>
        <p:spPr>
          <a:xfrm>
            <a:off x="3124200" y="6245225"/>
            <a:ext cx="3124200" cy="476250"/>
          </a:xfrm>
        </p:spPr>
        <p:txBody>
          <a:bodyPr/>
          <a:lstStyle/>
          <a:p>
            <a:r>
              <a:rPr lang="en-US" dirty="0">
                <a:latin typeface="+mj-lt"/>
              </a:rPr>
              <a:t>Art of Multiprocessor Programming</a:t>
            </a:r>
          </a:p>
        </p:txBody>
      </p:sp>
    </p:spTree>
    <p:extLst>
      <p:ext uri="{BB962C8B-B14F-4D97-AF65-F5344CB8AC3E}">
        <p14:creationId xmlns:p14="http://schemas.microsoft.com/office/powerpoint/2010/main" val="2034701595"/>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Slide Number Placeholder 4"/>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35029493-0368-4FD4-8991-71086DE9D82A}" type="slidenum">
              <a:rPr lang="ar-SA" sz="1400">
                <a:latin typeface="Arial" panose="020B0604020202020204" pitchFamily="34" charset="0"/>
                <a:cs typeface="Arial" pitchFamily="34" charset="0"/>
              </a:rPr>
              <a:pPr algn="r" eaLnBrk="0" hangingPunct="0"/>
              <a:t>26</a:t>
            </a:fld>
            <a:endParaRPr lang="en-US" sz="1400" dirty="0">
              <a:latin typeface="Arial" panose="020B0604020202020204" pitchFamily="34" charset="0"/>
              <a:cs typeface="Arial" pitchFamily="34" charset="0"/>
            </a:endParaRPr>
          </a:p>
        </p:txBody>
      </p:sp>
      <p:sp>
        <p:nvSpPr>
          <p:cNvPr id="50180" name="Rectangle 2"/>
          <p:cNvSpPr>
            <a:spLocks noGrp="1" noChangeArrowheads="1"/>
          </p:cNvSpPr>
          <p:nvPr>
            <p:ph type="title" idx="4294967295"/>
          </p:nvPr>
        </p:nvSpPr>
        <p:spPr/>
        <p:txBody>
          <a:bodyPr/>
          <a:lstStyle/>
          <a:p>
            <a:r>
              <a:rPr lang="en-US" dirty="0">
                <a:solidFill>
                  <a:srgbClr val="FFFF00"/>
                </a:solidFill>
              </a:rPr>
              <a:t>Issues</a:t>
            </a:r>
          </a:p>
        </p:txBody>
      </p:sp>
      <p:sp>
        <p:nvSpPr>
          <p:cNvPr id="50182" name="Text Box 5"/>
          <p:cNvSpPr txBox="1">
            <a:spLocks noChangeArrowheads="1"/>
          </p:cNvSpPr>
          <p:nvPr/>
        </p:nvSpPr>
        <p:spPr bwMode="auto">
          <a:xfrm>
            <a:off x="6049963" y="4157663"/>
            <a:ext cx="184150" cy="762000"/>
          </a:xfrm>
          <a:prstGeom prst="rect">
            <a:avLst/>
          </a:prstGeom>
          <a:noFill/>
          <a:ln w="9525">
            <a:noFill/>
            <a:miter lim="800000"/>
            <a:headEnd/>
            <a:tailEnd/>
          </a:ln>
        </p:spPr>
        <p:txBody>
          <a:bodyPr wrap="none">
            <a:spAutoFit/>
          </a:bodyPr>
          <a:lstStyle/>
          <a:p>
            <a:pPr algn="r" eaLnBrk="0" hangingPunct="0"/>
            <a:endParaRPr lang="en-US" sz="4400" dirty="0">
              <a:solidFill>
                <a:srgbClr val="0000FF"/>
              </a:solidFill>
              <a:latin typeface="Arial" panose="020B0604020202020204" pitchFamily="34" charset="0"/>
            </a:endParaRPr>
          </a:p>
        </p:txBody>
      </p:sp>
      <p:sp>
        <p:nvSpPr>
          <p:cNvPr id="7" name="Footer Placeholder 1"/>
          <p:cNvSpPr>
            <a:spLocks noGrp="1"/>
          </p:cNvSpPr>
          <p:nvPr>
            <p:ph type="ftr" sz="quarter" idx="10"/>
          </p:nvPr>
        </p:nvSpPr>
        <p:spPr>
          <a:xfrm>
            <a:off x="3124200" y="6245225"/>
            <a:ext cx="3124200" cy="476250"/>
          </a:xfrm>
        </p:spPr>
        <p:txBody>
          <a:bodyPr/>
          <a:lstStyle/>
          <a:p>
            <a:r>
              <a:rPr lang="en-US" dirty="0">
                <a:latin typeface="+mj-lt"/>
              </a:rPr>
              <a:t>Art of Multiprocessor Programming</a:t>
            </a:r>
          </a:p>
        </p:txBody>
      </p:sp>
      <p:sp>
        <p:nvSpPr>
          <p:cNvPr id="2" name="TextBox 1">
            <a:extLst>
              <a:ext uri="{FF2B5EF4-FFF2-40B4-BE49-F238E27FC236}">
                <a16:creationId xmlns:a16="http://schemas.microsoft.com/office/drawing/2014/main" id="{C6C30FEE-9DE2-A888-EAAF-51F5AA651970}"/>
              </a:ext>
            </a:extLst>
          </p:cNvPr>
          <p:cNvSpPr txBox="1"/>
          <p:nvPr/>
        </p:nvSpPr>
        <p:spPr bwMode="auto">
          <a:xfrm>
            <a:off x="1219200" y="2115434"/>
            <a:ext cx="5485797" cy="523220"/>
          </a:xfrm>
          <a:prstGeom prst="rect">
            <a:avLst/>
          </a:prstGeom>
          <a:solidFill>
            <a:schemeClr val="bg1"/>
          </a:solidFill>
          <a:ln w="76200">
            <a:solidFill>
              <a:srgbClr val="FF0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Higher ranges have fewer primes</a:t>
            </a:r>
          </a:p>
        </p:txBody>
      </p:sp>
      <p:sp>
        <p:nvSpPr>
          <p:cNvPr id="3" name="TextBox 2">
            <a:extLst>
              <a:ext uri="{FF2B5EF4-FFF2-40B4-BE49-F238E27FC236}">
                <a16:creationId xmlns:a16="http://schemas.microsoft.com/office/drawing/2014/main" id="{D2D8CAE3-8EF6-062C-EDC2-E636EFD7D877}"/>
              </a:ext>
            </a:extLst>
          </p:cNvPr>
          <p:cNvSpPr txBox="1"/>
          <p:nvPr/>
        </p:nvSpPr>
        <p:spPr bwMode="auto">
          <a:xfrm>
            <a:off x="1219200" y="3797600"/>
            <a:ext cx="4326826" cy="523220"/>
          </a:xfrm>
          <a:prstGeom prst="rect">
            <a:avLst/>
          </a:prstGeom>
          <a:solidFill>
            <a:schemeClr val="bg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Thread workloads uneven</a:t>
            </a:r>
            <a:endParaRPr lang="en-US" sz="2800" dirty="0">
              <a:solidFill>
                <a:srgbClr val="FFFF00"/>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9F55B3A2-99B7-7250-7AE7-ABECC4BA13CC}"/>
              </a:ext>
            </a:extLst>
          </p:cNvPr>
          <p:cNvSpPr txBox="1"/>
          <p:nvPr/>
        </p:nvSpPr>
        <p:spPr bwMode="auto">
          <a:xfrm>
            <a:off x="1219200" y="2956517"/>
            <a:ext cx="5430397" cy="523220"/>
          </a:xfrm>
          <a:prstGeom prst="rect">
            <a:avLst/>
          </a:prstGeom>
          <a:solidFill>
            <a:schemeClr val="bg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Yet larger numbers harder to test</a:t>
            </a:r>
            <a:endParaRPr lang="en-US" sz="2800" dirty="0">
              <a:solidFill>
                <a:srgbClr val="FFFF00"/>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3F9266A7-48AE-8192-5053-38AB5F900402}"/>
              </a:ext>
            </a:extLst>
          </p:cNvPr>
          <p:cNvSpPr txBox="1"/>
          <p:nvPr/>
        </p:nvSpPr>
        <p:spPr bwMode="auto">
          <a:xfrm>
            <a:off x="1219200" y="4638683"/>
            <a:ext cx="2544286" cy="523220"/>
          </a:xfrm>
          <a:prstGeom prst="rect">
            <a:avLst/>
          </a:prstGeom>
          <a:solidFill>
            <a:schemeClr val="bg1"/>
          </a:solidFill>
          <a:ln w="76200">
            <a:solidFill>
              <a:srgbClr val="FF66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latin typeface="Arial" panose="020B0604020202020204" pitchFamily="34" charset="0"/>
                <a:cs typeface="Arial" panose="020B0604020202020204" pitchFamily="34" charset="0"/>
              </a:rPr>
              <a:t>Hard to predict</a:t>
            </a:r>
          </a:p>
        </p:txBody>
      </p:sp>
    </p:spTree>
    <p:extLst>
      <p:ext uri="{BB962C8B-B14F-4D97-AF65-F5344CB8AC3E}">
        <p14:creationId xmlns:p14="http://schemas.microsoft.com/office/powerpoint/2010/main" val="6618397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Slide Number Placeholder 4"/>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35029493-0368-4FD4-8991-71086DE9D82A}" type="slidenum">
              <a:rPr lang="ar-SA" sz="1400">
                <a:latin typeface="Arial" panose="020B0604020202020204" pitchFamily="34" charset="0"/>
                <a:cs typeface="Arial" pitchFamily="34" charset="0"/>
              </a:rPr>
              <a:pPr algn="r" eaLnBrk="0" hangingPunct="0"/>
              <a:t>27</a:t>
            </a:fld>
            <a:endParaRPr lang="en-US" sz="1400" dirty="0">
              <a:latin typeface="Arial" panose="020B0604020202020204" pitchFamily="34" charset="0"/>
              <a:cs typeface="Arial" pitchFamily="34" charset="0"/>
            </a:endParaRPr>
          </a:p>
        </p:txBody>
      </p:sp>
      <p:sp>
        <p:nvSpPr>
          <p:cNvPr id="50180" name="Rectangle 2"/>
          <p:cNvSpPr>
            <a:spLocks noGrp="1" noChangeArrowheads="1"/>
          </p:cNvSpPr>
          <p:nvPr>
            <p:ph type="title" idx="4294967295"/>
          </p:nvPr>
        </p:nvSpPr>
        <p:spPr/>
        <p:txBody>
          <a:bodyPr/>
          <a:lstStyle/>
          <a:p>
            <a:r>
              <a:rPr lang="en-US" dirty="0">
                <a:solidFill>
                  <a:srgbClr val="FFFF00"/>
                </a:solidFill>
              </a:rPr>
              <a:t>Issues</a:t>
            </a:r>
          </a:p>
        </p:txBody>
      </p:sp>
      <p:sp>
        <p:nvSpPr>
          <p:cNvPr id="50182" name="Text Box 5"/>
          <p:cNvSpPr txBox="1">
            <a:spLocks noChangeArrowheads="1"/>
          </p:cNvSpPr>
          <p:nvPr/>
        </p:nvSpPr>
        <p:spPr bwMode="auto">
          <a:xfrm>
            <a:off x="6049963" y="4157663"/>
            <a:ext cx="184150" cy="762000"/>
          </a:xfrm>
          <a:prstGeom prst="rect">
            <a:avLst/>
          </a:prstGeom>
          <a:noFill/>
          <a:ln w="9525">
            <a:noFill/>
            <a:miter lim="800000"/>
            <a:headEnd/>
            <a:tailEnd/>
          </a:ln>
        </p:spPr>
        <p:txBody>
          <a:bodyPr wrap="none">
            <a:spAutoFit/>
          </a:bodyPr>
          <a:lstStyle/>
          <a:p>
            <a:pPr algn="r" eaLnBrk="0" hangingPunct="0"/>
            <a:endParaRPr lang="en-US" sz="4400" dirty="0">
              <a:solidFill>
                <a:srgbClr val="0000FF"/>
              </a:solidFill>
              <a:latin typeface="Arial" panose="020B0604020202020204" pitchFamily="34" charset="0"/>
            </a:endParaRPr>
          </a:p>
        </p:txBody>
      </p:sp>
      <p:sp>
        <p:nvSpPr>
          <p:cNvPr id="7" name="Footer Placeholder 1"/>
          <p:cNvSpPr>
            <a:spLocks noGrp="1"/>
          </p:cNvSpPr>
          <p:nvPr>
            <p:ph type="ftr" sz="quarter" idx="10"/>
          </p:nvPr>
        </p:nvSpPr>
        <p:spPr>
          <a:xfrm>
            <a:off x="3124200" y="6245225"/>
            <a:ext cx="3124200" cy="476250"/>
          </a:xfrm>
        </p:spPr>
        <p:txBody>
          <a:bodyPr/>
          <a:lstStyle/>
          <a:p>
            <a:r>
              <a:rPr lang="en-US" dirty="0">
                <a:latin typeface="+mj-lt"/>
              </a:rPr>
              <a:t>Art of Multiprocessor Programming</a:t>
            </a:r>
          </a:p>
        </p:txBody>
      </p:sp>
      <p:sp>
        <p:nvSpPr>
          <p:cNvPr id="2" name="TextBox 1">
            <a:extLst>
              <a:ext uri="{FF2B5EF4-FFF2-40B4-BE49-F238E27FC236}">
                <a16:creationId xmlns:a16="http://schemas.microsoft.com/office/drawing/2014/main" id="{C6C30FEE-9DE2-A888-EAAF-51F5AA651970}"/>
              </a:ext>
            </a:extLst>
          </p:cNvPr>
          <p:cNvSpPr txBox="1"/>
          <p:nvPr/>
        </p:nvSpPr>
        <p:spPr bwMode="auto">
          <a:xfrm>
            <a:off x="1219200" y="2115434"/>
            <a:ext cx="5485797" cy="523220"/>
          </a:xfrm>
          <a:prstGeom prst="rect">
            <a:avLst/>
          </a:prstGeom>
          <a:solidFill>
            <a:schemeClr val="bg1"/>
          </a:solidFill>
          <a:ln w="76200">
            <a:solidFill>
              <a:srgbClr val="FF0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Higher ranges have fewer primes</a:t>
            </a:r>
          </a:p>
        </p:txBody>
      </p:sp>
      <p:sp>
        <p:nvSpPr>
          <p:cNvPr id="3" name="TextBox 2">
            <a:extLst>
              <a:ext uri="{FF2B5EF4-FFF2-40B4-BE49-F238E27FC236}">
                <a16:creationId xmlns:a16="http://schemas.microsoft.com/office/drawing/2014/main" id="{D2D8CAE3-8EF6-062C-EDC2-E636EFD7D877}"/>
              </a:ext>
            </a:extLst>
          </p:cNvPr>
          <p:cNvSpPr txBox="1"/>
          <p:nvPr/>
        </p:nvSpPr>
        <p:spPr bwMode="auto">
          <a:xfrm>
            <a:off x="1219200" y="3797600"/>
            <a:ext cx="4326826" cy="523220"/>
          </a:xfrm>
          <a:prstGeom prst="rect">
            <a:avLst/>
          </a:prstGeom>
          <a:solidFill>
            <a:schemeClr val="bg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Thread workloads uneven</a:t>
            </a:r>
            <a:endParaRPr lang="en-US" sz="2800" dirty="0">
              <a:solidFill>
                <a:srgbClr val="FFFF00"/>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9F55B3A2-99B7-7250-7AE7-ABECC4BA13CC}"/>
              </a:ext>
            </a:extLst>
          </p:cNvPr>
          <p:cNvSpPr txBox="1"/>
          <p:nvPr/>
        </p:nvSpPr>
        <p:spPr bwMode="auto">
          <a:xfrm>
            <a:off x="1219200" y="2956517"/>
            <a:ext cx="5430397" cy="523220"/>
          </a:xfrm>
          <a:prstGeom prst="rect">
            <a:avLst/>
          </a:prstGeom>
          <a:solidFill>
            <a:schemeClr val="bg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Yet larger numbers harder to test</a:t>
            </a:r>
            <a:endParaRPr lang="en-US" sz="2800" dirty="0">
              <a:solidFill>
                <a:srgbClr val="FFFF00"/>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3F9266A7-48AE-8192-5053-38AB5F900402}"/>
              </a:ext>
            </a:extLst>
          </p:cNvPr>
          <p:cNvSpPr txBox="1"/>
          <p:nvPr/>
        </p:nvSpPr>
        <p:spPr bwMode="auto">
          <a:xfrm>
            <a:off x="1219200" y="4638683"/>
            <a:ext cx="2544286" cy="523220"/>
          </a:xfrm>
          <a:prstGeom prst="rect">
            <a:avLst/>
          </a:prstGeom>
          <a:solidFill>
            <a:schemeClr val="bg1"/>
          </a:solidFill>
          <a:ln w="76200">
            <a:solidFill>
              <a:srgbClr val="FF66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latin typeface="Arial" panose="020B0604020202020204" pitchFamily="34" charset="0"/>
                <a:cs typeface="Arial" panose="020B0604020202020204" pitchFamily="34" charset="0"/>
              </a:rPr>
              <a:t>Hard to predict</a:t>
            </a:r>
          </a:p>
        </p:txBody>
      </p:sp>
      <p:sp>
        <p:nvSpPr>
          <p:cNvPr id="6" name="Text Box 5">
            <a:extLst>
              <a:ext uri="{FF2B5EF4-FFF2-40B4-BE49-F238E27FC236}">
                <a16:creationId xmlns:a16="http://schemas.microsoft.com/office/drawing/2014/main" id="{CECAB873-83AF-BAC2-0E3F-D308A97541CA}"/>
              </a:ext>
            </a:extLst>
          </p:cNvPr>
          <p:cNvSpPr txBox="1">
            <a:spLocks noChangeArrowheads="1"/>
          </p:cNvSpPr>
          <p:nvPr/>
        </p:nvSpPr>
        <p:spPr bwMode="auto">
          <a:xfrm rot="19713608">
            <a:off x="5970163" y="3803721"/>
            <a:ext cx="2153154" cy="707886"/>
          </a:xfrm>
          <a:prstGeom prst="rect">
            <a:avLst/>
          </a:prstGeom>
          <a:noFill/>
          <a:ln w="28575">
            <a:solidFill>
              <a:srgbClr val="FF0000"/>
            </a:solidFill>
            <a:miter lim="800000"/>
            <a:headEnd/>
            <a:tailEnd/>
          </a:ln>
        </p:spPr>
        <p:txBody>
          <a:bodyPr wrap="none">
            <a:spAutoFit/>
          </a:bodyPr>
          <a:lstStyle/>
          <a:p>
            <a:pPr algn="r" eaLnBrk="0" hangingPunct="0"/>
            <a:r>
              <a:rPr lang="en-US" sz="4000" b="1" dirty="0">
                <a:solidFill>
                  <a:srgbClr val="FF0000"/>
                </a:solidFill>
                <a:latin typeface="+mj-lt"/>
              </a:rPr>
              <a:t>rejected</a:t>
            </a:r>
          </a:p>
        </p:txBody>
      </p:sp>
    </p:spTree>
    <p:extLst>
      <p:ext uri="{BB962C8B-B14F-4D97-AF65-F5344CB8AC3E}">
        <p14:creationId xmlns:p14="http://schemas.microsoft.com/office/powerpoint/2010/main" val="8465159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ooter Placeholder 1"/>
          <p:cNvSpPr>
            <a:spLocks noGrp="1"/>
          </p:cNvSpPr>
          <p:nvPr>
            <p:ph type="ftr" sz="quarter" idx="10"/>
          </p:nvPr>
        </p:nvSpPr>
        <p:spPr/>
        <p:txBody>
          <a:bodyPr/>
          <a:lstStyle/>
          <a:p>
            <a:r>
              <a:rPr lang="en-US">
                <a:latin typeface="+mj-lt"/>
              </a:rPr>
              <a:t>Art of Multiprocessor Programming</a:t>
            </a:r>
          </a:p>
        </p:txBody>
      </p:sp>
      <p:sp>
        <p:nvSpPr>
          <p:cNvPr id="54275" name="Slide Number Placeholder 3"/>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53FEA94C-7B1F-47C4-9972-3A8EE4740314}" type="slidenum">
              <a:rPr lang="ar-SA" sz="1400">
                <a:latin typeface="+mj-lt"/>
                <a:cs typeface="Arial" pitchFamily="34" charset="0"/>
              </a:rPr>
              <a:pPr algn="r" eaLnBrk="0" hangingPunct="0"/>
              <a:t>28</a:t>
            </a:fld>
            <a:endParaRPr lang="en-US" sz="1400">
              <a:latin typeface="+mj-lt"/>
              <a:cs typeface="Arial" pitchFamily="34" charset="0"/>
            </a:endParaRPr>
          </a:p>
        </p:txBody>
      </p:sp>
      <p:sp>
        <p:nvSpPr>
          <p:cNvPr id="54276" name="Rectangle 16"/>
          <p:cNvSpPr>
            <a:spLocks noChangeArrowheads="1"/>
          </p:cNvSpPr>
          <p:nvPr/>
        </p:nvSpPr>
        <p:spPr bwMode="auto">
          <a:xfrm>
            <a:off x="3475038" y="1727200"/>
            <a:ext cx="1752600" cy="441325"/>
          </a:xfrm>
          <a:prstGeom prst="rect">
            <a:avLst/>
          </a:prstGeom>
          <a:solidFill>
            <a:schemeClr val="tx1"/>
          </a:solidFill>
          <a:ln w="9525">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54277" name="AutoShape 4"/>
          <p:cNvSpPr>
            <a:spLocks noChangeArrowheads="1"/>
          </p:cNvSpPr>
          <p:nvPr/>
        </p:nvSpPr>
        <p:spPr bwMode="auto">
          <a:xfrm rot="5400000">
            <a:off x="2971800" y="2397125"/>
            <a:ext cx="2743200" cy="1676400"/>
          </a:xfrm>
          <a:prstGeom prst="wave">
            <a:avLst>
              <a:gd name="adj1" fmla="val 13005"/>
              <a:gd name="adj2" fmla="val 0"/>
            </a:avLst>
          </a:prstGeom>
          <a:solidFill>
            <a:schemeClr val="tx1">
              <a:lumMod val="75000"/>
            </a:schemeClr>
          </a:solidFill>
          <a:ln w="38100">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54278" name="AutoShape 7"/>
          <p:cNvSpPr>
            <a:spLocks noChangeArrowheads="1"/>
          </p:cNvSpPr>
          <p:nvPr/>
        </p:nvSpPr>
        <p:spPr bwMode="auto">
          <a:xfrm rot="5400000">
            <a:off x="3886200" y="4683125"/>
            <a:ext cx="990600" cy="1295400"/>
          </a:xfrm>
          <a:prstGeom prst="doubleWave">
            <a:avLst>
              <a:gd name="adj1" fmla="val 6500"/>
              <a:gd name="adj2" fmla="val 0"/>
            </a:avLst>
          </a:prstGeom>
          <a:solidFill>
            <a:schemeClr val="tx1">
              <a:lumMod val="75000"/>
            </a:schemeClr>
          </a:solidFill>
          <a:ln w="38100">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54279" name="Text Box 9"/>
          <p:cNvSpPr txBox="1">
            <a:spLocks noChangeArrowheads="1"/>
          </p:cNvSpPr>
          <p:nvPr/>
        </p:nvSpPr>
        <p:spPr bwMode="auto">
          <a:xfrm>
            <a:off x="3911357" y="4911725"/>
            <a:ext cx="813043" cy="769441"/>
          </a:xfrm>
          <a:prstGeom prst="rect">
            <a:avLst/>
          </a:prstGeom>
          <a:noFill/>
          <a:ln w="9525">
            <a:noFill/>
            <a:miter lim="800000"/>
            <a:headEnd/>
            <a:tailEnd/>
          </a:ln>
        </p:spPr>
        <p:txBody>
          <a:bodyPr wrap="none">
            <a:spAutoFit/>
          </a:bodyPr>
          <a:lstStyle/>
          <a:p>
            <a:pPr algn="r" eaLnBrk="0" hangingPunct="0"/>
            <a:r>
              <a:rPr lang="en-US" sz="4400">
                <a:solidFill>
                  <a:schemeClr val="bg1"/>
                </a:solidFill>
                <a:latin typeface="+mj-lt"/>
              </a:rPr>
              <a:t>17</a:t>
            </a:r>
          </a:p>
        </p:txBody>
      </p:sp>
      <p:sp>
        <p:nvSpPr>
          <p:cNvPr id="54280" name="Text Box 10"/>
          <p:cNvSpPr txBox="1">
            <a:spLocks noChangeArrowheads="1"/>
          </p:cNvSpPr>
          <p:nvPr/>
        </p:nvSpPr>
        <p:spPr bwMode="auto">
          <a:xfrm>
            <a:off x="3758957" y="3768725"/>
            <a:ext cx="813043" cy="769441"/>
          </a:xfrm>
          <a:prstGeom prst="rect">
            <a:avLst/>
          </a:prstGeom>
          <a:noFill/>
          <a:ln w="9525">
            <a:noFill/>
            <a:miter lim="800000"/>
            <a:headEnd/>
            <a:tailEnd/>
          </a:ln>
        </p:spPr>
        <p:txBody>
          <a:bodyPr wrap="none">
            <a:spAutoFit/>
          </a:bodyPr>
          <a:lstStyle/>
          <a:p>
            <a:pPr algn="r" eaLnBrk="0" hangingPunct="0"/>
            <a:r>
              <a:rPr lang="en-US" sz="4400">
                <a:solidFill>
                  <a:schemeClr val="bg1"/>
                </a:solidFill>
                <a:latin typeface="+mj-lt"/>
              </a:rPr>
              <a:t>18</a:t>
            </a:r>
          </a:p>
        </p:txBody>
      </p:sp>
      <p:sp>
        <p:nvSpPr>
          <p:cNvPr id="54281" name="Text Box 11"/>
          <p:cNvSpPr txBox="1">
            <a:spLocks noChangeArrowheads="1"/>
          </p:cNvSpPr>
          <p:nvPr/>
        </p:nvSpPr>
        <p:spPr bwMode="auto">
          <a:xfrm>
            <a:off x="3987557" y="2549525"/>
            <a:ext cx="813043" cy="769441"/>
          </a:xfrm>
          <a:prstGeom prst="rect">
            <a:avLst/>
          </a:prstGeom>
          <a:noFill/>
          <a:ln w="9525">
            <a:noFill/>
            <a:miter lim="800000"/>
            <a:headEnd/>
            <a:tailEnd/>
          </a:ln>
        </p:spPr>
        <p:txBody>
          <a:bodyPr wrap="none">
            <a:spAutoFit/>
          </a:bodyPr>
          <a:lstStyle/>
          <a:p>
            <a:pPr algn="r" eaLnBrk="0" hangingPunct="0"/>
            <a:r>
              <a:rPr lang="en-US" sz="4400" dirty="0">
                <a:solidFill>
                  <a:schemeClr val="bg1"/>
                </a:solidFill>
                <a:latin typeface="+mj-lt"/>
              </a:rPr>
              <a:t>19</a:t>
            </a:r>
          </a:p>
        </p:txBody>
      </p:sp>
      <p:sp>
        <p:nvSpPr>
          <p:cNvPr id="54282" name="Freeform 17"/>
          <p:cNvSpPr>
            <a:spLocks/>
          </p:cNvSpPr>
          <p:nvPr/>
        </p:nvSpPr>
        <p:spPr bwMode="auto">
          <a:xfrm>
            <a:off x="3992563" y="2254250"/>
            <a:ext cx="1158875" cy="255588"/>
          </a:xfrm>
          <a:custGeom>
            <a:avLst/>
            <a:gdLst>
              <a:gd name="T0" fmla="*/ 0 w 730"/>
              <a:gd name="T1" fmla="*/ 2147483647 h 161"/>
              <a:gd name="T2" fmla="*/ 2147483647 w 730"/>
              <a:gd name="T3" fmla="*/ 2147483647 h 161"/>
              <a:gd name="T4" fmla="*/ 2147483647 w 730"/>
              <a:gd name="T5" fmla="*/ 2147483647 h 161"/>
              <a:gd name="T6" fmla="*/ 2147483647 w 730"/>
              <a:gd name="T7" fmla="*/ 2147483647 h 161"/>
              <a:gd name="T8" fmla="*/ 2147483647 w 730"/>
              <a:gd name="T9" fmla="*/ 2147483647 h 161"/>
              <a:gd name="T10" fmla="*/ 0 60000 65536"/>
              <a:gd name="T11" fmla="*/ 0 60000 65536"/>
              <a:gd name="T12" fmla="*/ 0 60000 65536"/>
              <a:gd name="T13" fmla="*/ 0 60000 65536"/>
              <a:gd name="T14" fmla="*/ 0 60000 65536"/>
              <a:gd name="T15" fmla="*/ 0 w 730"/>
              <a:gd name="T16" fmla="*/ 0 h 161"/>
              <a:gd name="T17" fmla="*/ 730 w 730"/>
              <a:gd name="T18" fmla="*/ 161 h 161"/>
            </a:gdLst>
            <a:ahLst/>
            <a:cxnLst>
              <a:cxn ang="T10">
                <a:pos x="T0" y="T1"/>
              </a:cxn>
              <a:cxn ang="T11">
                <a:pos x="T2" y="T3"/>
              </a:cxn>
              <a:cxn ang="T12">
                <a:pos x="T4" y="T5"/>
              </a:cxn>
              <a:cxn ang="T13">
                <a:pos x="T6" y="T7"/>
              </a:cxn>
              <a:cxn ang="T14">
                <a:pos x="T8" y="T9"/>
              </a:cxn>
            </a:cxnLst>
            <a:rect l="T15" t="T16" r="T17" b="T18"/>
            <a:pathLst>
              <a:path w="730" h="161">
                <a:moveTo>
                  <a:pt x="0" y="31"/>
                </a:moveTo>
                <a:cubicBezTo>
                  <a:pt x="26" y="29"/>
                  <a:pt x="103" y="0"/>
                  <a:pt x="154" y="21"/>
                </a:cubicBezTo>
                <a:cubicBezTo>
                  <a:pt x="205" y="42"/>
                  <a:pt x="251" y="151"/>
                  <a:pt x="307" y="156"/>
                </a:cubicBezTo>
                <a:cubicBezTo>
                  <a:pt x="363" y="161"/>
                  <a:pt x="419" y="69"/>
                  <a:pt x="490" y="50"/>
                </a:cubicBezTo>
                <a:cubicBezTo>
                  <a:pt x="561" y="31"/>
                  <a:pt x="680" y="42"/>
                  <a:pt x="730" y="40"/>
                </a:cubicBezTo>
              </a:path>
            </a:pathLst>
          </a:custGeom>
          <a:noFill/>
          <a:ln w="38100">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54283" name="Freeform 18"/>
          <p:cNvSpPr>
            <a:spLocks/>
          </p:cNvSpPr>
          <p:nvPr/>
        </p:nvSpPr>
        <p:spPr bwMode="auto">
          <a:xfrm>
            <a:off x="3703638" y="3429000"/>
            <a:ext cx="1158875" cy="255588"/>
          </a:xfrm>
          <a:custGeom>
            <a:avLst/>
            <a:gdLst>
              <a:gd name="T0" fmla="*/ 0 w 730"/>
              <a:gd name="T1" fmla="*/ 2147483647 h 161"/>
              <a:gd name="T2" fmla="*/ 2147483647 w 730"/>
              <a:gd name="T3" fmla="*/ 2147483647 h 161"/>
              <a:gd name="T4" fmla="*/ 2147483647 w 730"/>
              <a:gd name="T5" fmla="*/ 2147483647 h 161"/>
              <a:gd name="T6" fmla="*/ 2147483647 w 730"/>
              <a:gd name="T7" fmla="*/ 2147483647 h 161"/>
              <a:gd name="T8" fmla="*/ 2147483647 w 730"/>
              <a:gd name="T9" fmla="*/ 2147483647 h 161"/>
              <a:gd name="T10" fmla="*/ 0 60000 65536"/>
              <a:gd name="T11" fmla="*/ 0 60000 65536"/>
              <a:gd name="T12" fmla="*/ 0 60000 65536"/>
              <a:gd name="T13" fmla="*/ 0 60000 65536"/>
              <a:gd name="T14" fmla="*/ 0 60000 65536"/>
              <a:gd name="T15" fmla="*/ 0 w 730"/>
              <a:gd name="T16" fmla="*/ 0 h 161"/>
              <a:gd name="T17" fmla="*/ 730 w 730"/>
              <a:gd name="T18" fmla="*/ 161 h 161"/>
            </a:gdLst>
            <a:ahLst/>
            <a:cxnLst>
              <a:cxn ang="T10">
                <a:pos x="T0" y="T1"/>
              </a:cxn>
              <a:cxn ang="T11">
                <a:pos x="T2" y="T3"/>
              </a:cxn>
              <a:cxn ang="T12">
                <a:pos x="T4" y="T5"/>
              </a:cxn>
              <a:cxn ang="T13">
                <a:pos x="T6" y="T7"/>
              </a:cxn>
              <a:cxn ang="T14">
                <a:pos x="T8" y="T9"/>
              </a:cxn>
            </a:cxnLst>
            <a:rect l="T15" t="T16" r="T17" b="T18"/>
            <a:pathLst>
              <a:path w="730" h="161">
                <a:moveTo>
                  <a:pt x="0" y="31"/>
                </a:moveTo>
                <a:cubicBezTo>
                  <a:pt x="26" y="29"/>
                  <a:pt x="103" y="0"/>
                  <a:pt x="154" y="21"/>
                </a:cubicBezTo>
                <a:cubicBezTo>
                  <a:pt x="205" y="42"/>
                  <a:pt x="251" y="151"/>
                  <a:pt x="307" y="156"/>
                </a:cubicBezTo>
                <a:cubicBezTo>
                  <a:pt x="363" y="161"/>
                  <a:pt x="419" y="69"/>
                  <a:pt x="490" y="50"/>
                </a:cubicBezTo>
                <a:cubicBezTo>
                  <a:pt x="561" y="31"/>
                  <a:pt x="680" y="42"/>
                  <a:pt x="730" y="40"/>
                </a:cubicBezTo>
              </a:path>
            </a:pathLst>
          </a:custGeom>
          <a:noFill/>
          <a:ln w="38100">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54284" name="Rectangle 22"/>
          <p:cNvSpPr>
            <a:spLocks noGrp="1" noChangeArrowheads="1"/>
          </p:cNvSpPr>
          <p:nvPr>
            <p:ph type="title" idx="4294967295"/>
          </p:nvPr>
        </p:nvSpPr>
        <p:spPr/>
        <p:txBody>
          <a:bodyPr/>
          <a:lstStyle/>
          <a:p>
            <a:r>
              <a:rPr lang="en-US"/>
              <a:t>Shared Counter</a:t>
            </a:r>
          </a:p>
        </p:txBody>
      </p:sp>
      <p:sp>
        <p:nvSpPr>
          <p:cNvPr id="54285" name="Text Box 23"/>
          <p:cNvSpPr txBox="1">
            <a:spLocks noChangeArrowheads="1"/>
          </p:cNvSpPr>
          <p:nvPr/>
        </p:nvSpPr>
        <p:spPr bwMode="auto">
          <a:xfrm>
            <a:off x="5054357" y="3183924"/>
            <a:ext cx="3962400" cy="1311275"/>
          </a:xfrm>
          <a:prstGeom prst="rect">
            <a:avLst/>
          </a:prstGeom>
          <a:noFill/>
          <a:ln w="76200">
            <a:solidFill>
              <a:srgbClr val="00B0F0"/>
            </a:solidFill>
            <a:miter lim="800000"/>
            <a:headEnd/>
            <a:tailEnd/>
          </a:ln>
        </p:spPr>
        <p:txBody>
          <a:bodyPr>
            <a:spAutoFit/>
          </a:bodyPr>
          <a:lstStyle/>
          <a:p>
            <a:pPr algn="ctr" eaLnBrk="0" hangingPunct="0"/>
            <a:r>
              <a:rPr lang="en-US" sz="4000" dirty="0">
                <a:solidFill>
                  <a:srgbClr val="FFFF00"/>
                </a:solidFill>
                <a:latin typeface="+mj-lt"/>
              </a:rPr>
              <a:t>each thread takes a number</a:t>
            </a:r>
          </a:p>
        </p:txBody>
      </p:sp>
      <p:sp>
        <p:nvSpPr>
          <p:cNvPr id="54295" name="Freeform 33"/>
          <p:cNvSpPr>
            <a:spLocks/>
          </p:cNvSpPr>
          <p:nvPr/>
        </p:nvSpPr>
        <p:spPr bwMode="auto">
          <a:xfrm>
            <a:off x="2239963" y="3995739"/>
            <a:ext cx="1585913" cy="168275"/>
          </a:xfrm>
          <a:custGeom>
            <a:avLst/>
            <a:gdLst>
              <a:gd name="T0" fmla="*/ 0 w 999"/>
              <a:gd name="T1" fmla="*/ 29 h 106"/>
              <a:gd name="T2" fmla="*/ 999 w 999"/>
              <a:gd name="T3" fmla="*/ 106 h 106"/>
              <a:gd name="T4" fmla="*/ 58 w 999"/>
              <a:gd name="T5" fmla="*/ 0 h 106"/>
              <a:gd name="T6" fmla="*/ 0 60000 65536"/>
              <a:gd name="T7" fmla="*/ 0 60000 65536"/>
              <a:gd name="T8" fmla="*/ 0 60000 65536"/>
              <a:gd name="T9" fmla="*/ 0 w 999"/>
              <a:gd name="T10" fmla="*/ 0 h 106"/>
              <a:gd name="T11" fmla="*/ 999 w 999"/>
              <a:gd name="T12" fmla="*/ 106 h 106"/>
            </a:gdLst>
            <a:ahLst/>
            <a:cxnLst>
              <a:cxn ang="T6">
                <a:pos x="T0" y="T1"/>
              </a:cxn>
              <a:cxn ang="T7">
                <a:pos x="T2" y="T3"/>
              </a:cxn>
              <a:cxn ang="T8">
                <a:pos x="T4" y="T5"/>
              </a:cxn>
            </a:cxnLst>
            <a:rect l="T9" t="T10" r="T11" b="T12"/>
            <a:pathLst>
              <a:path w="999" h="106">
                <a:moveTo>
                  <a:pt x="0" y="29"/>
                </a:moveTo>
                <a:lnTo>
                  <a:pt x="999" y="106"/>
                </a:lnTo>
                <a:lnTo>
                  <a:pt x="58" y="0"/>
                </a:lnTo>
              </a:path>
            </a:pathLst>
          </a:custGeom>
          <a:solidFill>
            <a:schemeClr val="tx1"/>
          </a:solidFill>
          <a:ln w="9525">
            <a:solidFill>
              <a:schemeClr val="bg1"/>
            </a:solidFill>
            <a:round/>
            <a:headEnd/>
            <a:tailEnd/>
          </a:ln>
        </p:spPr>
        <p:txBody>
          <a:bodyPr wrap="none" anchor="ctr"/>
          <a:lstStyle/>
          <a:p>
            <a:pPr algn="r" eaLnBrk="0" hangingPunct="0"/>
            <a:endParaRPr lang="en-US" sz="4400" b="1">
              <a:solidFill>
                <a:srgbClr val="0000FF"/>
              </a:solidFill>
              <a:latin typeface="+mj-lt"/>
            </a:endParaRPr>
          </a:p>
        </p:txBody>
      </p:sp>
      <p:grpSp>
        <p:nvGrpSpPr>
          <p:cNvPr id="2" name="Group 1">
            <a:extLst>
              <a:ext uri="{FF2B5EF4-FFF2-40B4-BE49-F238E27FC236}">
                <a16:creationId xmlns:a16="http://schemas.microsoft.com/office/drawing/2014/main" id="{0ACAE274-A4F3-CB59-D2E0-F820EF0AD841}"/>
              </a:ext>
            </a:extLst>
          </p:cNvPr>
          <p:cNvGrpSpPr/>
          <p:nvPr/>
        </p:nvGrpSpPr>
        <p:grpSpPr>
          <a:xfrm>
            <a:off x="1676400" y="2898776"/>
            <a:ext cx="1447800" cy="1158875"/>
            <a:chOff x="1676400" y="2898776"/>
            <a:chExt cx="1447800" cy="1158875"/>
          </a:xfrm>
          <a:effectLst>
            <a:glow rad="228600">
              <a:schemeClr val="accent3">
                <a:satMod val="175000"/>
                <a:alpha val="40000"/>
              </a:schemeClr>
            </a:glow>
          </a:effectLst>
        </p:grpSpPr>
        <p:sp>
          <p:nvSpPr>
            <p:cNvPr id="54287" name="Freeform 25"/>
            <p:cNvSpPr>
              <a:spLocks/>
            </p:cNvSpPr>
            <p:nvPr/>
          </p:nvSpPr>
          <p:spPr bwMode="auto">
            <a:xfrm>
              <a:off x="2895600" y="3279776"/>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a:solidFill>
                  <a:srgbClr val="0000FF"/>
                </a:solidFill>
                <a:latin typeface="+mj-lt"/>
              </a:endParaRPr>
            </a:p>
          </p:txBody>
        </p:sp>
        <p:sp>
          <p:nvSpPr>
            <p:cNvPr id="54288" name="Freeform 26"/>
            <p:cNvSpPr>
              <a:spLocks/>
            </p:cNvSpPr>
            <p:nvPr/>
          </p:nvSpPr>
          <p:spPr bwMode="auto">
            <a:xfrm>
              <a:off x="2565400" y="3051176"/>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a:solidFill>
                  <a:srgbClr val="0000FF"/>
                </a:solidFill>
                <a:latin typeface="+mj-lt"/>
              </a:endParaRPr>
            </a:p>
          </p:txBody>
        </p:sp>
        <p:sp>
          <p:nvSpPr>
            <p:cNvPr id="54289" name="Freeform 27"/>
            <p:cNvSpPr>
              <a:spLocks/>
            </p:cNvSpPr>
            <p:nvPr/>
          </p:nvSpPr>
          <p:spPr bwMode="auto">
            <a:xfrm>
              <a:off x="2209800" y="2898776"/>
              <a:ext cx="228600" cy="457200"/>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a:solidFill>
                  <a:srgbClr val="0000FF"/>
                </a:solidFill>
                <a:latin typeface="+mj-lt"/>
              </a:endParaRPr>
            </a:p>
          </p:txBody>
        </p:sp>
        <p:sp>
          <p:nvSpPr>
            <p:cNvPr id="54290" name="Freeform 28"/>
            <p:cNvSpPr>
              <a:spLocks/>
            </p:cNvSpPr>
            <p:nvPr/>
          </p:nvSpPr>
          <p:spPr bwMode="auto">
            <a:xfrm>
              <a:off x="1795463" y="2898776"/>
              <a:ext cx="1252538" cy="849313"/>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0000FF"/>
            </a:solidFill>
            <a:ln w="38100">
              <a:solidFill>
                <a:schemeClr val="bg1"/>
              </a:solidFill>
              <a:round/>
              <a:headEnd/>
              <a:tailEnd/>
            </a:ln>
          </p:spPr>
          <p:txBody>
            <a:bodyPr wrap="none" anchor="ctr"/>
            <a:lstStyle/>
            <a:p>
              <a:pPr algn="r" eaLnBrk="0" hangingPunct="0"/>
              <a:endParaRPr lang="en-US" sz="4400" b="1">
                <a:solidFill>
                  <a:srgbClr val="0000FF"/>
                </a:solidFill>
                <a:latin typeface="+mj-lt"/>
              </a:endParaRPr>
            </a:p>
          </p:txBody>
        </p:sp>
        <p:sp>
          <p:nvSpPr>
            <p:cNvPr id="54291" name="Freeform 29"/>
            <p:cNvSpPr>
              <a:spLocks/>
            </p:cNvSpPr>
            <p:nvPr/>
          </p:nvSpPr>
          <p:spPr bwMode="auto">
            <a:xfrm>
              <a:off x="1811338" y="3051176"/>
              <a:ext cx="779463" cy="900113"/>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0000FF"/>
            </a:solidFill>
            <a:ln w="38100">
              <a:solidFill>
                <a:schemeClr val="bg1"/>
              </a:solidFill>
              <a:round/>
              <a:headEnd/>
              <a:tailEnd/>
            </a:ln>
          </p:spPr>
          <p:txBody>
            <a:bodyPr wrap="none" anchor="ctr"/>
            <a:lstStyle/>
            <a:p>
              <a:pPr algn="r" eaLnBrk="0" hangingPunct="0"/>
              <a:endParaRPr lang="en-US" sz="4400" b="1">
                <a:solidFill>
                  <a:srgbClr val="0000FF"/>
                </a:solidFill>
                <a:latin typeface="+mj-lt"/>
              </a:endParaRPr>
            </a:p>
          </p:txBody>
        </p:sp>
        <p:sp>
          <p:nvSpPr>
            <p:cNvPr id="54292" name="Freeform 30"/>
            <p:cNvSpPr>
              <a:spLocks/>
            </p:cNvSpPr>
            <p:nvPr/>
          </p:nvSpPr>
          <p:spPr bwMode="auto">
            <a:xfrm>
              <a:off x="2565400" y="3432176"/>
              <a:ext cx="482600" cy="519113"/>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bg1"/>
            </a:solidFill>
            <a:ln w="38100">
              <a:solidFill>
                <a:schemeClr val="bg1"/>
              </a:solidFill>
              <a:round/>
              <a:headEnd/>
              <a:tailEnd/>
            </a:ln>
          </p:spPr>
          <p:txBody>
            <a:bodyPr wrap="none" anchor="ctr"/>
            <a:lstStyle/>
            <a:p>
              <a:pPr algn="r" eaLnBrk="0" hangingPunct="0"/>
              <a:endParaRPr lang="en-US" sz="4400" b="1">
                <a:solidFill>
                  <a:srgbClr val="0000FF"/>
                </a:solidFill>
                <a:latin typeface="+mj-lt"/>
              </a:endParaRPr>
            </a:p>
          </p:txBody>
        </p:sp>
        <p:sp>
          <p:nvSpPr>
            <p:cNvPr id="54293" name="Freeform 31"/>
            <p:cNvSpPr>
              <a:spLocks/>
            </p:cNvSpPr>
            <p:nvPr/>
          </p:nvSpPr>
          <p:spPr bwMode="auto">
            <a:xfrm>
              <a:off x="1905000" y="3432176"/>
              <a:ext cx="381000" cy="457200"/>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a:solidFill>
                  <a:srgbClr val="0000FF"/>
                </a:solidFill>
                <a:latin typeface="+mj-lt"/>
              </a:endParaRPr>
            </a:p>
          </p:txBody>
        </p:sp>
        <p:sp>
          <p:nvSpPr>
            <p:cNvPr id="54294" name="Freeform 32"/>
            <p:cNvSpPr>
              <a:spLocks/>
            </p:cNvSpPr>
            <p:nvPr/>
          </p:nvSpPr>
          <p:spPr bwMode="auto">
            <a:xfrm>
              <a:off x="1676400" y="3203576"/>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a:solidFill>
                  <a:srgbClr val="0000FF"/>
                </a:solidFill>
                <a:latin typeface="+mj-lt"/>
              </a:endParaRPr>
            </a:p>
          </p:txBody>
        </p:sp>
        <p:sp>
          <p:nvSpPr>
            <p:cNvPr id="54296" name="Freeform 34"/>
            <p:cNvSpPr>
              <a:spLocks/>
            </p:cNvSpPr>
            <p:nvPr/>
          </p:nvSpPr>
          <p:spPr bwMode="auto">
            <a:xfrm>
              <a:off x="2209800" y="3676651"/>
              <a:ext cx="288925" cy="381000"/>
            </a:xfrm>
            <a:custGeom>
              <a:avLst/>
              <a:gdLst>
                <a:gd name="T0" fmla="*/ 115 w 182"/>
                <a:gd name="T1" fmla="*/ 0 h 240"/>
                <a:gd name="T2" fmla="*/ 0 w 182"/>
                <a:gd name="T3" fmla="*/ 28 h 240"/>
                <a:gd name="T4" fmla="*/ 19 w 182"/>
                <a:gd name="T5" fmla="*/ 240 h 240"/>
                <a:gd name="T6" fmla="*/ 86 w 182"/>
                <a:gd name="T7" fmla="*/ 201 h 240"/>
                <a:gd name="T8" fmla="*/ 67 w 182"/>
                <a:gd name="T9" fmla="*/ 105 h 240"/>
                <a:gd name="T10" fmla="*/ 182 w 182"/>
                <a:gd name="T11" fmla="*/ 67 h 240"/>
                <a:gd name="T12" fmla="*/ 0 60000 65536"/>
                <a:gd name="T13" fmla="*/ 0 60000 65536"/>
                <a:gd name="T14" fmla="*/ 0 60000 65536"/>
                <a:gd name="T15" fmla="*/ 0 60000 65536"/>
                <a:gd name="T16" fmla="*/ 0 60000 65536"/>
                <a:gd name="T17" fmla="*/ 0 60000 65536"/>
                <a:gd name="T18" fmla="*/ 0 w 182"/>
                <a:gd name="T19" fmla="*/ 0 h 240"/>
                <a:gd name="T20" fmla="*/ 182 w 182"/>
                <a:gd name="T21" fmla="*/ 240 h 240"/>
              </a:gdLst>
              <a:ahLst/>
              <a:cxnLst>
                <a:cxn ang="T12">
                  <a:pos x="T0" y="T1"/>
                </a:cxn>
                <a:cxn ang="T13">
                  <a:pos x="T2" y="T3"/>
                </a:cxn>
                <a:cxn ang="T14">
                  <a:pos x="T4" y="T5"/>
                </a:cxn>
                <a:cxn ang="T15">
                  <a:pos x="T6" y="T7"/>
                </a:cxn>
                <a:cxn ang="T16">
                  <a:pos x="T8" y="T9"/>
                </a:cxn>
                <a:cxn ang="T17">
                  <a:pos x="T10" y="T11"/>
                </a:cxn>
              </a:cxnLst>
              <a:rect l="T18" t="T19" r="T20" b="T21"/>
              <a:pathLst>
                <a:path w="182" h="240">
                  <a:moveTo>
                    <a:pt x="115" y="0"/>
                  </a:moveTo>
                  <a:lnTo>
                    <a:pt x="0" y="28"/>
                  </a:lnTo>
                  <a:lnTo>
                    <a:pt x="19" y="240"/>
                  </a:lnTo>
                  <a:lnTo>
                    <a:pt x="86" y="201"/>
                  </a:lnTo>
                  <a:lnTo>
                    <a:pt x="67" y="105"/>
                  </a:lnTo>
                  <a:lnTo>
                    <a:pt x="182" y="67"/>
                  </a:lnTo>
                </a:path>
              </a:pathLst>
            </a:custGeom>
            <a:solidFill>
              <a:schemeClr val="bg1"/>
            </a:solidFill>
            <a:ln w="9525">
              <a:solidFill>
                <a:schemeClr val="bg1"/>
              </a:solidFill>
              <a:round/>
              <a:headEnd/>
              <a:tailEnd type="triangle" w="med" len="med"/>
            </a:ln>
          </p:spPr>
          <p:txBody>
            <a:bodyPr wrap="none" anchor="ctr"/>
            <a:lstStyle/>
            <a:p>
              <a:pPr algn="r" eaLnBrk="0" hangingPunct="0"/>
              <a:endParaRPr lang="en-US" sz="4400" b="1">
                <a:solidFill>
                  <a:srgbClr val="0000FF"/>
                </a:solidFill>
                <a:latin typeface="+mj-lt"/>
              </a:endParaRPr>
            </a:p>
          </p:txBody>
        </p:sp>
      </p:grpSp>
      <p:sp>
        <p:nvSpPr>
          <p:cNvPr id="54297" name="Freeform 36"/>
          <p:cNvSpPr>
            <a:spLocks/>
          </p:cNvSpPr>
          <p:nvPr/>
        </p:nvSpPr>
        <p:spPr bwMode="auto">
          <a:xfrm>
            <a:off x="3032125" y="4575175"/>
            <a:ext cx="228600" cy="533400"/>
          </a:xfrm>
          <a:custGeom>
            <a:avLst/>
            <a:gdLst>
              <a:gd name="T0" fmla="*/ 0 w 144"/>
              <a:gd name="T1" fmla="*/ 2147483647 h 336"/>
              <a:gd name="T2" fmla="*/ 2147483647 w 144"/>
              <a:gd name="T3" fmla="*/ 0 h 336"/>
              <a:gd name="T4" fmla="*/ 2147483647 w 144"/>
              <a:gd name="T5" fmla="*/ 2147483647 h 336"/>
              <a:gd name="T6" fmla="*/ 2147483647 w 144"/>
              <a:gd name="T7" fmla="*/ 2147483647 h 336"/>
              <a:gd name="T8" fmla="*/ 2147483647 w 144"/>
              <a:gd name="T9" fmla="*/ 2147483647 h 336"/>
              <a:gd name="T10" fmla="*/ 2147483647 w 144"/>
              <a:gd name="T11" fmla="*/ 2147483647 h 336"/>
              <a:gd name="T12" fmla="*/ 0 w 144"/>
              <a:gd name="T13" fmla="*/ 2147483647 h 336"/>
              <a:gd name="T14" fmla="*/ 0 w 144"/>
              <a:gd name="T15" fmla="*/ 214748364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a:effectLst>
            <a:glow rad="139700">
              <a:schemeClr val="accent3">
                <a:satMod val="175000"/>
                <a:alpha val="40000"/>
              </a:schemeClr>
            </a:glow>
          </a:effectLst>
        </p:spPr>
        <p:txBody>
          <a:bodyPr wrap="none" anchor="ctr"/>
          <a:lstStyle/>
          <a:p>
            <a:pPr algn="r" eaLnBrk="0" hangingPunct="0"/>
            <a:endParaRPr lang="en-US" sz="4400" b="1">
              <a:solidFill>
                <a:srgbClr val="0000FF"/>
              </a:solidFill>
              <a:latin typeface="+mj-lt"/>
            </a:endParaRPr>
          </a:p>
        </p:txBody>
      </p:sp>
      <p:sp>
        <p:nvSpPr>
          <p:cNvPr id="54298" name="Freeform 37"/>
          <p:cNvSpPr>
            <a:spLocks/>
          </p:cNvSpPr>
          <p:nvPr/>
        </p:nvSpPr>
        <p:spPr bwMode="auto">
          <a:xfrm>
            <a:off x="2701925" y="4346575"/>
            <a:ext cx="228600" cy="533400"/>
          </a:xfrm>
          <a:custGeom>
            <a:avLst/>
            <a:gdLst>
              <a:gd name="T0" fmla="*/ 0 w 144"/>
              <a:gd name="T1" fmla="*/ 2147483647 h 336"/>
              <a:gd name="T2" fmla="*/ 2147483647 w 144"/>
              <a:gd name="T3" fmla="*/ 0 h 336"/>
              <a:gd name="T4" fmla="*/ 2147483647 w 144"/>
              <a:gd name="T5" fmla="*/ 2147483647 h 336"/>
              <a:gd name="T6" fmla="*/ 2147483647 w 144"/>
              <a:gd name="T7" fmla="*/ 2147483647 h 336"/>
              <a:gd name="T8" fmla="*/ 2147483647 w 144"/>
              <a:gd name="T9" fmla="*/ 2147483647 h 336"/>
              <a:gd name="T10" fmla="*/ 2147483647 w 144"/>
              <a:gd name="T11" fmla="*/ 2147483647 h 336"/>
              <a:gd name="T12" fmla="*/ 0 w 144"/>
              <a:gd name="T13" fmla="*/ 2147483647 h 336"/>
              <a:gd name="T14" fmla="*/ 0 w 144"/>
              <a:gd name="T15" fmla="*/ 214748364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a:effectLst>
            <a:glow rad="139700">
              <a:schemeClr val="accent3">
                <a:satMod val="175000"/>
                <a:alpha val="40000"/>
              </a:schemeClr>
            </a:glow>
          </a:effectLst>
        </p:spPr>
        <p:txBody>
          <a:bodyPr wrap="none" anchor="ctr"/>
          <a:lstStyle/>
          <a:p>
            <a:pPr algn="r" eaLnBrk="0" hangingPunct="0"/>
            <a:endParaRPr lang="en-US" sz="4400" b="1">
              <a:solidFill>
                <a:srgbClr val="0000FF"/>
              </a:solidFill>
              <a:latin typeface="+mj-lt"/>
            </a:endParaRPr>
          </a:p>
        </p:txBody>
      </p:sp>
      <p:sp>
        <p:nvSpPr>
          <p:cNvPr id="54299" name="Freeform 38"/>
          <p:cNvSpPr>
            <a:spLocks/>
          </p:cNvSpPr>
          <p:nvPr/>
        </p:nvSpPr>
        <p:spPr bwMode="auto">
          <a:xfrm>
            <a:off x="2346325" y="4194175"/>
            <a:ext cx="228600" cy="457200"/>
          </a:xfrm>
          <a:custGeom>
            <a:avLst/>
            <a:gdLst>
              <a:gd name="T0" fmla="*/ 0 w 144"/>
              <a:gd name="T1" fmla="*/ 2147483647 h 336"/>
              <a:gd name="T2" fmla="*/ 2147483647 w 144"/>
              <a:gd name="T3" fmla="*/ 0 h 336"/>
              <a:gd name="T4" fmla="*/ 2147483647 w 144"/>
              <a:gd name="T5" fmla="*/ 2147483647 h 336"/>
              <a:gd name="T6" fmla="*/ 2147483647 w 144"/>
              <a:gd name="T7" fmla="*/ 2147483647 h 336"/>
              <a:gd name="T8" fmla="*/ 2147483647 w 144"/>
              <a:gd name="T9" fmla="*/ 2147483647 h 336"/>
              <a:gd name="T10" fmla="*/ 2147483647 w 144"/>
              <a:gd name="T11" fmla="*/ 2147483647 h 336"/>
              <a:gd name="T12" fmla="*/ 0 w 144"/>
              <a:gd name="T13" fmla="*/ 2147483647 h 336"/>
              <a:gd name="T14" fmla="*/ 0 w 144"/>
              <a:gd name="T15" fmla="*/ 2147483647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a:effectLst>
            <a:glow rad="139700">
              <a:schemeClr val="accent3">
                <a:satMod val="175000"/>
                <a:alpha val="40000"/>
              </a:schemeClr>
            </a:glow>
          </a:effectLst>
        </p:spPr>
        <p:txBody>
          <a:bodyPr wrap="none" anchor="ctr"/>
          <a:lstStyle/>
          <a:p>
            <a:pPr algn="r" eaLnBrk="0" hangingPunct="0"/>
            <a:endParaRPr lang="en-US" sz="4400" b="1">
              <a:solidFill>
                <a:srgbClr val="0000FF"/>
              </a:solidFill>
              <a:latin typeface="+mj-lt"/>
            </a:endParaRPr>
          </a:p>
        </p:txBody>
      </p:sp>
      <p:grpSp>
        <p:nvGrpSpPr>
          <p:cNvPr id="3" name="Group 2">
            <a:extLst>
              <a:ext uri="{FF2B5EF4-FFF2-40B4-BE49-F238E27FC236}">
                <a16:creationId xmlns:a16="http://schemas.microsoft.com/office/drawing/2014/main" id="{65C75E0A-9018-4C8F-D2B0-D8C412815C2C}"/>
              </a:ext>
            </a:extLst>
          </p:cNvPr>
          <p:cNvGrpSpPr/>
          <p:nvPr/>
        </p:nvGrpSpPr>
        <p:grpSpPr>
          <a:xfrm>
            <a:off x="1931988" y="4194175"/>
            <a:ext cx="1252537" cy="1052513"/>
            <a:chOff x="1931988" y="4194175"/>
            <a:chExt cx="1252537" cy="1052513"/>
          </a:xfrm>
        </p:grpSpPr>
        <p:sp>
          <p:nvSpPr>
            <p:cNvPr id="54300" name="Freeform 39"/>
            <p:cNvSpPr>
              <a:spLocks/>
            </p:cNvSpPr>
            <p:nvPr/>
          </p:nvSpPr>
          <p:spPr bwMode="auto">
            <a:xfrm>
              <a:off x="1931988" y="4194175"/>
              <a:ext cx="1252537" cy="849313"/>
            </a:xfrm>
            <a:custGeom>
              <a:avLst/>
              <a:gdLst>
                <a:gd name="T0" fmla="*/ 2147483647 w 789"/>
                <a:gd name="T1" fmla="*/ 0 h 535"/>
                <a:gd name="T2" fmla="*/ 2147483647 w 789"/>
                <a:gd name="T3" fmla="*/ 2147483647 h 535"/>
                <a:gd name="T4" fmla="*/ 2147483647 w 789"/>
                <a:gd name="T5" fmla="*/ 2147483647 h 535"/>
                <a:gd name="T6" fmla="*/ 0 w 789"/>
                <a:gd name="T7" fmla="*/ 2147483647 h 535"/>
                <a:gd name="T8" fmla="*/ 2147483647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3300"/>
            </a:solidFill>
            <a:ln w="38100">
              <a:solidFill>
                <a:schemeClr val="bg1"/>
              </a:solidFill>
              <a:round/>
              <a:headEnd/>
              <a:tailEnd/>
            </a:ln>
            <a:effectLst>
              <a:glow rad="139700">
                <a:schemeClr val="accent3">
                  <a:satMod val="175000"/>
                  <a:alpha val="40000"/>
                </a:schemeClr>
              </a:glow>
            </a:effectLst>
          </p:spPr>
          <p:txBody>
            <a:bodyPr wrap="none" anchor="ctr"/>
            <a:lstStyle/>
            <a:p>
              <a:pPr algn="r" eaLnBrk="0" hangingPunct="0"/>
              <a:endParaRPr lang="en-US" sz="4400" b="1">
                <a:solidFill>
                  <a:srgbClr val="0000FF"/>
                </a:solidFill>
                <a:latin typeface="+mj-lt"/>
              </a:endParaRPr>
            </a:p>
          </p:txBody>
        </p:sp>
        <p:sp>
          <p:nvSpPr>
            <p:cNvPr id="54301" name="Freeform 40"/>
            <p:cNvSpPr>
              <a:spLocks/>
            </p:cNvSpPr>
            <p:nvPr/>
          </p:nvSpPr>
          <p:spPr bwMode="auto">
            <a:xfrm>
              <a:off x="1947863" y="4346575"/>
              <a:ext cx="779462" cy="900113"/>
            </a:xfrm>
            <a:custGeom>
              <a:avLst/>
              <a:gdLst>
                <a:gd name="T0" fmla="*/ 2147483647 w 491"/>
                <a:gd name="T1" fmla="*/ 0 h 567"/>
                <a:gd name="T2" fmla="*/ 2147483647 w 491"/>
                <a:gd name="T3" fmla="*/ 2147483647 h 567"/>
                <a:gd name="T4" fmla="*/ 2147483647 w 491"/>
                <a:gd name="T5" fmla="*/ 2147483647 h 567"/>
                <a:gd name="T6" fmla="*/ 0 w 491"/>
                <a:gd name="T7" fmla="*/ 2147483647 h 567"/>
                <a:gd name="T8" fmla="*/ 2147483647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3300"/>
            </a:solidFill>
            <a:ln w="38100">
              <a:solidFill>
                <a:schemeClr val="bg1"/>
              </a:solidFill>
              <a:round/>
              <a:headEnd/>
              <a:tailEnd/>
            </a:ln>
            <a:effectLst>
              <a:glow rad="139700">
                <a:schemeClr val="accent3">
                  <a:satMod val="175000"/>
                  <a:alpha val="40000"/>
                </a:schemeClr>
              </a:glow>
            </a:effectLst>
          </p:spPr>
          <p:txBody>
            <a:bodyPr wrap="none" anchor="ctr"/>
            <a:lstStyle/>
            <a:p>
              <a:pPr algn="r" eaLnBrk="0" hangingPunct="0"/>
              <a:endParaRPr lang="en-US" sz="4400" b="1">
                <a:solidFill>
                  <a:srgbClr val="0000FF"/>
                </a:solidFill>
                <a:latin typeface="+mj-lt"/>
              </a:endParaRPr>
            </a:p>
          </p:txBody>
        </p:sp>
        <p:sp>
          <p:nvSpPr>
            <p:cNvPr id="54302" name="Freeform 41"/>
            <p:cNvSpPr>
              <a:spLocks/>
            </p:cNvSpPr>
            <p:nvPr/>
          </p:nvSpPr>
          <p:spPr bwMode="auto">
            <a:xfrm>
              <a:off x="2701925" y="4727575"/>
              <a:ext cx="482600" cy="519113"/>
            </a:xfrm>
            <a:custGeom>
              <a:avLst/>
              <a:gdLst>
                <a:gd name="T0" fmla="*/ 2147483647 w 304"/>
                <a:gd name="T1" fmla="*/ 0 h 327"/>
                <a:gd name="T2" fmla="*/ 2147483647 w 304"/>
                <a:gd name="T3" fmla="*/ 2147483647 h 327"/>
                <a:gd name="T4" fmla="*/ 0 w 304"/>
                <a:gd name="T5" fmla="*/ 2147483647 h 327"/>
                <a:gd name="T6" fmla="*/ 2147483647 w 304"/>
                <a:gd name="T7" fmla="*/ 2147483647 h 327"/>
                <a:gd name="T8" fmla="*/ 2147483647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3300"/>
            </a:solidFill>
            <a:ln w="38100">
              <a:solidFill>
                <a:schemeClr val="bg1"/>
              </a:solidFill>
              <a:round/>
              <a:headEnd/>
              <a:tailEnd/>
            </a:ln>
            <a:effectLst>
              <a:glow rad="139700">
                <a:schemeClr val="accent3">
                  <a:satMod val="175000"/>
                  <a:alpha val="40000"/>
                </a:schemeClr>
              </a:glow>
            </a:effectLst>
          </p:spPr>
          <p:txBody>
            <a:bodyPr wrap="none" anchor="ctr"/>
            <a:lstStyle/>
            <a:p>
              <a:pPr algn="r" eaLnBrk="0" hangingPunct="0"/>
              <a:endParaRPr lang="en-US" sz="4400" b="1">
                <a:solidFill>
                  <a:srgbClr val="0000FF"/>
                </a:solidFill>
                <a:latin typeface="+mj-lt"/>
              </a:endParaRPr>
            </a:p>
          </p:txBody>
        </p:sp>
      </p:grpSp>
      <p:sp>
        <p:nvSpPr>
          <p:cNvPr id="54303" name="Freeform 42"/>
          <p:cNvSpPr>
            <a:spLocks/>
          </p:cNvSpPr>
          <p:nvPr/>
        </p:nvSpPr>
        <p:spPr bwMode="auto">
          <a:xfrm>
            <a:off x="2041525" y="4727575"/>
            <a:ext cx="381000" cy="457200"/>
          </a:xfrm>
          <a:custGeom>
            <a:avLst/>
            <a:gdLst>
              <a:gd name="T0" fmla="*/ 2147483647 w 336"/>
              <a:gd name="T1" fmla="*/ 0 h 432"/>
              <a:gd name="T2" fmla="*/ 2147483647 w 336"/>
              <a:gd name="T3" fmla="*/ 2147483647 h 432"/>
              <a:gd name="T4" fmla="*/ 2147483647 w 336"/>
              <a:gd name="T5" fmla="*/ 2147483647 h 432"/>
              <a:gd name="T6" fmla="*/ 2147483647 w 336"/>
              <a:gd name="T7" fmla="*/ 2147483647 h 432"/>
              <a:gd name="T8" fmla="*/ 0 w 336"/>
              <a:gd name="T9" fmla="*/ 2147483647 h 432"/>
              <a:gd name="T10" fmla="*/ 0 w 336"/>
              <a:gd name="T11" fmla="*/ 2147483647 h 432"/>
              <a:gd name="T12" fmla="*/ 214748364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a:effectLst>
            <a:glow rad="139700">
              <a:schemeClr val="accent3">
                <a:satMod val="175000"/>
                <a:alpha val="40000"/>
              </a:schemeClr>
            </a:glow>
          </a:effectLst>
        </p:spPr>
        <p:txBody>
          <a:bodyPr wrap="none" anchor="ctr"/>
          <a:lstStyle/>
          <a:p>
            <a:pPr algn="r" eaLnBrk="0" hangingPunct="0"/>
            <a:endParaRPr lang="en-US" sz="4400" b="1">
              <a:solidFill>
                <a:srgbClr val="0000FF"/>
              </a:solidFill>
              <a:latin typeface="+mj-lt"/>
            </a:endParaRPr>
          </a:p>
        </p:txBody>
      </p:sp>
      <p:sp>
        <p:nvSpPr>
          <p:cNvPr id="54304" name="Freeform 43"/>
          <p:cNvSpPr>
            <a:spLocks/>
          </p:cNvSpPr>
          <p:nvPr/>
        </p:nvSpPr>
        <p:spPr bwMode="auto">
          <a:xfrm>
            <a:off x="1812925" y="4498975"/>
            <a:ext cx="304800" cy="457200"/>
          </a:xfrm>
          <a:custGeom>
            <a:avLst/>
            <a:gdLst>
              <a:gd name="T0" fmla="*/ 2147483647 w 336"/>
              <a:gd name="T1" fmla="*/ 0 h 432"/>
              <a:gd name="T2" fmla="*/ 2147483647 w 336"/>
              <a:gd name="T3" fmla="*/ 2147483647 h 432"/>
              <a:gd name="T4" fmla="*/ 2147483647 w 336"/>
              <a:gd name="T5" fmla="*/ 2147483647 h 432"/>
              <a:gd name="T6" fmla="*/ 2147483647 w 336"/>
              <a:gd name="T7" fmla="*/ 2147483647 h 432"/>
              <a:gd name="T8" fmla="*/ 0 w 336"/>
              <a:gd name="T9" fmla="*/ 2147483647 h 432"/>
              <a:gd name="T10" fmla="*/ 0 w 336"/>
              <a:gd name="T11" fmla="*/ 2147483647 h 432"/>
              <a:gd name="T12" fmla="*/ 2147483647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a:effectLst>
            <a:glow rad="139700">
              <a:schemeClr val="accent3">
                <a:satMod val="175000"/>
                <a:alpha val="40000"/>
              </a:schemeClr>
            </a:glow>
          </a:effectLst>
        </p:spPr>
        <p:txBody>
          <a:bodyPr wrap="none" anchor="ctr"/>
          <a:lstStyle/>
          <a:p>
            <a:pPr algn="r" eaLnBrk="0" hangingPunct="0"/>
            <a:endParaRPr lang="en-US" sz="4400" b="1">
              <a:solidFill>
                <a:srgbClr val="0000FF"/>
              </a:solidFill>
              <a:latin typeface="+mj-lt"/>
            </a:endParaRPr>
          </a:p>
        </p:txBody>
      </p:sp>
      <p:sp>
        <p:nvSpPr>
          <p:cNvPr id="54305" name="Freeform 44"/>
          <p:cNvSpPr>
            <a:spLocks/>
          </p:cNvSpPr>
          <p:nvPr/>
        </p:nvSpPr>
        <p:spPr bwMode="auto">
          <a:xfrm>
            <a:off x="2376488" y="5257800"/>
            <a:ext cx="1692275" cy="79375"/>
          </a:xfrm>
          <a:custGeom>
            <a:avLst/>
            <a:gdLst>
              <a:gd name="T0" fmla="*/ 0 w 1066"/>
              <a:gd name="T1" fmla="*/ 2147483647 h 50"/>
              <a:gd name="T2" fmla="*/ 2147483647 w 1066"/>
              <a:gd name="T3" fmla="*/ 0 h 50"/>
              <a:gd name="T4" fmla="*/ 2147483647 w 1066"/>
              <a:gd name="T5" fmla="*/ 2147483647 h 50"/>
              <a:gd name="T6" fmla="*/ 0 60000 65536"/>
              <a:gd name="T7" fmla="*/ 0 60000 65536"/>
              <a:gd name="T8" fmla="*/ 0 60000 65536"/>
              <a:gd name="T9" fmla="*/ 0 w 1066"/>
              <a:gd name="T10" fmla="*/ 0 h 50"/>
              <a:gd name="T11" fmla="*/ 1066 w 1066"/>
              <a:gd name="T12" fmla="*/ 50 h 50"/>
            </a:gdLst>
            <a:ahLst/>
            <a:cxnLst>
              <a:cxn ang="T6">
                <a:pos x="T0" y="T1"/>
              </a:cxn>
              <a:cxn ang="T7">
                <a:pos x="T2" y="T3"/>
              </a:cxn>
              <a:cxn ang="T8">
                <a:pos x="T4" y="T5"/>
              </a:cxn>
            </a:cxnLst>
            <a:rect l="T9" t="T10" r="T11" b="T12"/>
            <a:pathLst>
              <a:path w="1066" h="50">
                <a:moveTo>
                  <a:pt x="0" y="50"/>
                </a:moveTo>
                <a:lnTo>
                  <a:pt x="1066" y="0"/>
                </a:lnTo>
                <a:lnTo>
                  <a:pt x="58" y="21"/>
                </a:lnTo>
              </a:path>
            </a:pathLst>
          </a:custGeom>
          <a:solidFill>
            <a:schemeClr val="tx1"/>
          </a:solidFill>
          <a:ln w="952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54306" name="Freeform 45"/>
          <p:cNvSpPr>
            <a:spLocks/>
          </p:cNvSpPr>
          <p:nvPr/>
        </p:nvSpPr>
        <p:spPr bwMode="auto">
          <a:xfrm>
            <a:off x="2346325" y="4972050"/>
            <a:ext cx="288925" cy="381000"/>
          </a:xfrm>
          <a:custGeom>
            <a:avLst/>
            <a:gdLst>
              <a:gd name="T0" fmla="*/ 2147483647 w 182"/>
              <a:gd name="T1" fmla="*/ 0 h 240"/>
              <a:gd name="T2" fmla="*/ 0 w 182"/>
              <a:gd name="T3" fmla="*/ 2147483647 h 240"/>
              <a:gd name="T4" fmla="*/ 2147483647 w 182"/>
              <a:gd name="T5" fmla="*/ 2147483647 h 240"/>
              <a:gd name="T6" fmla="*/ 2147483647 w 182"/>
              <a:gd name="T7" fmla="*/ 2147483647 h 240"/>
              <a:gd name="T8" fmla="*/ 2147483647 w 182"/>
              <a:gd name="T9" fmla="*/ 2147483647 h 240"/>
              <a:gd name="T10" fmla="*/ 2147483647 w 182"/>
              <a:gd name="T11" fmla="*/ 2147483647 h 240"/>
              <a:gd name="T12" fmla="*/ 0 60000 65536"/>
              <a:gd name="T13" fmla="*/ 0 60000 65536"/>
              <a:gd name="T14" fmla="*/ 0 60000 65536"/>
              <a:gd name="T15" fmla="*/ 0 60000 65536"/>
              <a:gd name="T16" fmla="*/ 0 60000 65536"/>
              <a:gd name="T17" fmla="*/ 0 60000 65536"/>
              <a:gd name="T18" fmla="*/ 0 w 182"/>
              <a:gd name="T19" fmla="*/ 0 h 240"/>
              <a:gd name="T20" fmla="*/ 182 w 182"/>
              <a:gd name="T21" fmla="*/ 240 h 240"/>
            </a:gdLst>
            <a:ahLst/>
            <a:cxnLst>
              <a:cxn ang="T12">
                <a:pos x="T0" y="T1"/>
              </a:cxn>
              <a:cxn ang="T13">
                <a:pos x="T2" y="T3"/>
              </a:cxn>
              <a:cxn ang="T14">
                <a:pos x="T4" y="T5"/>
              </a:cxn>
              <a:cxn ang="T15">
                <a:pos x="T6" y="T7"/>
              </a:cxn>
              <a:cxn ang="T16">
                <a:pos x="T8" y="T9"/>
              </a:cxn>
              <a:cxn ang="T17">
                <a:pos x="T10" y="T11"/>
              </a:cxn>
            </a:cxnLst>
            <a:rect l="T18" t="T19" r="T20" b="T21"/>
            <a:pathLst>
              <a:path w="182" h="240">
                <a:moveTo>
                  <a:pt x="115" y="0"/>
                </a:moveTo>
                <a:lnTo>
                  <a:pt x="0" y="28"/>
                </a:lnTo>
                <a:lnTo>
                  <a:pt x="19" y="240"/>
                </a:lnTo>
                <a:lnTo>
                  <a:pt x="86" y="201"/>
                </a:lnTo>
                <a:lnTo>
                  <a:pt x="67" y="105"/>
                </a:lnTo>
                <a:lnTo>
                  <a:pt x="182" y="67"/>
                </a:lnTo>
              </a:path>
            </a:pathLst>
          </a:custGeom>
          <a:solidFill>
            <a:schemeClr val="bg1"/>
          </a:solidFill>
          <a:ln w="9525">
            <a:solidFill>
              <a:schemeClr val="bg1"/>
            </a:solidFill>
            <a:round/>
            <a:headEnd/>
            <a:tailEnd type="triangle" w="med" len="med"/>
          </a:ln>
          <a:effectLst>
            <a:glow rad="139700">
              <a:schemeClr val="accent3">
                <a:satMod val="175000"/>
                <a:alpha val="40000"/>
              </a:schemeClr>
            </a:glow>
          </a:effectLst>
        </p:spPr>
        <p:txBody>
          <a:bodyPr wrap="none" anchor="ctr"/>
          <a:lstStyle/>
          <a:p>
            <a:pPr algn="r" eaLnBrk="0" hangingPunct="0"/>
            <a:endParaRPr lang="en-US" sz="4400" b="1">
              <a:solidFill>
                <a:srgbClr val="0000FF"/>
              </a:solidFill>
              <a:latin typeface="+mj-lt"/>
            </a:endParaRPr>
          </a:p>
        </p:txBody>
      </p:sp>
    </p:spTree>
    <p:extLst>
      <p:ext uri="{BB962C8B-B14F-4D97-AF65-F5344CB8AC3E}">
        <p14:creationId xmlns:p14="http://schemas.microsoft.com/office/powerpoint/2010/main" val="2986215544"/>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Slide Number Placeholder 3"/>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0565DB74-42ED-43DC-A613-C8B54E1D1700}" type="slidenum">
              <a:rPr lang="ar-SA" sz="1400" b="1">
                <a:latin typeface="Arial" panose="020B0604020202020204" pitchFamily="34" charset="0"/>
                <a:cs typeface="Arial" pitchFamily="34" charset="0"/>
              </a:rPr>
              <a:pPr algn="r" eaLnBrk="0" hangingPunct="0"/>
              <a:t>29</a:t>
            </a:fld>
            <a:endParaRPr lang="en-US" sz="1400" b="1" dirty="0">
              <a:latin typeface="Arial" panose="020B0604020202020204" pitchFamily="34" charset="0"/>
              <a:cs typeface="Arial" pitchFamily="34" charset="0"/>
            </a:endParaRPr>
          </a:p>
        </p:txBody>
      </p:sp>
      <p:sp>
        <p:nvSpPr>
          <p:cNvPr id="56324" name="Rectangle 2"/>
          <p:cNvSpPr>
            <a:spLocks noGrp="1" noChangeArrowheads="1"/>
          </p:cNvSpPr>
          <p:nvPr>
            <p:ph type="title" idx="4294967295"/>
          </p:nvPr>
        </p:nvSpPr>
        <p:spPr/>
        <p:txBody>
          <a:bodyPr/>
          <a:lstStyle/>
          <a:p>
            <a:r>
              <a:rPr lang="en-US" dirty="0">
                <a:solidFill>
                  <a:srgbClr val="FFFF00"/>
                </a:solidFill>
              </a:rPr>
              <a:t>Thread </a:t>
            </a:r>
            <a:r>
              <a:rPr lang="en-US" i="1" dirty="0" err="1">
                <a:solidFill>
                  <a:srgbClr val="FFFF00"/>
                </a:solidFill>
              </a:rPr>
              <a:t>i</a:t>
            </a:r>
            <a:endParaRPr lang="en-US" dirty="0">
              <a:solidFill>
                <a:srgbClr val="FFFF00"/>
              </a:solidFill>
            </a:endParaRPr>
          </a:p>
        </p:txBody>
      </p:sp>
      <p:sp>
        <p:nvSpPr>
          <p:cNvPr id="56325" name="Text Box 3"/>
          <p:cNvSpPr txBox="1">
            <a:spLocks noChangeArrowheads="1"/>
          </p:cNvSpPr>
          <p:nvPr/>
        </p:nvSpPr>
        <p:spPr bwMode="auto">
          <a:xfrm>
            <a:off x="914400" y="1720840"/>
            <a:ext cx="7445375" cy="3416320"/>
          </a:xfrm>
          <a:prstGeom prst="rect">
            <a:avLst/>
          </a:prstGeom>
          <a:solidFill>
            <a:schemeClr val="bg1"/>
          </a:solidFill>
          <a:ln w="9525">
            <a:noFill/>
            <a:miter lim="800000"/>
            <a:headEnd/>
            <a:tailEnd/>
          </a:ln>
        </p:spPr>
        <p:txBody>
          <a:bodyPr>
            <a:spAutoFit/>
          </a:bodyPr>
          <a:lstStyle/>
          <a:p>
            <a:r>
              <a:rPr lang="en-US" sz="2400" b="1" dirty="0">
                <a:solidFill>
                  <a:srgbClr val="9CDCFE"/>
                </a:solidFill>
                <a:effectLst/>
                <a:latin typeface="Consolas" panose="020B0609020204030204" pitchFamily="49" charset="0"/>
              </a:rPr>
              <a:t>int</a:t>
            </a:r>
            <a:r>
              <a:rPr lang="en-US" sz="2400" b="1" dirty="0">
                <a:solidFill>
                  <a:srgbClr val="D4D4D4"/>
                </a:solidFill>
                <a:effectLst/>
                <a:latin typeface="Consolas" panose="020B0609020204030204" pitchFamily="49" charset="0"/>
              </a:rPr>
              <a:t> </a:t>
            </a:r>
            <a:r>
              <a:rPr lang="en-US" sz="2400" b="1" dirty="0">
                <a:solidFill>
                  <a:srgbClr val="9CDCFE"/>
                </a:solidFill>
                <a:effectLst/>
                <a:latin typeface="Consolas" panose="020B0609020204030204" pitchFamily="49" charset="0"/>
              </a:rPr>
              <a:t>counter</a:t>
            </a:r>
            <a:r>
              <a:rPr lang="en-US" sz="2400" b="1" dirty="0">
                <a:solidFill>
                  <a:srgbClr val="D4D4D4"/>
                </a:solidFill>
                <a:effectLst/>
                <a:latin typeface="Consolas" panose="020B0609020204030204" pitchFamily="49" charset="0"/>
              </a:rPr>
              <a:t> = </a:t>
            </a:r>
            <a:r>
              <a:rPr lang="en-US" sz="2400" b="1" dirty="0">
                <a:solidFill>
                  <a:srgbClr val="569CD6"/>
                </a:solidFill>
                <a:effectLst/>
                <a:latin typeface="Consolas" panose="020B0609020204030204" pitchFamily="49" charset="0"/>
              </a:rPr>
              <a:t>new</a:t>
            </a:r>
            <a:r>
              <a:rPr lang="en-US" sz="2400" b="1" dirty="0">
                <a:solidFill>
                  <a:srgbClr val="D4D4D4"/>
                </a:solidFill>
                <a:effectLst/>
                <a:latin typeface="Consolas" panose="020B0609020204030204" pitchFamily="49" charset="0"/>
              </a:rPr>
              <a:t> </a:t>
            </a:r>
            <a:r>
              <a:rPr lang="en-US" sz="2400" b="1" dirty="0">
                <a:solidFill>
                  <a:srgbClr val="DCDCAA"/>
                </a:solidFill>
                <a:effectLst/>
                <a:latin typeface="Consolas" panose="020B0609020204030204" pitchFamily="49" charset="0"/>
              </a:rPr>
              <a:t>Counter</a:t>
            </a:r>
            <a:r>
              <a:rPr lang="en-US" sz="2400" b="1" dirty="0">
                <a:solidFill>
                  <a:srgbClr val="D4D4D4"/>
                </a:solidFill>
                <a:effectLst/>
                <a:latin typeface="Consolas" panose="020B0609020204030204" pitchFamily="49" charset="0"/>
              </a:rPr>
              <a:t>(</a:t>
            </a:r>
            <a:r>
              <a:rPr lang="en-US" sz="2400" b="1" dirty="0">
                <a:solidFill>
                  <a:srgbClr val="B5CEA8"/>
                </a:solidFill>
                <a:effectLst/>
                <a:latin typeface="Consolas" panose="020B0609020204030204" pitchFamily="49" charset="0"/>
              </a:rPr>
              <a:t>1</a:t>
            </a:r>
            <a:r>
              <a:rPr lang="en-US" sz="2400" b="1" dirty="0">
                <a:solidFill>
                  <a:srgbClr val="D4D4D4"/>
                </a:solidFill>
                <a:effectLst/>
                <a:latin typeface="Consolas" panose="020B0609020204030204" pitchFamily="49" charset="0"/>
              </a:rPr>
              <a:t>);</a:t>
            </a:r>
          </a:p>
          <a:p>
            <a:r>
              <a:rPr lang="en-US" sz="2400" b="1" dirty="0">
                <a:solidFill>
                  <a:srgbClr val="569CD6"/>
                </a:solidFill>
                <a:effectLst/>
                <a:latin typeface="Consolas" panose="020B0609020204030204" pitchFamily="49" charset="0"/>
              </a:rPr>
              <a:t>void</a:t>
            </a:r>
            <a:r>
              <a:rPr lang="en-US" sz="2400" b="1" dirty="0">
                <a:solidFill>
                  <a:srgbClr val="D4D4D4"/>
                </a:solidFill>
                <a:effectLst/>
                <a:latin typeface="Consolas" panose="020B0609020204030204" pitchFamily="49" charset="0"/>
              </a:rPr>
              <a:t> </a:t>
            </a:r>
            <a:r>
              <a:rPr lang="en-US" sz="2400" b="1" dirty="0" err="1">
                <a:solidFill>
                  <a:srgbClr val="9CDCFE"/>
                </a:solidFill>
                <a:effectLst/>
                <a:latin typeface="Consolas" panose="020B0609020204030204" pitchFamily="49" charset="0"/>
              </a:rPr>
              <a:t>primePrint</a:t>
            </a:r>
            <a:r>
              <a:rPr lang="en-US" sz="2400" b="1" dirty="0">
                <a:solidFill>
                  <a:srgbClr val="D4D4D4"/>
                </a:solidFill>
                <a:effectLst/>
                <a:latin typeface="Consolas" panose="020B0609020204030204" pitchFamily="49" charset="0"/>
              </a:rPr>
              <a:t> {</a:t>
            </a:r>
          </a:p>
          <a:p>
            <a:r>
              <a:rPr lang="en-US" sz="2400" b="1" dirty="0">
                <a:solidFill>
                  <a:srgbClr val="D4D4D4"/>
                </a:solidFill>
                <a:effectLst/>
                <a:latin typeface="Consolas" panose="020B0609020204030204" pitchFamily="49" charset="0"/>
              </a:rPr>
              <a:t>  </a:t>
            </a:r>
            <a:r>
              <a:rPr lang="en-US" sz="2400" b="1" dirty="0">
                <a:solidFill>
                  <a:srgbClr val="9CDCFE"/>
                </a:solidFill>
                <a:effectLst/>
                <a:latin typeface="Consolas" panose="020B0609020204030204" pitchFamily="49" charset="0"/>
              </a:rPr>
              <a:t>long</a:t>
            </a:r>
            <a:r>
              <a:rPr lang="en-US" sz="2400" b="1" dirty="0">
                <a:solidFill>
                  <a:srgbClr val="D4D4D4"/>
                </a:solidFill>
                <a:effectLst/>
                <a:latin typeface="Consolas" panose="020B0609020204030204" pitchFamily="49" charset="0"/>
              </a:rPr>
              <a:t> </a:t>
            </a:r>
            <a:r>
              <a:rPr lang="en-US" sz="2400" b="1" dirty="0">
                <a:solidFill>
                  <a:srgbClr val="9CDCFE"/>
                </a:solidFill>
                <a:effectLst/>
                <a:latin typeface="Consolas" panose="020B0609020204030204" pitchFamily="49" charset="0"/>
              </a:rPr>
              <a:t>j</a:t>
            </a:r>
            <a:r>
              <a:rPr lang="en-US" sz="2400" b="1" dirty="0">
                <a:solidFill>
                  <a:srgbClr val="D4D4D4"/>
                </a:solidFill>
                <a:effectLst/>
                <a:latin typeface="Consolas" panose="020B0609020204030204" pitchFamily="49" charset="0"/>
              </a:rPr>
              <a:t> = </a:t>
            </a:r>
            <a:r>
              <a:rPr lang="en-US" sz="2400" b="1" dirty="0">
                <a:solidFill>
                  <a:srgbClr val="B5CEA8"/>
                </a:solidFill>
                <a:effectLst/>
                <a:latin typeface="Consolas" panose="020B0609020204030204" pitchFamily="49" charset="0"/>
              </a:rPr>
              <a:t>0</a:t>
            </a:r>
            <a:r>
              <a:rPr lang="en-US" sz="2400" b="1" dirty="0">
                <a:solidFill>
                  <a:srgbClr val="D4D4D4"/>
                </a:solidFill>
                <a:effectLst/>
                <a:latin typeface="Consolas" panose="020B0609020204030204" pitchFamily="49" charset="0"/>
              </a:rPr>
              <a:t>;</a:t>
            </a:r>
          </a:p>
          <a:p>
            <a:r>
              <a:rPr lang="en-US" sz="2400" b="1" dirty="0">
                <a:solidFill>
                  <a:srgbClr val="D4D4D4"/>
                </a:solidFill>
                <a:effectLst/>
                <a:latin typeface="Consolas" panose="020B0609020204030204" pitchFamily="49" charset="0"/>
              </a:rPr>
              <a:t>  </a:t>
            </a:r>
            <a:r>
              <a:rPr lang="en-US" sz="2400" b="1" dirty="0">
                <a:solidFill>
                  <a:srgbClr val="C586C0"/>
                </a:solidFill>
                <a:effectLst/>
                <a:latin typeface="Consolas" panose="020B0609020204030204" pitchFamily="49" charset="0"/>
              </a:rPr>
              <a:t>while</a:t>
            </a:r>
            <a:r>
              <a:rPr lang="en-US" sz="2400" b="1" dirty="0">
                <a:solidFill>
                  <a:srgbClr val="D4D4D4"/>
                </a:solidFill>
                <a:effectLst/>
                <a:latin typeface="Consolas" panose="020B0609020204030204" pitchFamily="49" charset="0"/>
              </a:rPr>
              <a:t> (</a:t>
            </a:r>
            <a:r>
              <a:rPr lang="en-US" sz="2400" b="1" dirty="0">
                <a:solidFill>
                  <a:srgbClr val="9CDCFE"/>
                </a:solidFill>
                <a:effectLst/>
                <a:latin typeface="Consolas" panose="020B0609020204030204" pitchFamily="49" charset="0"/>
              </a:rPr>
              <a:t>j</a:t>
            </a:r>
            <a:r>
              <a:rPr lang="en-US" sz="2400" b="1" dirty="0">
                <a:solidFill>
                  <a:srgbClr val="D4D4D4"/>
                </a:solidFill>
                <a:effectLst/>
                <a:latin typeface="Consolas" panose="020B0609020204030204" pitchFamily="49" charset="0"/>
              </a:rPr>
              <a:t> &lt; </a:t>
            </a:r>
            <a:r>
              <a:rPr lang="en-US" sz="2400" b="1" dirty="0">
                <a:solidFill>
                  <a:srgbClr val="B5CEA8"/>
                </a:solidFill>
                <a:effectLst/>
                <a:latin typeface="Consolas" panose="020B0609020204030204" pitchFamily="49" charset="0"/>
              </a:rPr>
              <a:t>1010</a:t>
            </a:r>
            <a:r>
              <a:rPr lang="en-US" sz="2400" b="1" dirty="0">
                <a:solidFill>
                  <a:srgbClr val="D4D4D4"/>
                </a:solidFill>
                <a:effectLst/>
                <a:latin typeface="Consolas" panose="020B0609020204030204" pitchFamily="49" charset="0"/>
              </a:rPr>
              <a:t>) {</a:t>
            </a:r>
          </a:p>
          <a:p>
            <a:r>
              <a:rPr lang="en-US" sz="2400" b="1" dirty="0">
                <a:solidFill>
                  <a:srgbClr val="D4D4D4"/>
                </a:solidFill>
                <a:effectLst/>
                <a:latin typeface="Consolas" panose="020B0609020204030204" pitchFamily="49" charset="0"/>
              </a:rPr>
              <a:t>    </a:t>
            </a:r>
            <a:r>
              <a:rPr lang="en-US" sz="2400" b="1" dirty="0">
                <a:solidFill>
                  <a:srgbClr val="9CDCFE"/>
                </a:solidFill>
                <a:effectLst/>
                <a:latin typeface="Consolas" panose="020B0609020204030204" pitchFamily="49" charset="0"/>
              </a:rPr>
              <a:t>j</a:t>
            </a:r>
            <a:r>
              <a:rPr lang="en-US" sz="2400" b="1" dirty="0">
                <a:solidFill>
                  <a:srgbClr val="D4D4D4"/>
                </a:solidFill>
                <a:effectLst/>
                <a:latin typeface="Consolas" panose="020B0609020204030204" pitchFamily="49" charset="0"/>
              </a:rPr>
              <a:t> = </a:t>
            </a:r>
            <a:r>
              <a:rPr lang="en-US" sz="2400" b="1" dirty="0" err="1">
                <a:solidFill>
                  <a:srgbClr val="9CDCFE"/>
                </a:solidFill>
                <a:effectLst/>
                <a:latin typeface="Consolas" panose="020B0609020204030204" pitchFamily="49" charset="0"/>
              </a:rPr>
              <a:t>counter</a:t>
            </a:r>
            <a:r>
              <a:rPr lang="en-US" sz="2400" b="1" dirty="0" err="1">
                <a:solidFill>
                  <a:srgbClr val="D4D4D4"/>
                </a:solidFill>
                <a:effectLst/>
                <a:latin typeface="Consolas" panose="020B0609020204030204" pitchFamily="49" charset="0"/>
              </a:rPr>
              <a:t>.</a:t>
            </a:r>
            <a:r>
              <a:rPr lang="en-US" sz="2400" b="1" dirty="0" err="1">
                <a:solidFill>
                  <a:srgbClr val="DCDCAA"/>
                </a:solidFill>
                <a:effectLst/>
                <a:latin typeface="Consolas" panose="020B0609020204030204" pitchFamily="49" charset="0"/>
              </a:rPr>
              <a:t>getAndIncrement</a:t>
            </a:r>
            <a:r>
              <a:rPr lang="en-US" sz="2400" b="1" dirty="0">
                <a:solidFill>
                  <a:srgbClr val="D4D4D4"/>
                </a:solidFill>
                <a:effectLst/>
                <a:latin typeface="Consolas" panose="020B0609020204030204" pitchFamily="49" charset="0"/>
              </a:rPr>
              <a:t>();</a:t>
            </a:r>
          </a:p>
          <a:p>
            <a:r>
              <a:rPr lang="en-US" sz="2400" b="1" dirty="0">
                <a:solidFill>
                  <a:srgbClr val="D4D4D4"/>
                </a:solidFill>
                <a:effectLst/>
                <a:latin typeface="Consolas" panose="020B0609020204030204" pitchFamily="49" charset="0"/>
              </a:rPr>
              <a:t>    </a:t>
            </a:r>
            <a:r>
              <a:rPr lang="en-US" sz="2400" b="1" dirty="0">
                <a:solidFill>
                  <a:srgbClr val="C586C0"/>
                </a:solidFill>
                <a:effectLst/>
                <a:latin typeface="Consolas" panose="020B0609020204030204" pitchFamily="49" charset="0"/>
              </a:rPr>
              <a:t>if</a:t>
            </a:r>
            <a:r>
              <a:rPr lang="en-US" sz="2400" b="1" dirty="0">
                <a:solidFill>
                  <a:srgbClr val="D4D4D4"/>
                </a:solidFill>
                <a:effectLst/>
                <a:latin typeface="Consolas" panose="020B0609020204030204" pitchFamily="49" charset="0"/>
              </a:rPr>
              <a:t> (</a:t>
            </a:r>
            <a:r>
              <a:rPr lang="en-US" sz="2400" b="1" dirty="0" err="1">
                <a:solidFill>
                  <a:srgbClr val="DCDCAA"/>
                </a:solidFill>
                <a:effectLst/>
                <a:latin typeface="Consolas" panose="020B0609020204030204" pitchFamily="49" charset="0"/>
              </a:rPr>
              <a:t>isPrime</a:t>
            </a:r>
            <a:r>
              <a:rPr lang="en-US" sz="2400" b="1" dirty="0">
                <a:solidFill>
                  <a:srgbClr val="D4D4D4"/>
                </a:solidFill>
                <a:effectLst/>
                <a:latin typeface="Consolas" panose="020B0609020204030204" pitchFamily="49" charset="0"/>
              </a:rPr>
              <a:t>(</a:t>
            </a:r>
            <a:r>
              <a:rPr lang="en-US" sz="2400" b="1" dirty="0">
                <a:solidFill>
                  <a:srgbClr val="9CDCFE"/>
                </a:solidFill>
                <a:effectLst/>
                <a:latin typeface="Consolas" panose="020B0609020204030204" pitchFamily="49" charset="0"/>
              </a:rPr>
              <a:t>j</a:t>
            </a:r>
            <a:r>
              <a:rPr lang="en-US" sz="2400" b="1" dirty="0">
                <a:solidFill>
                  <a:srgbClr val="D4D4D4"/>
                </a:solidFill>
                <a:effectLst/>
                <a:latin typeface="Consolas" panose="020B0609020204030204" pitchFamily="49" charset="0"/>
              </a:rPr>
              <a:t>))</a:t>
            </a:r>
          </a:p>
          <a:p>
            <a:r>
              <a:rPr lang="en-US" sz="2400" b="1" dirty="0">
                <a:solidFill>
                  <a:srgbClr val="D4D4D4"/>
                </a:solidFill>
                <a:effectLst/>
                <a:latin typeface="Consolas" panose="020B0609020204030204" pitchFamily="49" charset="0"/>
              </a:rPr>
              <a:t>      </a:t>
            </a:r>
            <a:r>
              <a:rPr lang="en-US" sz="2400" b="1" dirty="0">
                <a:solidFill>
                  <a:srgbClr val="DCDCAA"/>
                </a:solidFill>
                <a:effectLst/>
                <a:latin typeface="Consolas" panose="020B0609020204030204" pitchFamily="49" charset="0"/>
              </a:rPr>
              <a:t>print</a:t>
            </a:r>
            <a:r>
              <a:rPr lang="en-US" sz="2400" b="1" dirty="0">
                <a:solidFill>
                  <a:srgbClr val="D4D4D4"/>
                </a:solidFill>
                <a:effectLst/>
                <a:latin typeface="Consolas" panose="020B0609020204030204" pitchFamily="49" charset="0"/>
              </a:rPr>
              <a:t>(</a:t>
            </a:r>
            <a:r>
              <a:rPr lang="en-US" sz="2400" b="1" dirty="0">
                <a:solidFill>
                  <a:srgbClr val="9CDCFE"/>
                </a:solidFill>
                <a:effectLst/>
                <a:latin typeface="Consolas" panose="020B0609020204030204" pitchFamily="49" charset="0"/>
              </a:rPr>
              <a:t>j</a:t>
            </a:r>
            <a:r>
              <a:rPr lang="en-US" sz="2400" b="1" dirty="0">
                <a:solidFill>
                  <a:srgbClr val="D4D4D4"/>
                </a:solidFill>
                <a:effectLst/>
                <a:latin typeface="Consolas" panose="020B0609020204030204" pitchFamily="49" charset="0"/>
              </a:rPr>
              <a:t>);</a:t>
            </a:r>
          </a:p>
          <a:p>
            <a:r>
              <a:rPr lang="en-US" sz="2400" b="1" dirty="0">
                <a:solidFill>
                  <a:srgbClr val="D4D4D4"/>
                </a:solidFill>
                <a:effectLst/>
                <a:latin typeface="Consolas" panose="020B0609020204030204" pitchFamily="49" charset="0"/>
              </a:rPr>
              <a:t>  }</a:t>
            </a:r>
          </a:p>
          <a:p>
            <a:r>
              <a:rPr lang="en-US" sz="2400" b="1" dirty="0">
                <a:solidFill>
                  <a:srgbClr val="D4D4D4"/>
                </a:solidFill>
                <a:effectLst/>
                <a:latin typeface="Consolas" panose="020B0609020204030204" pitchFamily="49" charset="0"/>
              </a:rPr>
              <a:t>}</a:t>
            </a:r>
          </a:p>
        </p:txBody>
      </p:sp>
      <p:sp>
        <p:nvSpPr>
          <p:cNvPr id="6" name="Footer Placeholder 1"/>
          <p:cNvSpPr>
            <a:spLocks noGrp="1"/>
          </p:cNvSpPr>
          <p:nvPr>
            <p:ph type="ftr" sz="quarter" idx="10"/>
          </p:nvPr>
        </p:nvSpPr>
        <p:spPr>
          <a:xfrm>
            <a:off x="3124200" y="6245225"/>
            <a:ext cx="3124200" cy="476250"/>
          </a:xfrm>
        </p:spPr>
        <p:txBody>
          <a:bodyPr/>
          <a:lstStyle/>
          <a:p>
            <a:r>
              <a:rPr lang="en-US" b="1" dirty="0">
                <a:latin typeface="+mj-lt"/>
              </a:rPr>
              <a:t>Art of Multiprocessor Programming</a:t>
            </a:r>
          </a:p>
        </p:txBody>
      </p:sp>
    </p:spTree>
    <p:extLst>
      <p:ext uri="{BB962C8B-B14F-4D97-AF65-F5344CB8AC3E}">
        <p14:creationId xmlns:p14="http://schemas.microsoft.com/office/powerpoint/2010/main" val="948415900"/>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1"/>
          <p:cNvSpPr>
            <a:spLocks noGrp="1"/>
          </p:cNvSpPr>
          <p:nvPr>
            <p:ph type="ftr" sz="quarter" idx="10"/>
          </p:nvPr>
        </p:nvSpPr>
        <p:spPr/>
        <p:txBody>
          <a:bodyPr/>
          <a:lstStyle/>
          <a:p>
            <a:r>
              <a:rPr lang="en-US">
                <a:latin typeface="+mj-lt"/>
              </a:rPr>
              <a:t>Art of Multiprocessor Programming</a:t>
            </a:r>
          </a:p>
        </p:txBody>
      </p:sp>
      <p:sp>
        <p:nvSpPr>
          <p:cNvPr id="58371" name="Slide Number Placeholder 3"/>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7D195021-4D09-480D-B674-D4EFD6BE03A9}" type="slidenum">
              <a:rPr lang="ar-SA" sz="1400">
                <a:latin typeface="Arial" panose="020B0604020202020204" pitchFamily="34" charset="0"/>
                <a:cs typeface="Arial" pitchFamily="34" charset="0"/>
              </a:rPr>
              <a:pPr algn="r" eaLnBrk="0" hangingPunct="0"/>
              <a:t>30</a:t>
            </a:fld>
            <a:endParaRPr lang="en-US" sz="1400" dirty="0">
              <a:latin typeface="Arial" panose="020B0604020202020204" pitchFamily="34" charset="0"/>
              <a:cs typeface="Arial" pitchFamily="34" charset="0"/>
            </a:endParaRPr>
          </a:p>
        </p:txBody>
      </p:sp>
      <p:sp>
        <p:nvSpPr>
          <p:cNvPr id="58372" name="Text Box 13"/>
          <p:cNvSpPr txBox="1">
            <a:spLocks noChangeArrowheads="1"/>
          </p:cNvSpPr>
          <p:nvPr/>
        </p:nvSpPr>
        <p:spPr bwMode="auto">
          <a:xfrm>
            <a:off x="995363" y="2157413"/>
            <a:ext cx="7445375" cy="3813352"/>
          </a:xfrm>
          <a:prstGeom prst="rect">
            <a:avLst/>
          </a:prstGeom>
          <a:solidFill>
            <a:schemeClr val="bg1"/>
          </a:solidFill>
          <a:ln w="9525">
            <a:noFill/>
            <a:miter lim="800000"/>
            <a:headEnd/>
            <a:tailEnd/>
          </a:ln>
        </p:spPr>
        <p:txBody>
          <a:bodyPr>
            <a:spAutoFit/>
          </a:bodyPr>
          <a:lstStyle/>
          <a:p>
            <a:r>
              <a:rPr lang="en-US" sz="2400" b="0" dirty="0">
                <a:solidFill>
                  <a:srgbClr val="9CDCFE"/>
                </a:solidFill>
                <a:effectLst/>
                <a:latin typeface="Consolas" panose="020B0609020204030204" pitchFamily="49" charset="0"/>
              </a:rPr>
              <a:t>Counter</a:t>
            </a:r>
            <a:r>
              <a:rPr lang="en-US" sz="2400" b="0" dirty="0">
                <a:solidFill>
                  <a:srgbClr val="D4D4D4"/>
                </a:solidFill>
                <a:effectLst/>
                <a:latin typeface="Consolas" panose="020B0609020204030204" pitchFamily="49" charset="0"/>
              </a:rPr>
              <a:t> </a:t>
            </a:r>
            <a:r>
              <a:rPr lang="en-US" sz="2400" b="0" dirty="0" err="1">
                <a:solidFill>
                  <a:srgbClr val="9CDCFE"/>
                </a:solidFill>
                <a:effectLst/>
                <a:latin typeface="Consolas" panose="020B0609020204030204" pitchFamily="49" charset="0"/>
              </a:rPr>
              <a:t>counter</a:t>
            </a:r>
            <a:r>
              <a:rPr lang="en-US" sz="2400" b="0" dirty="0">
                <a:solidFill>
                  <a:srgbClr val="D4D4D4"/>
                </a:solidFill>
                <a:effectLst/>
                <a:latin typeface="Consolas" panose="020B0609020204030204" pitchFamily="49" charset="0"/>
              </a:rPr>
              <a:t> = </a:t>
            </a:r>
            <a:r>
              <a:rPr lang="en-US" sz="2400" b="0" dirty="0">
                <a:solidFill>
                  <a:srgbClr val="569CD6"/>
                </a:solidFill>
                <a:effectLst/>
                <a:latin typeface="Consolas" panose="020B0609020204030204" pitchFamily="49" charset="0"/>
              </a:rPr>
              <a:t>new</a:t>
            </a:r>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Counter</a:t>
            </a:r>
            <a:r>
              <a:rPr lang="en-US" sz="2400" b="0" dirty="0">
                <a:solidFill>
                  <a:srgbClr val="D4D4D4"/>
                </a:solidFill>
                <a:effectLst/>
                <a:latin typeface="Consolas" panose="020B0609020204030204" pitchFamily="49" charset="0"/>
              </a:rPr>
              <a:t>(</a:t>
            </a:r>
            <a:r>
              <a:rPr lang="en-US" sz="2400" b="0" dirty="0">
                <a:solidFill>
                  <a:srgbClr val="B5CEA8"/>
                </a:solidFill>
                <a:effectLst/>
                <a:latin typeface="Consolas" panose="020B0609020204030204" pitchFamily="49" charset="0"/>
              </a:rPr>
              <a:t>1</a:t>
            </a:r>
            <a:r>
              <a:rPr lang="en-US" sz="2400" b="0" dirty="0">
                <a:solidFill>
                  <a:srgbClr val="D4D4D4"/>
                </a:solidFill>
                <a:effectLst/>
                <a:latin typeface="Consolas" panose="020B0609020204030204" pitchFamily="49" charset="0"/>
              </a:rPr>
              <a:t>);</a:t>
            </a:r>
          </a:p>
          <a:p>
            <a:r>
              <a:rPr lang="en-US" sz="2400" b="0" dirty="0">
                <a:solidFill>
                  <a:schemeClr val="bg1">
                    <a:lumMod val="50000"/>
                    <a:lumOff val="50000"/>
                  </a:schemeClr>
                </a:solidFill>
                <a:effectLst/>
                <a:latin typeface="Consolas" panose="020B0609020204030204" pitchFamily="49" charset="0"/>
              </a:rPr>
              <a:t>void </a:t>
            </a:r>
            <a:r>
              <a:rPr lang="en-US" sz="2400" b="0" dirty="0" err="1">
                <a:solidFill>
                  <a:schemeClr val="bg1">
                    <a:lumMod val="50000"/>
                    <a:lumOff val="50000"/>
                  </a:schemeClr>
                </a:solidFill>
                <a:effectLst/>
                <a:latin typeface="Consolas" panose="020B0609020204030204" pitchFamily="49" charset="0"/>
              </a:rPr>
              <a:t>primePrint</a:t>
            </a:r>
            <a:r>
              <a:rPr lang="en-US" sz="2400" b="0" dirty="0">
                <a:solidFill>
                  <a:schemeClr val="bg1">
                    <a:lumMod val="50000"/>
                    <a:lumOff val="50000"/>
                  </a:schemeClr>
                </a:solidFill>
                <a:effectLst/>
                <a:latin typeface="Consolas" panose="020B0609020204030204" pitchFamily="49" charset="0"/>
              </a:rPr>
              <a:t> {</a:t>
            </a:r>
          </a:p>
          <a:p>
            <a:r>
              <a:rPr lang="en-US" sz="2400" b="0" dirty="0">
                <a:solidFill>
                  <a:schemeClr val="bg1">
                    <a:lumMod val="50000"/>
                    <a:lumOff val="50000"/>
                  </a:schemeClr>
                </a:solidFill>
                <a:effectLst/>
                <a:latin typeface="Consolas" panose="020B0609020204030204" pitchFamily="49" charset="0"/>
              </a:rPr>
              <a:t>  long j = 0;</a:t>
            </a:r>
          </a:p>
          <a:p>
            <a:r>
              <a:rPr lang="en-US" sz="2400" b="0" dirty="0">
                <a:solidFill>
                  <a:schemeClr val="bg1">
                    <a:lumMod val="50000"/>
                    <a:lumOff val="50000"/>
                  </a:schemeClr>
                </a:solidFill>
                <a:effectLst/>
                <a:latin typeface="Consolas" panose="020B0609020204030204" pitchFamily="49" charset="0"/>
              </a:rPr>
              <a:t>  while (j &lt; 1010) {</a:t>
            </a:r>
          </a:p>
          <a:p>
            <a:r>
              <a:rPr lang="en-US" sz="2400" b="0" dirty="0">
                <a:solidFill>
                  <a:schemeClr val="bg1">
                    <a:lumMod val="50000"/>
                    <a:lumOff val="50000"/>
                  </a:schemeClr>
                </a:solidFill>
                <a:effectLst/>
                <a:latin typeface="Consolas" panose="020B0609020204030204" pitchFamily="49" charset="0"/>
              </a:rPr>
              <a:t>    j = </a:t>
            </a:r>
            <a:r>
              <a:rPr lang="en-US" sz="2400" b="0" dirty="0" err="1">
                <a:solidFill>
                  <a:schemeClr val="bg1">
                    <a:lumMod val="50000"/>
                    <a:lumOff val="50000"/>
                  </a:schemeClr>
                </a:solidFill>
                <a:effectLst/>
                <a:latin typeface="Consolas" panose="020B0609020204030204" pitchFamily="49" charset="0"/>
              </a:rPr>
              <a:t>counter.getAndIncrement</a:t>
            </a:r>
            <a:r>
              <a:rPr lang="en-US" sz="2400" b="0" dirty="0">
                <a:solidFill>
                  <a:schemeClr val="bg1">
                    <a:lumMod val="50000"/>
                    <a:lumOff val="50000"/>
                  </a:schemeClr>
                </a:solidFill>
                <a:effectLst/>
                <a:latin typeface="Consolas" panose="020B0609020204030204" pitchFamily="49" charset="0"/>
              </a:rPr>
              <a:t>();</a:t>
            </a:r>
          </a:p>
          <a:p>
            <a:r>
              <a:rPr lang="en-US" sz="2400" b="0" dirty="0">
                <a:solidFill>
                  <a:schemeClr val="bg1">
                    <a:lumMod val="50000"/>
                    <a:lumOff val="50000"/>
                  </a:schemeClr>
                </a:solidFill>
                <a:effectLst/>
                <a:latin typeface="Consolas" panose="020B0609020204030204" pitchFamily="49" charset="0"/>
              </a:rPr>
              <a:t>    if (</a:t>
            </a:r>
            <a:r>
              <a:rPr lang="en-US" sz="2400" b="0" dirty="0" err="1">
                <a:solidFill>
                  <a:schemeClr val="bg1">
                    <a:lumMod val="50000"/>
                    <a:lumOff val="50000"/>
                  </a:schemeClr>
                </a:solidFill>
                <a:effectLst/>
                <a:latin typeface="Consolas" panose="020B0609020204030204" pitchFamily="49" charset="0"/>
              </a:rPr>
              <a:t>isPrime</a:t>
            </a:r>
            <a:r>
              <a:rPr lang="en-US" sz="2400" b="0" dirty="0">
                <a:solidFill>
                  <a:schemeClr val="bg1">
                    <a:lumMod val="50000"/>
                    <a:lumOff val="50000"/>
                  </a:schemeClr>
                </a:solidFill>
                <a:effectLst/>
                <a:latin typeface="Consolas" panose="020B0609020204030204" pitchFamily="49" charset="0"/>
              </a:rPr>
              <a:t>(j))</a:t>
            </a:r>
          </a:p>
          <a:p>
            <a:r>
              <a:rPr lang="en-US" sz="2400" b="0" dirty="0">
                <a:solidFill>
                  <a:schemeClr val="bg1">
                    <a:lumMod val="50000"/>
                    <a:lumOff val="50000"/>
                  </a:schemeClr>
                </a:solidFill>
                <a:effectLst/>
                <a:latin typeface="Consolas" panose="020B0609020204030204" pitchFamily="49" charset="0"/>
              </a:rPr>
              <a:t>      print(j);</a:t>
            </a:r>
          </a:p>
          <a:p>
            <a:r>
              <a:rPr lang="en-US" sz="2400" b="0" dirty="0">
                <a:solidFill>
                  <a:schemeClr val="bg1">
                    <a:lumMod val="50000"/>
                    <a:lumOff val="50000"/>
                  </a:schemeClr>
                </a:solidFill>
                <a:effectLst/>
                <a:latin typeface="Consolas" panose="020B0609020204030204" pitchFamily="49" charset="0"/>
              </a:rPr>
              <a:t>  }</a:t>
            </a:r>
          </a:p>
          <a:p>
            <a:r>
              <a:rPr lang="en-US" sz="2400" b="0" dirty="0">
                <a:solidFill>
                  <a:schemeClr val="bg1">
                    <a:lumMod val="50000"/>
                    <a:lumOff val="50000"/>
                  </a:schemeClr>
                </a:solidFill>
                <a:effectLst/>
                <a:latin typeface="Consolas" panose="020B0609020204030204" pitchFamily="49" charset="0"/>
              </a:rPr>
              <a:t>}</a:t>
            </a:r>
          </a:p>
          <a:p>
            <a:pPr>
              <a:lnSpc>
                <a:spcPct val="70000"/>
              </a:lnSpc>
              <a:spcBef>
                <a:spcPct val="30000"/>
              </a:spcBef>
            </a:pPr>
            <a:endParaRPr lang="en-US" sz="2400" b="1" dirty="0">
              <a:solidFill>
                <a:schemeClr val="bg1">
                  <a:lumMod val="50000"/>
                </a:schemeClr>
              </a:solidFill>
              <a:latin typeface="Courier New" pitchFamily="49" charset="0"/>
              <a:cs typeface="Courier New" pitchFamily="49" charset="0"/>
            </a:endParaRPr>
          </a:p>
        </p:txBody>
      </p:sp>
      <p:sp>
        <p:nvSpPr>
          <p:cNvPr id="58373" name="Rectangle 2"/>
          <p:cNvSpPr>
            <a:spLocks noGrp="1" noChangeArrowheads="1"/>
          </p:cNvSpPr>
          <p:nvPr>
            <p:ph type="title" idx="4294967295"/>
          </p:nvPr>
        </p:nvSpPr>
        <p:spPr/>
        <p:txBody>
          <a:bodyPr/>
          <a:lstStyle/>
          <a:p>
            <a:r>
              <a:rPr lang="en-US"/>
              <a:t>Procedure for Thread </a:t>
            </a:r>
            <a:r>
              <a:rPr lang="en-US" i="1"/>
              <a:t>i</a:t>
            </a:r>
            <a:endParaRPr lang="en-US"/>
          </a:p>
        </p:txBody>
      </p:sp>
      <p:sp>
        <p:nvSpPr>
          <p:cNvPr id="58374" name="AutoShape 5"/>
          <p:cNvSpPr>
            <a:spLocks noChangeArrowheads="1"/>
          </p:cNvSpPr>
          <p:nvPr/>
        </p:nvSpPr>
        <p:spPr bwMode="auto">
          <a:xfrm>
            <a:off x="989737" y="2087409"/>
            <a:ext cx="6302375" cy="487362"/>
          </a:xfrm>
          <a:prstGeom prst="wedgeRoundRectCallout">
            <a:avLst>
              <a:gd name="adj1" fmla="val 44282"/>
              <a:gd name="adj2" fmla="val 378667"/>
              <a:gd name="adj3" fmla="val 16667"/>
            </a:avLst>
          </a:prstGeom>
          <a:noFill/>
          <a:ln w="38100">
            <a:solidFill>
              <a:srgbClr val="FF0000"/>
            </a:solidFill>
            <a:miter lim="800000"/>
            <a:headEnd/>
            <a:tailEnd/>
          </a:ln>
        </p:spPr>
        <p:txBody>
          <a:bodyPr anchor="ctr"/>
          <a:lstStyle/>
          <a:p>
            <a:pPr algn="ctr" eaLnBrk="0" hangingPunct="0"/>
            <a:endParaRPr lang="en-US" sz="4400" dirty="0">
              <a:solidFill>
                <a:srgbClr val="0000FF"/>
              </a:solidFill>
              <a:latin typeface="Arial" panose="020B0604020202020204" pitchFamily="34" charset="0"/>
            </a:endParaRPr>
          </a:p>
        </p:txBody>
      </p:sp>
      <p:sp>
        <p:nvSpPr>
          <p:cNvPr id="58375" name="Text Box 6"/>
          <p:cNvSpPr txBox="1">
            <a:spLocks noChangeArrowheads="1"/>
          </p:cNvSpPr>
          <p:nvPr/>
        </p:nvSpPr>
        <p:spPr bwMode="auto">
          <a:xfrm>
            <a:off x="5026025" y="4256088"/>
            <a:ext cx="4191000" cy="946150"/>
          </a:xfrm>
          <a:prstGeom prst="rect">
            <a:avLst/>
          </a:prstGeom>
          <a:noFill/>
          <a:ln w="9525">
            <a:noFill/>
            <a:miter lim="800000"/>
            <a:headEnd/>
            <a:tailEnd/>
          </a:ln>
        </p:spPr>
        <p:txBody>
          <a:bodyPr>
            <a:spAutoFit/>
          </a:bodyPr>
          <a:lstStyle/>
          <a:p>
            <a:pPr algn="ctr" eaLnBrk="0" hangingPunct="0"/>
            <a:r>
              <a:rPr lang="en-US" sz="2800" b="1" dirty="0">
                <a:solidFill>
                  <a:srgbClr val="FF0000"/>
                </a:solidFill>
                <a:latin typeface="+mj-lt"/>
              </a:rPr>
              <a:t>Shared counter</a:t>
            </a:r>
          </a:p>
          <a:p>
            <a:pPr algn="ctr" eaLnBrk="0" hangingPunct="0"/>
            <a:r>
              <a:rPr lang="en-US" sz="2800" b="1" dirty="0">
                <a:solidFill>
                  <a:srgbClr val="FF0000"/>
                </a:solidFill>
                <a:latin typeface="+mj-lt"/>
              </a:rPr>
              <a:t>object</a:t>
            </a:r>
          </a:p>
        </p:txBody>
      </p:sp>
    </p:spTree>
    <p:extLst>
      <p:ext uri="{BB962C8B-B14F-4D97-AF65-F5344CB8AC3E}">
        <p14:creationId xmlns:p14="http://schemas.microsoft.com/office/powerpoint/2010/main" val="2615832798"/>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Footer Placeholder 1"/>
          <p:cNvSpPr>
            <a:spLocks noGrp="1"/>
          </p:cNvSpPr>
          <p:nvPr>
            <p:ph type="ftr" sz="quarter" idx="10"/>
          </p:nvPr>
        </p:nvSpPr>
        <p:spPr/>
        <p:txBody>
          <a:bodyPr/>
          <a:lstStyle/>
          <a:p>
            <a:r>
              <a:rPr lang="en-US">
                <a:latin typeface="+mj-lt"/>
              </a:rPr>
              <a:t>Art of Multiprocessor Programming</a:t>
            </a:r>
          </a:p>
        </p:txBody>
      </p:sp>
      <p:sp>
        <p:nvSpPr>
          <p:cNvPr id="60419" name="Slide Number Placeholder 4"/>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366644EA-4BD2-4780-8885-4504317ABF51}" type="slidenum">
              <a:rPr lang="ar-SA" sz="1400">
                <a:latin typeface="+mj-lt"/>
                <a:cs typeface="Arial" pitchFamily="34" charset="0"/>
              </a:rPr>
              <a:pPr algn="r" eaLnBrk="0" hangingPunct="0"/>
              <a:t>31</a:t>
            </a:fld>
            <a:endParaRPr lang="en-US" sz="1400">
              <a:latin typeface="+mj-lt"/>
              <a:cs typeface="Arial" pitchFamily="34" charset="0"/>
            </a:endParaRPr>
          </a:p>
        </p:txBody>
      </p:sp>
      <p:sp>
        <p:nvSpPr>
          <p:cNvPr id="60420" name="Rectangle 2"/>
          <p:cNvSpPr>
            <a:spLocks noGrp="1" noChangeArrowheads="1"/>
          </p:cNvSpPr>
          <p:nvPr>
            <p:ph type="title" idx="4294967295"/>
          </p:nvPr>
        </p:nvSpPr>
        <p:spPr>
          <a:xfrm>
            <a:off x="685800" y="261938"/>
            <a:ext cx="7772400" cy="1143000"/>
          </a:xfrm>
        </p:spPr>
        <p:txBody>
          <a:bodyPr/>
          <a:lstStyle/>
          <a:p>
            <a:r>
              <a:rPr lang="en-US" dirty="0" err="1">
                <a:solidFill>
                  <a:srgbClr val="FFFF00"/>
                </a:solidFill>
              </a:rPr>
              <a:t>Aside:Where</a:t>
            </a:r>
            <a:r>
              <a:rPr lang="en-US" dirty="0">
                <a:solidFill>
                  <a:srgbClr val="FFFF00"/>
                </a:solidFill>
              </a:rPr>
              <a:t> Things Live</a:t>
            </a:r>
          </a:p>
        </p:txBody>
      </p:sp>
      <p:sp>
        <p:nvSpPr>
          <p:cNvPr id="60422" name="Rectangle 4"/>
          <p:cNvSpPr>
            <a:spLocks noChangeArrowheads="1"/>
          </p:cNvSpPr>
          <p:nvPr/>
        </p:nvSpPr>
        <p:spPr bwMode="auto">
          <a:xfrm>
            <a:off x="3186104" y="3373539"/>
            <a:ext cx="773964" cy="264619"/>
          </a:xfrm>
          <a:prstGeom prst="rect">
            <a:avLst/>
          </a:prstGeom>
          <a:solidFill>
            <a:srgbClr val="FF3399"/>
          </a:solidFill>
          <a:ln w="38100">
            <a:solidFill>
              <a:schemeClr val="tx1"/>
            </a:solidFill>
            <a:miter lim="800000"/>
            <a:headEnd/>
            <a:tailEnd/>
          </a:ln>
        </p:spPr>
        <p:txBody>
          <a:bodyPr wrap="none" anchor="ctr"/>
          <a:lstStyle/>
          <a:p>
            <a:pPr algn="ctr" eaLnBrk="0" hangingPunct="0"/>
            <a:r>
              <a:rPr lang="en-US" sz="1600">
                <a:solidFill>
                  <a:schemeClr val="bg1"/>
                </a:solidFill>
                <a:latin typeface="+mj-lt"/>
              </a:rPr>
              <a:t>cache</a:t>
            </a:r>
          </a:p>
        </p:txBody>
      </p:sp>
      <p:sp>
        <p:nvSpPr>
          <p:cNvPr id="60423" name="AutoShape 5"/>
          <p:cNvSpPr>
            <a:spLocks noChangeArrowheads="1"/>
          </p:cNvSpPr>
          <p:nvPr/>
        </p:nvSpPr>
        <p:spPr bwMode="auto">
          <a:xfrm>
            <a:off x="2668588" y="3661168"/>
            <a:ext cx="4262579" cy="437196"/>
          </a:xfrm>
          <a:prstGeom prst="leftRightArrow">
            <a:avLst>
              <a:gd name="adj1" fmla="val 40102"/>
              <a:gd name="adj2" fmla="val 63800"/>
            </a:avLst>
          </a:prstGeom>
          <a:solidFill>
            <a:schemeClr val="folHlink"/>
          </a:solidFill>
          <a:ln w="38100">
            <a:solidFill>
              <a:schemeClr val="tx1"/>
            </a:solidFill>
            <a:miter lim="800000"/>
            <a:headEnd/>
            <a:tailEnd/>
          </a:ln>
        </p:spPr>
        <p:txBody>
          <a:bodyPr wrap="none" anchor="ctr"/>
          <a:lstStyle/>
          <a:p>
            <a:pPr algn="r" eaLnBrk="0" hangingPunct="0"/>
            <a:r>
              <a:rPr lang="en-US" sz="2000">
                <a:solidFill>
                  <a:schemeClr val="tx2"/>
                </a:solidFill>
                <a:latin typeface="+mj-lt"/>
              </a:rPr>
              <a:t>Bus</a:t>
            </a:r>
          </a:p>
        </p:txBody>
      </p:sp>
      <p:grpSp>
        <p:nvGrpSpPr>
          <p:cNvPr id="60424" name="Group 6"/>
          <p:cNvGrpSpPr>
            <a:grpSpLocks/>
          </p:cNvGrpSpPr>
          <p:nvPr/>
        </p:nvGrpSpPr>
        <p:grpSpPr bwMode="auto">
          <a:xfrm>
            <a:off x="4459102" y="2422446"/>
            <a:ext cx="727757" cy="801526"/>
            <a:chOff x="2496" y="2725"/>
            <a:chExt cx="712" cy="739"/>
          </a:xfrm>
          <a:effectLst>
            <a:glow rad="139700">
              <a:schemeClr val="accent3">
                <a:satMod val="175000"/>
                <a:alpha val="40000"/>
              </a:schemeClr>
            </a:glow>
          </a:effectLst>
        </p:grpSpPr>
        <p:sp>
          <p:nvSpPr>
            <p:cNvPr id="60425" name="Rectangle 7"/>
            <p:cNvSpPr>
              <a:spLocks noChangeArrowheads="1"/>
            </p:cNvSpPr>
            <p:nvPr/>
          </p:nvSpPr>
          <p:spPr bwMode="auto">
            <a:xfrm>
              <a:off x="2592" y="3312"/>
              <a:ext cx="528" cy="144"/>
            </a:xfrm>
            <a:prstGeom prst="rect">
              <a:avLst/>
            </a:prstGeom>
            <a:solidFill>
              <a:schemeClr val="accent1"/>
            </a:solidFill>
            <a:ln w="38100" algn="ctr">
              <a:solidFill>
                <a:schemeClr val="bg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60426" name="Freeform 8"/>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1"/>
            </a:solidFill>
            <a:ln w="38100">
              <a:solidFill>
                <a:schemeClr val="bg1"/>
              </a:solidFill>
              <a:round/>
              <a:headEnd/>
              <a:tailEnd/>
            </a:ln>
          </p:spPr>
          <p:txBody>
            <a:bodyPr wrap="none" anchor="ctr"/>
            <a:lstStyle/>
            <a:p>
              <a:pPr algn="r" eaLnBrk="0" hangingPunct="0"/>
              <a:endParaRPr lang="en-US" sz="4400" b="1">
                <a:solidFill>
                  <a:srgbClr val="0000FF"/>
                </a:solidFill>
                <a:latin typeface="+mj-lt"/>
              </a:endParaRPr>
            </a:p>
          </p:txBody>
        </p:sp>
        <p:grpSp>
          <p:nvGrpSpPr>
            <p:cNvPr id="60427" name="Group 9"/>
            <p:cNvGrpSpPr>
              <a:grpSpLocks/>
            </p:cNvGrpSpPr>
            <p:nvPr/>
          </p:nvGrpSpPr>
          <p:grpSpPr bwMode="auto">
            <a:xfrm>
              <a:off x="3072" y="2832"/>
              <a:ext cx="136" cy="632"/>
              <a:chOff x="3072" y="2832"/>
              <a:chExt cx="136" cy="632"/>
            </a:xfrm>
          </p:grpSpPr>
          <p:sp>
            <p:nvSpPr>
              <p:cNvPr id="60428" name="Freeform 10"/>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pPr algn="r" eaLnBrk="0" hangingPunct="0"/>
                <a:endParaRPr lang="en-US" sz="4400" b="1">
                  <a:solidFill>
                    <a:srgbClr val="0000FF"/>
                  </a:solidFill>
                  <a:latin typeface="+mj-lt"/>
                </a:endParaRPr>
              </a:p>
            </p:txBody>
          </p:sp>
          <p:sp>
            <p:nvSpPr>
              <p:cNvPr id="60429" name="Freeform 11"/>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pPr algn="r" eaLnBrk="0" hangingPunct="0"/>
                <a:endParaRPr lang="en-US" sz="4400" b="1">
                  <a:solidFill>
                    <a:srgbClr val="0000FF"/>
                  </a:solidFill>
                  <a:latin typeface="+mj-lt"/>
                </a:endParaRPr>
              </a:p>
            </p:txBody>
          </p:sp>
          <p:sp>
            <p:nvSpPr>
              <p:cNvPr id="60430" name="Freeform 12"/>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pPr algn="r" eaLnBrk="0" hangingPunct="0"/>
                <a:endParaRPr lang="en-US" sz="4400" b="1">
                  <a:solidFill>
                    <a:srgbClr val="0000FF"/>
                  </a:solidFill>
                  <a:latin typeface="+mj-lt"/>
                </a:endParaRPr>
              </a:p>
            </p:txBody>
          </p:sp>
        </p:grpSp>
        <p:grpSp>
          <p:nvGrpSpPr>
            <p:cNvPr id="60431" name="Group 13"/>
            <p:cNvGrpSpPr>
              <a:grpSpLocks/>
            </p:cNvGrpSpPr>
            <p:nvPr/>
          </p:nvGrpSpPr>
          <p:grpSpPr bwMode="auto">
            <a:xfrm flipH="1">
              <a:off x="2496" y="2832"/>
              <a:ext cx="136" cy="632"/>
              <a:chOff x="3072" y="2832"/>
              <a:chExt cx="136" cy="632"/>
            </a:xfrm>
          </p:grpSpPr>
          <p:sp>
            <p:nvSpPr>
              <p:cNvPr id="60432" name="Freeform 14"/>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pPr algn="r" eaLnBrk="0" hangingPunct="0"/>
                <a:endParaRPr lang="en-US" sz="4400" b="1">
                  <a:solidFill>
                    <a:srgbClr val="0000FF"/>
                  </a:solidFill>
                  <a:latin typeface="+mj-lt"/>
                </a:endParaRPr>
              </a:p>
            </p:txBody>
          </p:sp>
          <p:sp>
            <p:nvSpPr>
              <p:cNvPr id="60433" name="Freeform 15"/>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pPr algn="r" eaLnBrk="0" hangingPunct="0"/>
                <a:endParaRPr lang="en-US" sz="4400" b="1">
                  <a:solidFill>
                    <a:srgbClr val="0000FF"/>
                  </a:solidFill>
                  <a:latin typeface="+mj-lt"/>
                </a:endParaRPr>
              </a:p>
            </p:txBody>
          </p:sp>
          <p:sp>
            <p:nvSpPr>
              <p:cNvPr id="60434" name="Freeform 16"/>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pPr algn="r" eaLnBrk="0" hangingPunct="0"/>
                <a:endParaRPr lang="en-US" sz="4400" b="1">
                  <a:solidFill>
                    <a:srgbClr val="0000FF"/>
                  </a:solidFill>
                  <a:latin typeface="+mj-lt"/>
                </a:endParaRPr>
              </a:p>
            </p:txBody>
          </p:sp>
        </p:grpSp>
      </p:grpSp>
      <p:grpSp>
        <p:nvGrpSpPr>
          <p:cNvPr id="60435" name="Group 17"/>
          <p:cNvGrpSpPr>
            <a:grpSpLocks/>
          </p:cNvGrpSpPr>
          <p:nvPr/>
        </p:nvGrpSpPr>
        <p:grpSpPr bwMode="auto">
          <a:xfrm>
            <a:off x="3188415" y="2386013"/>
            <a:ext cx="873309" cy="876310"/>
            <a:chOff x="1008" y="2720"/>
            <a:chExt cx="856" cy="808"/>
          </a:xfrm>
          <a:effectLst>
            <a:glow rad="139700">
              <a:schemeClr val="accent3">
                <a:satMod val="175000"/>
                <a:alpha val="40000"/>
              </a:schemeClr>
            </a:glow>
          </a:effectLst>
        </p:grpSpPr>
        <p:sp>
          <p:nvSpPr>
            <p:cNvPr id="60436" name="Rectangle 18"/>
            <p:cNvSpPr>
              <a:spLocks noChangeArrowheads="1"/>
            </p:cNvSpPr>
            <p:nvPr/>
          </p:nvSpPr>
          <p:spPr bwMode="auto">
            <a:xfrm>
              <a:off x="1032" y="3304"/>
              <a:ext cx="488" cy="160"/>
            </a:xfrm>
            <a:prstGeom prst="rect">
              <a:avLst/>
            </a:prstGeom>
            <a:solidFill>
              <a:srgbClr val="FF33CC"/>
            </a:solidFill>
            <a:ln w="38100" algn="ctr">
              <a:solidFill>
                <a:schemeClr val="bg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60437" name="Freeform 19"/>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pPr algn="r" eaLnBrk="0" hangingPunct="0"/>
              <a:endParaRPr lang="en-US" sz="4400" b="1">
                <a:solidFill>
                  <a:srgbClr val="0000FF"/>
                </a:solidFill>
                <a:latin typeface="+mj-lt"/>
              </a:endParaRPr>
            </a:p>
          </p:txBody>
        </p:sp>
        <p:sp>
          <p:nvSpPr>
            <p:cNvPr id="60438" name="Freeform 20"/>
            <p:cNvSpPr>
              <a:spLocks/>
            </p:cNvSpPr>
            <p:nvPr/>
          </p:nvSpPr>
          <p:spPr bwMode="auto">
            <a:xfrm flipH="1">
              <a:off x="1077" y="3000"/>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pPr algn="r" eaLnBrk="0" hangingPunct="0"/>
              <a:endParaRPr lang="en-US" sz="4400" b="1">
                <a:solidFill>
                  <a:srgbClr val="0000FF"/>
                </a:solidFill>
                <a:latin typeface="+mj-lt"/>
              </a:endParaRPr>
            </a:p>
          </p:txBody>
        </p:sp>
        <p:sp>
          <p:nvSpPr>
            <p:cNvPr id="60439" name="Freeform 21"/>
            <p:cNvSpPr>
              <a:spLocks/>
            </p:cNvSpPr>
            <p:nvPr/>
          </p:nvSpPr>
          <p:spPr bwMode="auto">
            <a:xfrm flipH="1">
              <a:off x="1200" y="2800"/>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pPr algn="r" eaLnBrk="0" hangingPunct="0"/>
              <a:endParaRPr lang="en-US" sz="4400" b="1">
                <a:solidFill>
                  <a:srgbClr val="0000FF"/>
                </a:solidFill>
                <a:latin typeface="+mj-lt"/>
              </a:endParaRPr>
            </a:p>
          </p:txBody>
        </p:sp>
        <p:sp>
          <p:nvSpPr>
            <p:cNvPr id="60440" name="Freeform 22"/>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33CC"/>
            </a:solidFill>
            <a:ln w="38100">
              <a:solidFill>
                <a:schemeClr val="bg1"/>
              </a:solidFill>
              <a:round/>
              <a:headEnd/>
              <a:tailEnd/>
            </a:ln>
          </p:spPr>
          <p:txBody>
            <a:bodyPr wrap="none" anchor="ctr"/>
            <a:lstStyle/>
            <a:p>
              <a:pPr algn="r" eaLnBrk="0" hangingPunct="0"/>
              <a:endParaRPr lang="en-US" sz="4400" b="1">
                <a:solidFill>
                  <a:srgbClr val="0000FF"/>
                </a:solidFill>
                <a:latin typeface="+mj-lt"/>
              </a:endParaRPr>
            </a:p>
          </p:txBody>
        </p:sp>
        <p:sp>
          <p:nvSpPr>
            <p:cNvPr id="60441" name="Freeform 23"/>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33CC"/>
            </a:solidFill>
            <a:ln w="38100">
              <a:solidFill>
                <a:schemeClr val="bg1"/>
              </a:solidFill>
              <a:round/>
              <a:headEnd/>
              <a:tailEnd/>
            </a:ln>
          </p:spPr>
          <p:txBody>
            <a:bodyPr wrap="none" anchor="ctr"/>
            <a:lstStyle/>
            <a:p>
              <a:pPr algn="r" eaLnBrk="0" hangingPunct="0"/>
              <a:endParaRPr lang="en-US" sz="4400" b="1">
                <a:solidFill>
                  <a:srgbClr val="0000FF"/>
                </a:solidFill>
                <a:latin typeface="+mj-lt"/>
              </a:endParaRPr>
            </a:p>
          </p:txBody>
        </p:sp>
        <p:sp>
          <p:nvSpPr>
            <p:cNvPr id="60442" name="Freeform 24"/>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pPr algn="r" eaLnBrk="0" hangingPunct="0"/>
              <a:endParaRPr lang="en-US" sz="4400" b="1">
                <a:solidFill>
                  <a:srgbClr val="0000FF"/>
                </a:solidFill>
                <a:latin typeface="+mj-lt"/>
              </a:endParaRPr>
            </a:p>
          </p:txBody>
        </p:sp>
        <p:sp>
          <p:nvSpPr>
            <p:cNvPr id="60443" name="Freeform 25"/>
            <p:cNvSpPr>
              <a:spLocks/>
            </p:cNvSpPr>
            <p:nvPr/>
          </p:nvSpPr>
          <p:spPr bwMode="auto">
            <a:xfrm>
              <a:off x="1669" y="3008"/>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pPr algn="r" eaLnBrk="0" hangingPunct="0"/>
              <a:endParaRPr lang="en-US" sz="4400" b="1">
                <a:solidFill>
                  <a:srgbClr val="0000FF"/>
                </a:solidFill>
                <a:latin typeface="+mj-lt"/>
              </a:endParaRPr>
            </a:p>
          </p:txBody>
        </p:sp>
        <p:sp>
          <p:nvSpPr>
            <p:cNvPr id="60444" name="Freeform 26"/>
            <p:cNvSpPr>
              <a:spLocks/>
            </p:cNvSpPr>
            <p:nvPr/>
          </p:nvSpPr>
          <p:spPr bwMode="auto">
            <a:xfrm>
              <a:off x="1737" y="2840"/>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pPr algn="r" eaLnBrk="0" hangingPunct="0"/>
              <a:endParaRPr lang="en-US" sz="4400" b="1">
                <a:solidFill>
                  <a:srgbClr val="0000FF"/>
                </a:solidFill>
                <a:latin typeface="+mj-lt"/>
              </a:endParaRPr>
            </a:p>
          </p:txBody>
        </p:sp>
      </p:grpSp>
      <p:grpSp>
        <p:nvGrpSpPr>
          <p:cNvPr id="60445" name="Group 27"/>
          <p:cNvGrpSpPr>
            <a:grpSpLocks/>
          </p:cNvGrpSpPr>
          <p:nvPr/>
        </p:nvGrpSpPr>
        <p:grpSpPr bwMode="auto">
          <a:xfrm flipH="1">
            <a:off x="5581928" y="2386013"/>
            <a:ext cx="875619" cy="876310"/>
            <a:chOff x="1008" y="2720"/>
            <a:chExt cx="856" cy="808"/>
          </a:xfrm>
          <a:effectLst>
            <a:glow rad="139700">
              <a:schemeClr val="accent3">
                <a:satMod val="175000"/>
                <a:alpha val="40000"/>
              </a:schemeClr>
            </a:glow>
          </a:effectLst>
        </p:grpSpPr>
        <p:sp>
          <p:nvSpPr>
            <p:cNvPr id="60446" name="Rectangle 28"/>
            <p:cNvSpPr>
              <a:spLocks noChangeArrowheads="1"/>
            </p:cNvSpPr>
            <p:nvPr/>
          </p:nvSpPr>
          <p:spPr bwMode="auto">
            <a:xfrm>
              <a:off x="1032" y="3304"/>
              <a:ext cx="488" cy="160"/>
            </a:xfrm>
            <a:prstGeom prst="rect">
              <a:avLst/>
            </a:prstGeom>
            <a:solidFill>
              <a:srgbClr val="FFFF99"/>
            </a:solidFill>
            <a:ln w="38100" algn="ctr">
              <a:solidFill>
                <a:schemeClr val="bg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60447" name="Freeform 29"/>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pPr algn="r" eaLnBrk="0" hangingPunct="0"/>
              <a:endParaRPr lang="en-US" sz="4400" b="1">
                <a:solidFill>
                  <a:srgbClr val="0000FF"/>
                </a:solidFill>
                <a:latin typeface="+mj-lt"/>
              </a:endParaRPr>
            </a:p>
          </p:txBody>
        </p:sp>
        <p:sp>
          <p:nvSpPr>
            <p:cNvPr id="60448" name="Freeform 30"/>
            <p:cNvSpPr>
              <a:spLocks/>
            </p:cNvSpPr>
            <p:nvPr/>
          </p:nvSpPr>
          <p:spPr bwMode="auto">
            <a:xfrm flipH="1">
              <a:off x="1077" y="3000"/>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pPr algn="r" eaLnBrk="0" hangingPunct="0"/>
              <a:endParaRPr lang="en-US" sz="4400" b="1">
                <a:solidFill>
                  <a:srgbClr val="0000FF"/>
                </a:solidFill>
                <a:latin typeface="+mj-lt"/>
              </a:endParaRPr>
            </a:p>
          </p:txBody>
        </p:sp>
        <p:sp>
          <p:nvSpPr>
            <p:cNvPr id="60449" name="Freeform 31"/>
            <p:cNvSpPr>
              <a:spLocks/>
            </p:cNvSpPr>
            <p:nvPr/>
          </p:nvSpPr>
          <p:spPr bwMode="auto">
            <a:xfrm flipH="1">
              <a:off x="1200" y="2800"/>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pPr algn="r" eaLnBrk="0" hangingPunct="0"/>
              <a:endParaRPr lang="en-US" sz="4400" b="1">
                <a:solidFill>
                  <a:srgbClr val="0000FF"/>
                </a:solidFill>
                <a:latin typeface="+mj-lt"/>
              </a:endParaRPr>
            </a:p>
          </p:txBody>
        </p:sp>
        <p:sp>
          <p:nvSpPr>
            <p:cNvPr id="60450" name="Freeform 32"/>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FF99"/>
            </a:solidFill>
            <a:ln w="38100">
              <a:solidFill>
                <a:schemeClr val="bg1"/>
              </a:solidFill>
              <a:round/>
              <a:headEnd/>
              <a:tailEnd/>
            </a:ln>
          </p:spPr>
          <p:txBody>
            <a:bodyPr wrap="none" anchor="ctr"/>
            <a:lstStyle/>
            <a:p>
              <a:pPr algn="r" eaLnBrk="0" hangingPunct="0"/>
              <a:endParaRPr lang="en-US" sz="4400" b="1">
                <a:solidFill>
                  <a:srgbClr val="0000FF"/>
                </a:solidFill>
                <a:latin typeface="+mj-lt"/>
              </a:endParaRPr>
            </a:p>
          </p:txBody>
        </p:sp>
        <p:sp>
          <p:nvSpPr>
            <p:cNvPr id="60451" name="Freeform 33"/>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FF99"/>
            </a:solidFill>
            <a:ln w="38100">
              <a:solidFill>
                <a:schemeClr val="bg1"/>
              </a:solidFill>
              <a:round/>
              <a:headEnd/>
              <a:tailEnd/>
            </a:ln>
          </p:spPr>
          <p:txBody>
            <a:bodyPr wrap="none" anchor="ctr"/>
            <a:lstStyle/>
            <a:p>
              <a:pPr algn="r" eaLnBrk="0" hangingPunct="0"/>
              <a:endParaRPr lang="en-US" sz="4400" b="1">
                <a:solidFill>
                  <a:srgbClr val="0000FF"/>
                </a:solidFill>
                <a:latin typeface="+mj-lt"/>
              </a:endParaRPr>
            </a:p>
          </p:txBody>
        </p:sp>
        <p:sp>
          <p:nvSpPr>
            <p:cNvPr id="60452" name="Freeform 34"/>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pPr algn="r" eaLnBrk="0" hangingPunct="0"/>
              <a:endParaRPr lang="en-US" sz="4400" b="1">
                <a:solidFill>
                  <a:srgbClr val="0000FF"/>
                </a:solidFill>
                <a:latin typeface="+mj-lt"/>
              </a:endParaRPr>
            </a:p>
          </p:txBody>
        </p:sp>
        <p:sp>
          <p:nvSpPr>
            <p:cNvPr id="60453" name="Freeform 35"/>
            <p:cNvSpPr>
              <a:spLocks/>
            </p:cNvSpPr>
            <p:nvPr/>
          </p:nvSpPr>
          <p:spPr bwMode="auto">
            <a:xfrm>
              <a:off x="1669" y="3008"/>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pPr algn="r" eaLnBrk="0" hangingPunct="0"/>
              <a:endParaRPr lang="en-US" sz="4400" b="1">
                <a:solidFill>
                  <a:srgbClr val="0000FF"/>
                </a:solidFill>
                <a:latin typeface="+mj-lt"/>
              </a:endParaRPr>
            </a:p>
          </p:txBody>
        </p:sp>
        <p:sp>
          <p:nvSpPr>
            <p:cNvPr id="60454" name="Freeform 36"/>
            <p:cNvSpPr>
              <a:spLocks/>
            </p:cNvSpPr>
            <p:nvPr/>
          </p:nvSpPr>
          <p:spPr bwMode="auto">
            <a:xfrm>
              <a:off x="1737" y="2840"/>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bg1"/>
              </a:solidFill>
              <a:round/>
              <a:headEnd/>
              <a:tailEnd/>
            </a:ln>
          </p:spPr>
          <p:txBody>
            <a:bodyPr wrap="none" anchor="ctr"/>
            <a:lstStyle/>
            <a:p>
              <a:pPr algn="r" eaLnBrk="0" hangingPunct="0"/>
              <a:endParaRPr lang="en-US" sz="4400" b="1">
                <a:solidFill>
                  <a:srgbClr val="0000FF"/>
                </a:solidFill>
                <a:latin typeface="+mj-lt"/>
              </a:endParaRPr>
            </a:p>
          </p:txBody>
        </p:sp>
      </p:grpSp>
      <p:sp>
        <p:nvSpPr>
          <p:cNvPr id="60455" name="AutoShape 37"/>
          <p:cNvSpPr>
            <a:spLocks noChangeArrowheads="1"/>
          </p:cNvSpPr>
          <p:nvPr/>
        </p:nvSpPr>
        <p:spPr bwMode="auto">
          <a:xfrm>
            <a:off x="2673209" y="3653498"/>
            <a:ext cx="4262579" cy="439114"/>
          </a:xfrm>
          <a:prstGeom prst="leftRightArrow">
            <a:avLst>
              <a:gd name="adj1" fmla="val 40102"/>
              <a:gd name="adj2" fmla="val 63522"/>
            </a:avLst>
          </a:prstGeom>
          <a:solidFill>
            <a:schemeClr val="hlink"/>
          </a:solidFill>
          <a:ln w="38100">
            <a:solidFill>
              <a:schemeClr val="tx1"/>
            </a:solidFill>
            <a:miter lim="800000"/>
            <a:headEnd/>
            <a:tailEnd/>
          </a:ln>
        </p:spPr>
        <p:txBody>
          <a:bodyPr wrap="none" anchor="ctr"/>
          <a:lstStyle/>
          <a:p>
            <a:pPr algn="ctr" eaLnBrk="0" hangingPunct="0"/>
            <a:r>
              <a:rPr lang="en-US" sz="1400">
                <a:solidFill>
                  <a:schemeClr val="tx2"/>
                </a:solidFill>
                <a:latin typeface="+mj-lt"/>
              </a:rPr>
              <a:t>Bus</a:t>
            </a:r>
          </a:p>
        </p:txBody>
      </p:sp>
      <p:sp>
        <p:nvSpPr>
          <p:cNvPr id="60456" name="Rectangle 38"/>
          <p:cNvSpPr>
            <a:spLocks noChangeArrowheads="1"/>
          </p:cNvSpPr>
          <p:nvPr/>
        </p:nvSpPr>
        <p:spPr bwMode="auto">
          <a:xfrm>
            <a:off x="3035932" y="4311210"/>
            <a:ext cx="3583339" cy="602103"/>
          </a:xfrm>
          <a:prstGeom prst="rect">
            <a:avLst/>
          </a:prstGeom>
          <a:solidFill>
            <a:schemeClr val="hlink"/>
          </a:solidFill>
          <a:ln w="38100">
            <a:solidFill>
              <a:schemeClr val="tx1"/>
            </a:solidFill>
            <a:miter lim="800000"/>
            <a:headEnd/>
            <a:tailEnd/>
          </a:ln>
        </p:spPr>
        <p:txBody>
          <a:bodyPr wrap="none" anchor="ctr"/>
          <a:lstStyle/>
          <a:p>
            <a:pPr algn="ctr" eaLnBrk="0" hangingPunct="0"/>
            <a:endParaRPr lang="en-US" sz="2400">
              <a:solidFill>
                <a:schemeClr val="tx2"/>
              </a:solidFill>
              <a:latin typeface="+mj-lt"/>
            </a:endParaRPr>
          </a:p>
        </p:txBody>
      </p:sp>
      <p:sp>
        <p:nvSpPr>
          <p:cNvPr id="60457" name="AutoShape 39"/>
          <p:cNvSpPr>
            <a:spLocks noChangeArrowheads="1"/>
          </p:cNvSpPr>
          <p:nvPr/>
        </p:nvSpPr>
        <p:spPr bwMode="auto">
          <a:xfrm>
            <a:off x="4586171" y="4015911"/>
            <a:ext cx="526758" cy="241608"/>
          </a:xfrm>
          <a:prstGeom prst="upDownArrow">
            <a:avLst>
              <a:gd name="adj1" fmla="val 50000"/>
              <a:gd name="adj2" fmla="val 33782"/>
            </a:avLst>
          </a:prstGeom>
          <a:solidFill>
            <a:schemeClr val="hlink"/>
          </a:solidFill>
          <a:ln w="38100">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60458" name="Rectangle 40"/>
          <p:cNvSpPr>
            <a:spLocks noChangeArrowheads="1"/>
          </p:cNvSpPr>
          <p:nvPr/>
        </p:nvSpPr>
        <p:spPr bwMode="auto">
          <a:xfrm>
            <a:off x="5702066" y="3373539"/>
            <a:ext cx="773964" cy="262701"/>
          </a:xfrm>
          <a:prstGeom prst="rect">
            <a:avLst/>
          </a:prstGeom>
          <a:solidFill>
            <a:srgbClr val="FFFF99"/>
          </a:solidFill>
          <a:ln w="38100">
            <a:solidFill>
              <a:schemeClr val="tx1"/>
            </a:solidFill>
            <a:miter lim="800000"/>
            <a:headEnd/>
            <a:tailEnd/>
          </a:ln>
        </p:spPr>
        <p:txBody>
          <a:bodyPr wrap="none" anchor="ctr"/>
          <a:lstStyle/>
          <a:p>
            <a:pPr algn="ctr" eaLnBrk="0" hangingPunct="0"/>
            <a:r>
              <a:rPr lang="en-US" sz="1600" dirty="0">
                <a:solidFill>
                  <a:schemeClr val="bg2"/>
                </a:solidFill>
                <a:latin typeface="+mj-lt"/>
              </a:rPr>
              <a:t>cache</a:t>
            </a:r>
          </a:p>
        </p:txBody>
      </p:sp>
      <p:sp>
        <p:nvSpPr>
          <p:cNvPr id="60459" name="Rectangle 41"/>
          <p:cNvSpPr>
            <a:spLocks noChangeArrowheads="1"/>
          </p:cNvSpPr>
          <p:nvPr/>
        </p:nvSpPr>
        <p:spPr bwMode="auto">
          <a:xfrm>
            <a:off x="4498378" y="3373539"/>
            <a:ext cx="773964" cy="262701"/>
          </a:xfrm>
          <a:prstGeom prst="rect">
            <a:avLst/>
          </a:prstGeom>
          <a:solidFill>
            <a:schemeClr val="accent1"/>
          </a:solidFill>
          <a:ln w="38100">
            <a:solidFill>
              <a:schemeClr val="tx1"/>
            </a:solidFill>
            <a:miter lim="800000"/>
            <a:headEnd/>
            <a:tailEnd/>
          </a:ln>
        </p:spPr>
        <p:txBody>
          <a:bodyPr wrap="none" anchor="ctr"/>
          <a:lstStyle/>
          <a:p>
            <a:pPr algn="ctr" eaLnBrk="0" hangingPunct="0"/>
            <a:r>
              <a:rPr lang="en-US" sz="1600">
                <a:solidFill>
                  <a:schemeClr val="bg1"/>
                </a:solidFill>
                <a:latin typeface="+mj-lt"/>
              </a:rPr>
              <a:t>cache</a:t>
            </a:r>
          </a:p>
        </p:txBody>
      </p:sp>
      <p:sp>
        <p:nvSpPr>
          <p:cNvPr id="60460" name="Rectangle 42"/>
          <p:cNvSpPr>
            <a:spLocks noChangeArrowheads="1"/>
          </p:cNvSpPr>
          <p:nvPr/>
        </p:nvSpPr>
        <p:spPr bwMode="auto">
          <a:xfrm>
            <a:off x="3541713" y="4405313"/>
            <a:ext cx="406400" cy="449262"/>
          </a:xfrm>
          <a:prstGeom prst="rect">
            <a:avLst/>
          </a:prstGeom>
          <a:solidFill>
            <a:schemeClr val="accent1"/>
          </a:solidFill>
          <a:ln w="28575">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60461" name="Text Box 43"/>
          <p:cNvSpPr txBox="1">
            <a:spLocks noChangeArrowheads="1"/>
          </p:cNvSpPr>
          <p:nvPr/>
        </p:nvSpPr>
        <p:spPr bwMode="auto">
          <a:xfrm>
            <a:off x="3598863" y="4451350"/>
            <a:ext cx="339725" cy="396875"/>
          </a:xfrm>
          <a:prstGeom prst="rect">
            <a:avLst/>
          </a:prstGeom>
          <a:noFill/>
          <a:ln w="9525">
            <a:noFill/>
            <a:miter lim="800000"/>
            <a:headEnd/>
            <a:tailEnd/>
          </a:ln>
        </p:spPr>
        <p:txBody>
          <a:bodyPr wrap="none">
            <a:spAutoFit/>
          </a:bodyPr>
          <a:lstStyle/>
          <a:p>
            <a:pPr algn="r" eaLnBrk="0" hangingPunct="0"/>
            <a:r>
              <a:rPr lang="en-US" sz="2000" b="1">
                <a:latin typeface="+mj-lt"/>
              </a:rPr>
              <a:t>1</a:t>
            </a:r>
          </a:p>
        </p:txBody>
      </p:sp>
      <p:sp>
        <p:nvSpPr>
          <p:cNvPr id="60462" name="Text Box 44"/>
          <p:cNvSpPr txBox="1">
            <a:spLocks noChangeArrowheads="1"/>
          </p:cNvSpPr>
          <p:nvPr/>
        </p:nvSpPr>
        <p:spPr bwMode="auto">
          <a:xfrm>
            <a:off x="736600" y="5489575"/>
            <a:ext cx="2400300" cy="457200"/>
          </a:xfrm>
          <a:prstGeom prst="rect">
            <a:avLst/>
          </a:prstGeom>
          <a:noFill/>
          <a:ln w="9525">
            <a:noFill/>
            <a:miter lim="800000"/>
            <a:headEnd/>
            <a:tailEnd/>
          </a:ln>
        </p:spPr>
        <p:txBody>
          <a:bodyPr wrap="none">
            <a:spAutoFit/>
          </a:bodyPr>
          <a:lstStyle/>
          <a:p>
            <a:pPr algn="r" eaLnBrk="0" hangingPunct="0"/>
            <a:r>
              <a:rPr lang="en-US" sz="2400" b="1" dirty="0">
                <a:solidFill>
                  <a:srgbClr val="FFFF00"/>
                </a:solidFill>
                <a:latin typeface="+mj-lt"/>
              </a:rPr>
              <a:t>shared counter</a:t>
            </a:r>
          </a:p>
        </p:txBody>
      </p:sp>
      <p:sp>
        <p:nvSpPr>
          <p:cNvPr id="60463" name="Line 45"/>
          <p:cNvSpPr>
            <a:spLocks noChangeShapeType="1"/>
          </p:cNvSpPr>
          <p:nvPr/>
        </p:nvSpPr>
        <p:spPr bwMode="auto">
          <a:xfrm flipV="1">
            <a:off x="3013075" y="5026025"/>
            <a:ext cx="431800" cy="520700"/>
          </a:xfrm>
          <a:prstGeom prst="line">
            <a:avLst/>
          </a:prstGeom>
          <a:noFill/>
          <a:ln w="38100">
            <a:solidFill>
              <a:schemeClr val="tx1"/>
            </a:solidFill>
            <a:round/>
            <a:headEnd/>
            <a:tailEnd type="triangle" w="med" len="med"/>
          </a:ln>
        </p:spPr>
        <p:txBody>
          <a:bodyPr wrap="none" anchor="ctr"/>
          <a:lstStyle/>
          <a:p>
            <a:endParaRPr lang="en-US">
              <a:latin typeface="+mj-lt"/>
            </a:endParaRPr>
          </a:p>
        </p:txBody>
      </p:sp>
      <p:sp>
        <p:nvSpPr>
          <p:cNvPr id="60464" name="Text Box 46"/>
          <p:cNvSpPr txBox="1">
            <a:spLocks noChangeArrowheads="1"/>
          </p:cNvSpPr>
          <p:nvPr/>
        </p:nvSpPr>
        <p:spPr bwMode="auto">
          <a:xfrm>
            <a:off x="6864350" y="4305300"/>
            <a:ext cx="1014413" cy="641350"/>
          </a:xfrm>
          <a:prstGeom prst="rect">
            <a:avLst/>
          </a:prstGeom>
          <a:noFill/>
          <a:ln w="9525">
            <a:noFill/>
            <a:miter lim="800000"/>
            <a:headEnd/>
            <a:tailEnd/>
          </a:ln>
        </p:spPr>
        <p:txBody>
          <a:bodyPr wrap="none">
            <a:spAutoFit/>
          </a:bodyPr>
          <a:lstStyle/>
          <a:p>
            <a:pPr algn="r" eaLnBrk="0" hangingPunct="0"/>
            <a:r>
              <a:rPr lang="en-US">
                <a:solidFill>
                  <a:srgbClr val="FFFF00"/>
                </a:solidFill>
                <a:latin typeface="+mj-lt"/>
              </a:rPr>
              <a:t>shared </a:t>
            </a:r>
          </a:p>
          <a:p>
            <a:pPr algn="r" eaLnBrk="0" hangingPunct="0"/>
            <a:r>
              <a:rPr lang="en-US">
                <a:solidFill>
                  <a:srgbClr val="FFFF00"/>
                </a:solidFill>
                <a:latin typeface="+mj-lt"/>
              </a:rPr>
              <a:t>memory</a:t>
            </a:r>
          </a:p>
        </p:txBody>
      </p:sp>
      <p:sp>
        <p:nvSpPr>
          <p:cNvPr id="60465" name="Text Box 47"/>
          <p:cNvSpPr txBox="1">
            <a:spLocks noChangeArrowheads="1"/>
          </p:cNvSpPr>
          <p:nvPr/>
        </p:nvSpPr>
        <p:spPr bwMode="auto">
          <a:xfrm>
            <a:off x="327025" y="1387475"/>
            <a:ext cx="1128713" cy="861774"/>
          </a:xfrm>
          <a:prstGeom prst="rect">
            <a:avLst/>
          </a:prstGeom>
          <a:solidFill>
            <a:schemeClr val="bg1"/>
          </a:solidFill>
          <a:ln w="9525">
            <a:solidFill>
              <a:schemeClr val="accent1"/>
            </a:solidFill>
            <a:miter lim="800000"/>
            <a:headEnd/>
            <a:tailEnd/>
          </a:ln>
        </p:spPr>
        <p:txBody>
          <a:bodyPr>
            <a:spAutoFit/>
          </a:bodyPr>
          <a:lstStyle/>
          <a:p>
            <a:pPr eaLnBrk="0" hangingPunct="0"/>
            <a:r>
              <a:rPr lang="en-US" sz="500" b="1" dirty="0">
                <a:latin typeface="Courier New" pitchFamily="49" charset="0"/>
                <a:cs typeface="Courier New" pitchFamily="49" charset="0"/>
              </a:rPr>
              <a:t>void</a:t>
            </a:r>
            <a:r>
              <a:rPr lang="en-US" sz="500" b="1" dirty="0">
                <a:solidFill>
                  <a:srgbClr val="0000FF"/>
                </a:solidFill>
                <a:latin typeface="Courier New" pitchFamily="49" charset="0"/>
                <a:cs typeface="Courier New" pitchFamily="49" charset="0"/>
              </a:rPr>
              <a:t> </a:t>
            </a:r>
            <a:r>
              <a:rPr lang="en-US" sz="500" b="1" dirty="0" err="1">
                <a:solidFill>
                  <a:srgbClr val="0000FF"/>
                </a:solidFill>
                <a:latin typeface="Courier New" pitchFamily="49" charset="0"/>
                <a:cs typeface="Courier New" pitchFamily="49" charset="0"/>
              </a:rPr>
              <a:t>primePrint</a:t>
            </a:r>
            <a:r>
              <a:rPr lang="en-US" sz="500" b="1" dirty="0">
                <a:solidFill>
                  <a:srgbClr val="0000FF"/>
                </a:solidFill>
                <a:latin typeface="Courier New" pitchFamily="49" charset="0"/>
                <a:cs typeface="Courier New" pitchFamily="49" charset="0"/>
              </a:rPr>
              <a:t> {</a:t>
            </a:r>
          </a:p>
          <a:p>
            <a:pPr eaLnBrk="0" hangingPunct="0"/>
            <a:r>
              <a:rPr lang="en-US" sz="500" b="1" dirty="0">
                <a:solidFill>
                  <a:srgbClr val="0000FF"/>
                </a:solidFill>
                <a:latin typeface="Courier New" pitchFamily="49" charset="0"/>
                <a:cs typeface="Courier New" pitchFamily="49" charset="0"/>
              </a:rPr>
              <a:t>  </a:t>
            </a:r>
            <a:r>
              <a:rPr lang="en-US" sz="500" b="1" dirty="0" err="1">
                <a:solidFill>
                  <a:srgbClr val="0000FF"/>
                </a:solidFill>
                <a:latin typeface="Courier New" pitchFamily="49" charset="0"/>
                <a:cs typeface="Courier New" pitchFamily="49" charset="0"/>
              </a:rPr>
              <a:t>int</a:t>
            </a:r>
            <a:r>
              <a:rPr lang="en-US" sz="500" b="1" dirty="0">
                <a:solidFill>
                  <a:srgbClr val="0000FF"/>
                </a:solidFill>
                <a:latin typeface="Courier New" pitchFamily="49" charset="0"/>
                <a:cs typeface="Courier New" pitchFamily="49" charset="0"/>
              </a:rPr>
              <a:t> </a:t>
            </a:r>
            <a:r>
              <a:rPr lang="en-US" sz="500" b="1" dirty="0" err="1">
                <a:solidFill>
                  <a:srgbClr val="0000FF"/>
                </a:solidFill>
                <a:latin typeface="Courier New" pitchFamily="49" charset="0"/>
                <a:cs typeface="Courier New" pitchFamily="49" charset="0"/>
              </a:rPr>
              <a:t>i</a:t>
            </a:r>
            <a:r>
              <a:rPr lang="en-US" sz="500" b="1" dirty="0">
                <a:solidFill>
                  <a:srgbClr val="0000FF"/>
                </a:solidFill>
                <a:latin typeface="Courier New" pitchFamily="49" charset="0"/>
                <a:cs typeface="Courier New" pitchFamily="49" charset="0"/>
              </a:rPr>
              <a:t> = </a:t>
            </a:r>
            <a:r>
              <a:rPr lang="en-US" sz="500" b="1" dirty="0" err="1">
                <a:solidFill>
                  <a:srgbClr val="0000FF"/>
                </a:solidFill>
                <a:latin typeface="Courier New" pitchFamily="49" charset="0"/>
                <a:cs typeface="Courier New" pitchFamily="49" charset="0"/>
              </a:rPr>
              <a:t>ThreadID.get</a:t>
            </a:r>
            <a:r>
              <a:rPr lang="en-US" sz="500" b="1" dirty="0">
                <a:solidFill>
                  <a:srgbClr val="0000FF"/>
                </a:solidFill>
                <a:latin typeface="Courier New" pitchFamily="49" charset="0"/>
                <a:cs typeface="Courier New" pitchFamily="49" charset="0"/>
              </a:rPr>
              <a:t>(); // IDs in {0..9}</a:t>
            </a:r>
          </a:p>
          <a:p>
            <a:pPr eaLnBrk="0" hangingPunct="0"/>
            <a:r>
              <a:rPr lang="en-US" sz="500" b="1" dirty="0">
                <a:latin typeface="Courier New" pitchFamily="49" charset="0"/>
                <a:cs typeface="Courier New" pitchFamily="49" charset="0"/>
              </a:rPr>
              <a:t>  for</a:t>
            </a:r>
            <a:r>
              <a:rPr lang="en-US" sz="500" b="1" dirty="0">
                <a:solidFill>
                  <a:schemeClr val="accent2"/>
                </a:solidFill>
                <a:latin typeface="Courier New" pitchFamily="49" charset="0"/>
                <a:cs typeface="Courier New" pitchFamily="49" charset="0"/>
              </a:rPr>
              <a:t> </a:t>
            </a:r>
            <a:r>
              <a:rPr lang="en-US" sz="500" b="1" dirty="0">
                <a:solidFill>
                  <a:srgbClr val="0000FF"/>
                </a:solidFill>
                <a:latin typeface="Courier New" pitchFamily="49" charset="0"/>
                <a:cs typeface="Courier New" pitchFamily="49" charset="0"/>
              </a:rPr>
              <a:t>(j = </a:t>
            </a:r>
            <a:r>
              <a:rPr lang="en-US" sz="500" b="1" dirty="0" err="1">
                <a:solidFill>
                  <a:srgbClr val="0000FF"/>
                </a:solidFill>
                <a:latin typeface="Courier New" pitchFamily="49" charset="0"/>
                <a:cs typeface="Courier New" pitchFamily="49" charset="0"/>
              </a:rPr>
              <a:t>i</a:t>
            </a:r>
            <a:r>
              <a:rPr lang="en-US" sz="500" b="1" dirty="0">
                <a:solidFill>
                  <a:srgbClr val="0000FF"/>
                </a:solidFill>
                <a:latin typeface="Courier New" pitchFamily="49" charset="0"/>
                <a:cs typeface="Courier New" pitchFamily="49" charset="0"/>
              </a:rPr>
              <a:t>*10</a:t>
            </a:r>
            <a:r>
              <a:rPr lang="en-US" sz="500" b="1" baseline="30000" dirty="0">
                <a:solidFill>
                  <a:srgbClr val="0000FF"/>
                </a:solidFill>
                <a:latin typeface="Courier New" pitchFamily="49" charset="0"/>
                <a:cs typeface="Courier New" pitchFamily="49" charset="0"/>
              </a:rPr>
              <a:t>9</a:t>
            </a:r>
            <a:r>
              <a:rPr lang="en-US" sz="500" b="1" dirty="0">
                <a:solidFill>
                  <a:srgbClr val="0000FF"/>
                </a:solidFill>
                <a:latin typeface="Courier New" pitchFamily="49" charset="0"/>
                <a:cs typeface="Courier New" pitchFamily="49" charset="0"/>
              </a:rPr>
              <a:t>+1, j&lt;(i+1)*10</a:t>
            </a:r>
            <a:r>
              <a:rPr lang="en-US" sz="500" b="1" baseline="30000" dirty="0">
                <a:solidFill>
                  <a:srgbClr val="0000FF"/>
                </a:solidFill>
                <a:latin typeface="Courier New" pitchFamily="49" charset="0"/>
                <a:cs typeface="Courier New" pitchFamily="49" charset="0"/>
              </a:rPr>
              <a:t>9</a:t>
            </a:r>
            <a:r>
              <a:rPr lang="en-US" sz="500" b="1" dirty="0">
                <a:solidFill>
                  <a:srgbClr val="0000FF"/>
                </a:solidFill>
                <a:latin typeface="Courier New" pitchFamily="49" charset="0"/>
                <a:cs typeface="Courier New" pitchFamily="49" charset="0"/>
              </a:rPr>
              <a:t>; j++) {</a:t>
            </a:r>
          </a:p>
          <a:p>
            <a:pPr eaLnBrk="0" hangingPunct="0"/>
            <a:r>
              <a:rPr lang="en-US" sz="500" b="1" dirty="0">
                <a:solidFill>
                  <a:schemeClr val="accent2"/>
                </a:solidFill>
                <a:latin typeface="Courier New" pitchFamily="49" charset="0"/>
                <a:cs typeface="Courier New" pitchFamily="49" charset="0"/>
              </a:rPr>
              <a:t>    </a:t>
            </a:r>
            <a:r>
              <a:rPr lang="en-US" sz="500" b="1" dirty="0">
                <a:latin typeface="Courier New" pitchFamily="49" charset="0"/>
                <a:cs typeface="Courier New" pitchFamily="49" charset="0"/>
              </a:rPr>
              <a:t>if</a:t>
            </a:r>
            <a:r>
              <a:rPr lang="en-US" sz="500" b="1" dirty="0">
                <a:solidFill>
                  <a:schemeClr val="accent2"/>
                </a:solidFill>
                <a:latin typeface="Courier New" pitchFamily="49" charset="0"/>
                <a:cs typeface="Courier New" pitchFamily="49" charset="0"/>
              </a:rPr>
              <a:t> </a:t>
            </a:r>
            <a:r>
              <a:rPr lang="en-US" sz="500" b="1" dirty="0">
                <a:solidFill>
                  <a:srgbClr val="0000FF"/>
                </a:solidFill>
                <a:latin typeface="Courier New" pitchFamily="49" charset="0"/>
                <a:cs typeface="Courier New" pitchFamily="49" charset="0"/>
              </a:rPr>
              <a:t>(</a:t>
            </a:r>
            <a:r>
              <a:rPr lang="en-US" sz="500" b="1" dirty="0" err="1">
                <a:solidFill>
                  <a:srgbClr val="0000FF"/>
                </a:solidFill>
                <a:latin typeface="Courier New" pitchFamily="49" charset="0"/>
                <a:cs typeface="Courier New" pitchFamily="49" charset="0"/>
              </a:rPr>
              <a:t>isPrime</a:t>
            </a:r>
            <a:r>
              <a:rPr lang="en-US" sz="500" b="1" dirty="0">
                <a:solidFill>
                  <a:srgbClr val="0000FF"/>
                </a:solidFill>
                <a:latin typeface="Courier New" pitchFamily="49" charset="0"/>
                <a:cs typeface="Courier New" pitchFamily="49" charset="0"/>
              </a:rPr>
              <a:t>(j))</a:t>
            </a:r>
          </a:p>
          <a:p>
            <a:pPr eaLnBrk="0" hangingPunct="0"/>
            <a:r>
              <a:rPr lang="en-US" sz="500" b="1" dirty="0">
                <a:solidFill>
                  <a:schemeClr val="accent2"/>
                </a:solidFill>
                <a:latin typeface="Courier New" pitchFamily="49" charset="0"/>
                <a:cs typeface="Courier New" pitchFamily="49" charset="0"/>
              </a:rPr>
              <a:t>      </a:t>
            </a:r>
            <a:r>
              <a:rPr lang="en-US" sz="500" b="1" dirty="0">
                <a:solidFill>
                  <a:srgbClr val="0000FF"/>
                </a:solidFill>
                <a:latin typeface="Courier New" pitchFamily="49" charset="0"/>
                <a:cs typeface="Courier New" pitchFamily="49" charset="0"/>
              </a:rPr>
              <a:t>print(j);</a:t>
            </a:r>
          </a:p>
          <a:p>
            <a:pPr eaLnBrk="0" hangingPunct="0"/>
            <a:r>
              <a:rPr lang="en-US" sz="500" b="1" dirty="0">
                <a:solidFill>
                  <a:srgbClr val="0000FF"/>
                </a:solidFill>
                <a:latin typeface="Courier New" pitchFamily="49" charset="0"/>
                <a:cs typeface="Courier New" pitchFamily="49" charset="0"/>
              </a:rPr>
              <a:t>  }</a:t>
            </a:r>
          </a:p>
          <a:p>
            <a:pPr eaLnBrk="0" hangingPunct="0"/>
            <a:r>
              <a:rPr lang="en-US" sz="500" b="1" dirty="0">
                <a:solidFill>
                  <a:srgbClr val="0000FF"/>
                </a:solidFill>
                <a:latin typeface="Courier New" pitchFamily="49" charset="0"/>
                <a:cs typeface="Courier New" pitchFamily="49" charset="0"/>
              </a:rPr>
              <a:t>}</a:t>
            </a:r>
          </a:p>
        </p:txBody>
      </p:sp>
      <p:sp>
        <p:nvSpPr>
          <p:cNvPr id="60466" name="Text Box 49"/>
          <p:cNvSpPr txBox="1">
            <a:spLocks noChangeArrowheads="1"/>
          </p:cNvSpPr>
          <p:nvPr/>
        </p:nvSpPr>
        <p:spPr bwMode="auto">
          <a:xfrm>
            <a:off x="389414" y="2344738"/>
            <a:ext cx="902811" cy="461665"/>
          </a:xfrm>
          <a:prstGeom prst="rect">
            <a:avLst/>
          </a:prstGeom>
          <a:noFill/>
          <a:ln w="9525">
            <a:noFill/>
            <a:miter lim="800000"/>
            <a:headEnd/>
            <a:tailEnd/>
          </a:ln>
        </p:spPr>
        <p:txBody>
          <a:bodyPr wrap="none">
            <a:spAutoFit/>
          </a:bodyPr>
          <a:lstStyle/>
          <a:p>
            <a:pPr algn="r" eaLnBrk="0" hangingPunct="0"/>
            <a:r>
              <a:rPr lang="en-US" sz="2400" b="1">
                <a:latin typeface="+mj-lt"/>
              </a:rPr>
              <a:t>code</a:t>
            </a:r>
          </a:p>
        </p:txBody>
      </p:sp>
      <p:grpSp>
        <p:nvGrpSpPr>
          <p:cNvPr id="60467" name="Group 56"/>
          <p:cNvGrpSpPr>
            <a:grpSpLocks/>
          </p:cNvGrpSpPr>
          <p:nvPr/>
        </p:nvGrpSpPr>
        <p:grpSpPr bwMode="auto">
          <a:xfrm rot="476291">
            <a:off x="1574800" y="1760538"/>
            <a:ext cx="4419600" cy="481012"/>
            <a:chOff x="937" y="1182"/>
            <a:chExt cx="2784" cy="303"/>
          </a:xfrm>
        </p:grpSpPr>
        <p:sp>
          <p:nvSpPr>
            <p:cNvPr id="60468" name="Freeform 51"/>
            <p:cNvSpPr>
              <a:spLocks/>
            </p:cNvSpPr>
            <p:nvPr/>
          </p:nvSpPr>
          <p:spPr bwMode="auto">
            <a:xfrm>
              <a:off x="942" y="1296"/>
              <a:ext cx="2098" cy="121"/>
            </a:xfrm>
            <a:custGeom>
              <a:avLst/>
              <a:gdLst>
                <a:gd name="T0" fmla="*/ 0 w 2181"/>
                <a:gd name="T1" fmla="*/ 17 h 166"/>
                <a:gd name="T2" fmla="*/ 1387 w 2181"/>
                <a:gd name="T3" fmla="*/ 1 h 166"/>
                <a:gd name="T4" fmla="*/ 1653 w 2181"/>
                <a:gd name="T5" fmla="*/ 18 h 166"/>
                <a:gd name="T6" fmla="*/ 0 60000 65536"/>
                <a:gd name="T7" fmla="*/ 0 60000 65536"/>
                <a:gd name="T8" fmla="*/ 0 60000 65536"/>
                <a:gd name="T9" fmla="*/ 0 w 2181"/>
                <a:gd name="T10" fmla="*/ 0 h 166"/>
                <a:gd name="T11" fmla="*/ 2181 w 2181"/>
                <a:gd name="T12" fmla="*/ 166 h 166"/>
              </a:gdLst>
              <a:ahLst/>
              <a:cxnLst>
                <a:cxn ang="T6">
                  <a:pos x="T0" y="T1"/>
                </a:cxn>
                <a:cxn ang="T7">
                  <a:pos x="T2" y="T3"/>
                </a:cxn>
                <a:cxn ang="T8">
                  <a:pos x="T4" y="T5"/>
                </a:cxn>
              </a:cxnLst>
              <a:rect l="T9" t="T10" r="T11" b="T12"/>
              <a:pathLst>
                <a:path w="2181" h="166">
                  <a:moveTo>
                    <a:pt x="0" y="157"/>
                  </a:moveTo>
                  <a:cubicBezTo>
                    <a:pt x="729" y="78"/>
                    <a:pt x="1459" y="0"/>
                    <a:pt x="1820" y="1"/>
                  </a:cubicBezTo>
                  <a:cubicBezTo>
                    <a:pt x="2181" y="2"/>
                    <a:pt x="2174" y="84"/>
                    <a:pt x="2167" y="166"/>
                  </a:cubicBezTo>
                </a:path>
              </a:pathLst>
            </a:custGeom>
            <a:noFill/>
            <a:ln w="38100">
              <a:solidFill>
                <a:schemeClr val="tx1"/>
              </a:solidFill>
              <a:round/>
              <a:headEnd/>
              <a:tailEnd type="triangle" w="med" len="med"/>
            </a:ln>
          </p:spPr>
          <p:txBody>
            <a:bodyPr wrap="none" anchor="ctr"/>
            <a:lstStyle/>
            <a:p>
              <a:pPr algn="r" eaLnBrk="0" hangingPunct="0"/>
              <a:endParaRPr lang="en-US" sz="4400" b="1">
                <a:solidFill>
                  <a:srgbClr val="0000FF"/>
                </a:solidFill>
                <a:latin typeface="+mj-lt"/>
              </a:endParaRPr>
            </a:p>
          </p:txBody>
        </p:sp>
        <p:sp>
          <p:nvSpPr>
            <p:cNvPr id="60469" name="Freeform 52"/>
            <p:cNvSpPr>
              <a:spLocks/>
            </p:cNvSpPr>
            <p:nvPr/>
          </p:nvSpPr>
          <p:spPr bwMode="auto">
            <a:xfrm>
              <a:off x="937" y="1182"/>
              <a:ext cx="2784" cy="156"/>
            </a:xfrm>
            <a:custGeom>
              <a:avLst/>
              <a:gdLst>
                <a:gd name="T0" fmla="*/ 0 w 2181"/>
                <a:gd name="T1" fmla="*/ 102 h 166"/>
                <a:gd name="T2" fmla="*/ 10048 w 2181"/>
                <a:gd name="T3" fmla="*/ 1 h 166"/>
                <a:gd name="T4" fmla="*/ 11966 w 2181"/>
                <a:gd name="T5" fmla="*/ 108 h 166"/>
                <a:gd name="T6" fmla="*/ 0 60000 65536"/>
                <a:gd name="T7" fmla="*/ 0 60000 65536"/>
                <a:gd name="T8" fmla="*/ 0 60000 65536"/>
                <a:gd name="T9" fmla="*/ 0 w 2181"/>
                <a:gd name="T10" fmla="*/ 0 h 166"/>
                <a:gd name="T11" fmla="*/ 2181 w 2181"/>
                <a:gd name="T12" fmla="*/ 166 h 166"/>
              </a:gdLst>
              <a:ahLst/>
              <a:cxnLst>
                <a:cxn ang="T6">
                  <a:pos x="T0" y="T1"/>
                </a:cxn>
                <a:cxn ang="T7">
                  <a:pos x="T2" y="T3"/>
                </a:cxn>
                <a:cxn ang="T8">
                  <a:pos x="T4" y="T5"/>
                </a:cxn>
              </a:cxnLst>
              <a:rect l="T9" t="T10" r="T11" b="T12"/>
              <a:pathLst>
                <a:path w="2181" h="166">
                  <a:moveTo>
                    <a:pt x="0" y="157"/>
                  </a:moveTo>
                  <a:cubicBezTo>
                    <a:pt x="729" y="78"/>
                    <a:pt x="1459" y="0"/>
                    <a:pt x="1820" y="1"/>
                  </a:cubicBezTo>
                  <a:cubicBezTo>
                    <a:pt x="2181" y="2"/>
                    <a:pt x="2174" y="84"/>
                    <a:pt x="2167" y="166"/>
                  </a:cubicBezTo>
                </a:path>
              </a:pathLst>
            </a:custGeom>
            <a:noFill/>
            <a:ln w="38100">
              <a:solidFill>
                <a:schemeClr val="tx1"/>
              </a:solidFill>
              <a:round/>
              <a:headEnd/>
              <a:tailEnd type="triangle" w="med" len="med"/>
            </a:ln>
          </p:spPr>
          <p:txBody>
            <a:bodyPr wrap="none" anchor="ctr"/>
            <a:lstStyle/>
            <a:p>
              <a:pPr algn="r" eaLnBrk="0" hangingPunct="0"/>
              <a:endParaRPr lang="en-US" sz="4400" b="1">
                <a:solidFill>
                  <a:srgbClr val="0000FF"/>
                </a:solidFill>
                <a:latin typeface="+mj-lt"/>
              </a:endParaRPr>
            </a:p>
          </p:txBody>
        </p:sp>
        <p:sp>
          <p:nvSpPr>
            <p:cNvPr id="60470" name="Freeform 55"/>
            <p:cNvSpPr>
              <a:spLocks/>
            </p:cNvSpPr>
            <p:nvPr/>
          </p:nvSpPr>
          <p:spPr bwMode="auto">
            <a:xfrm>
              <a:off x="956" y="1391"/>
              <a:ext cx="1377" cy="94"/>
            </a:xfrm>
            <a:custGeom>
              <a:avLst/>
              <a:gdLst>
                <a:gd name="T0" fmla="*/ 0 w 2181"/>
                <a:gd name="T1" fmla="*/ 3 h 166"/>
                <a:gd name="T2" fmla="*/ 73 w 2181"/>
                <a:gd name="T3" fmla="*/ 1 h 166"/>
                <a:gd name="T4" fmla="*/ 86 w 2181"/>
                <a:gd name="T5" fmla="*/ 3 h 166"/>
                <a:gd name="T6" fmla="*/ 0 60000 65536"/>
                <a:gd name="T7" fmla="*/ 0 60000 65536"/>
                <a:gd name="T8" fmla="*/ 0 60000 65536"/>
                <a:gd name="T9" fmla="*/ 0 w 2181"/>
                <a:gd name="T10" fmla="*/ 0 h 166"/>
                <a:gd name="T11" fmla="*/ 2181 w 2181"/>
                <a:gd name="T12" fmla="*/ 166 h 166"/>
              </a:gdLst>
              <a:ahLst/>
              <a:cxnLst>
                <a:cxn ang="T6">
                  <a:pos x="T0" y="T1"/>
                </a:cxn>
                <a:cxn ang="T7">
                  <a:pos x="T2" y="T3"/>
                </a:cxn>
                <a:cxn ang="T8">
                  <a:pos x="T4" y="T5"/>
                </a:cxn>
              </a:cxnLst>
              <a:rect l="T9" t="T10" r="T11" b="T12"/>
              <a:pathLst>
                <a:path w="2181" h="166">
                  <a:moveTo>
                    <a:pt x="0" y="157"/>
                  </a:moveTo>
                  <a:cubicBezTo>
                    <a:pt x="729" y="78"/>
                    <a:pt x="1459" y="0"/>
                    <a:pt x="1820" y="1"/>
                  </a:cubicBezTo>
                  <a:cubicBezTo>
                    <a:pt x="2181" y="2"/>
                    <a:pt x="2174" y="84"/>
                    <a:pt x="2167" y="166"/>
                  </a:cubicBezTo>
                </a:path>
              </a:pathLst>
            </a:custGeom>
            <a:noFill/>
            <a:ln w="38100">
              <a:solidFill>
                <a:schemeClr val="tx1"/>
              </a:solidFill>
              <a:round/>
              <a:headEnd/>
              <a:tailEnd type="triangle" w="med" len="med"/>
            </a:ln>
          </p:spPr>
          <p:txBody>
            <a:bodyPr wrap="none" anchor="ctr"/>
            <a:lstStyle/>
            <a:p>
              <a:pPr algn="r" eaLnBrk="0" hangingPunct="0"/>
              <a:endParaRPr lang="en-US" sz="4400" b="1">
                <a:solidFill>
                  <a:srgbClr val="0000FF"/>
                </a:solidFill>
                <a:latin typeface="+mj-lt"/>
              </a:endParaRPr>
            </a:p>
          </p:txBody>
        </p:sp>
      </p:grpSp>
      <p:sp>
        <p:nvSpPr>
          <p:cNvPr id="60471" name="Text Box 57"/>
          <p:cNvSpPr txBox="1">
            <a:spLocks noChangeArrowheads="1"/>
          </p:cNvSpPr>
          <p:nvPr/>
        </p:nvSpPr>
        <p:spPr bwMode="auto">
          <a:xfrm>
            <a:off x="7464425" y="1751013"/>
            <a:ext cx="1519968" cy="830997"/>
          </a:xfrm>
          <a:prstGeom prst="rect">
            <a:avLst/>
          </a:prstGeom>
          <a:noFill/>
          <a:ln w="9525">
            <a:noFill/>
            <a:miter lim="800000"/>
            <a:headEnd/>
            <a:tailEnd/>
          </a:ln>
        </p:spPr>
        <p:txBody>
          <a:bodyPr wrap="none">
            <a:spAutoFit/>
          </a:bodyPr>
          <a:lstStyle/>
          <a:p>
            <a:pPr eaLnBrk="0" hangingPunct="0"/>
            <a:r>
              <a:rPr lang="en-US" sz="2400" b="1">
                <a:solidFill>
                  <a:srgbClr val="FFFF00"/>
                </a:solidFill>
                <a:latin typeface="+mj-lt"/>
              </a:rPr>
              <a:t>Local </a:t>
            </a:r>
          </a:p>
          <a:p>
            <a:pPr eaLnBrk="0" hangingPunct="0"/>
            <a:r>
              <a:rPr lang="en-US" sz="2400" b="1">
                <a:solidFill>
                  <a:srgbClr val="FFFF00"/>
                </a:solidFill>
                <a:latin typeface="+mj-lt"/>
              </a:rPr>
              <a:t>variables</a:t>
            </a:r>
          </a:p>
        </p:txBody>
      </p:sp>
      <p:sp>
        <p:nvSpPr>
          <p:cNvPr id="60472" name="Line 58"/>
          <p:cNvSpPr>
            <a:spLocks noChangeShapeType="1"/>
          </p:cNvSpPr>
          <p:nvPr/>
        </p:nvSpPr>
        <p:spPr bwMode="auto">
          <a:xfrm flipH="1">
            <a:off x="6545263" y="2249488"/>
            <a:ext cx="928687" cy="609600"/>
          </a:xfrm>
          <a:prstGeom prst="line">
            <a:avLst/>
          </a:prstGeom>
          <a:noFill/>
          <a:ln w="38100">
            <a:solidFill>
              <a:schemeClr val="tx1"/>
            </a:solidFill>
            <a:round/>
            <a:headEnd/>
            <a:tailEnd type="triangle" w="med" len="med"/>
          </a:ln>
        </p:spPr>
        <p:txBody>
          <a:bodyPr wrap="none" anchor="ctr"/>
          <a:lstStyle/>
          <a:p>
            <a:endParaRPr lang="en-US">
              <a:latin typeface="+mj-lt"/>
            </a:endParaRPr>
          </a:p>
        </p:txBody>
      </p:sp>
      <p:sp>
        <p:nvSpPr>
          <p:cNvPr id="60473" name="Line 59"/>
          <p:cNvSpPr>
            <a:spLocks noChangeShapeType="1"/>
          </p:cNvSpPr>
          <p:nvPr/>
        </p:nvSpPr>
        <p:spPr bwMode="auto">
          <a:xfrm flipH="1">
            <a:off x="6596063" y="2417763"/>
            <a:ext cx="858837" cy="768350"/>
          </a:xfrm>
          <a:prstGeom prst="line">
            <a:avLst/>
          </a:prstGeom>
          <a:noFill/>
          <a:ln w="38100">
            <a:solidFill>
              <a:schemeClr val="tx1"/>
            </a:solidFill>
            <a:round/>
            <a:headEnd/>
            <a:tailEnd type="triangle" w="med" len="med"/>
          </a:ln>
        </p:spPr>
        <p:txBody>
          <a:bodyPr wrap="none" anchor="ctr"/>
          <a:lstStyle/>
          <a:p>
            <a:endParaRPr lang="en-US">
              <a:latin typeface="+mj-lt"/>
            </a:endParaRPr>
          </a:p>
        </p:txBody>
      </p:sp>
    </p:spTree>
    <p:extLst>
      <p:ext uri="{BB962C8B-B14F-4D97-AF65-F5344CB8AC3E}">
        <p14:creationId xmlns:p14="http://schemas.microsoft.com/office/powerpoint/2010/main" val="1391677300"/>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3">
            <a:extLst>
              <a:ext uri="{FF2B5EF4-FFF2-40B4-BE49-F238E27FC236}">
                <a16:creationId xmlns:a16="http://schemas.microsoft.com/office/drawing/2014/main" id="{9E87A3B2-2688-EDA7-8FDE-2A73824629DF}"/>
              </a:ext>
            </a:extLst>
          </p:cNvPr>
          <p:cNvSpPr txBox="1">
            <a:spLocks noChangeArrowheads="1"/>
          </p:cNvSpPr>
          <p:nvPr/>
        </p:nvSpPr>
        <p:spPr bwMode="auto">
          <a:xfrm>
            <a:off x="995363" y="2157413"/>
            <a:ext cx="7445375" cy="3813352"/>
          </a:xfrm>
          <a:prstGeom prst="rect">
            <a:avLst/>
          </a:prstGeom>
          <a:solidFill>
            <a:schemeClr val="bg1"/>
          </a:solidFill>
          <a:ln w="9525">
            <a:noFill/>
            <a:miter lim="800000"/>
            <a:headEnd/>
            <a:tailEnd/>
          </a:ln>
        </p:spPr>
        <p:txBody>
          <a:bodyPr>
            <a:spAutoFit/>
          </a:bodyPr>
          <a:lstStyle/>
          <a:p>
            <a:r>
              <a:rPr lang="en-US" sz="2400" b="0" dirty="0">
                <a:solidFill>
                  <a:schemeClr val="bg1">
                    <a:lumMod val="50000"/>
                    <a:lumOff val="50000"/>
                  </a:schemeClr>
                </a:solidFill>
                <a:effectLst/>
                <a:latin typeface="Consolas" panose="020B0609020204030204" pitchFamily="49" charset="0"/>
              </a:rPr>
              <a:t>Counter </a:t>
            </a:r>
            <a:r>
              <a:rPr lang="en-US" sz="2400" b="0" dirty="0" err="1">
                <a:solidFill>
                  <a:schemeClr val="bg1">
                    <a:lumMod val="50000"/>
                    <a:lumOff val="50000"/>
                  </a:schemeClr>
                </a:solidFill>
                <a:effectLst/>
                <a:latin typeface="Consolas" panose="020B0609020204030204" pitchFamily="49" charset="0"/>
              </a:rPr>
              <a:t>counter</a:t>
            </a:r>
            <a:r>
              <a:rPr lang="en-US" sz="2400" b="0" dirty="0">
                <a:solidFill>
                  <a:schemeClr val="bg1">
                    <a:lumMod val="50000"/>
                    <a:lumOff val="50000"/>
                  </a:schemeClr>
                </a:solidFill>
                <a:effectLst/>
                <a:latin typeface="Consolas" panose="020B0609020204030204" pitchFamily="49" charset="0"/>
              </a:rPr>
              <a:t> = new Counter(1);</a:t>
            </a:r>
          </a:p>
          <a:p>
            <a:r>
              <a:rPr lang="en-US" sz="2400" b="0" dirty="0">
                <a:solidFill>
                  <a:schemeClr val="bg1">
                    <a:lumMod val="50000"/>
                    <a:lumOff val="50000"/>
                  </a:schemeClr>
                </a:solidFill>
                <a:effectLst/>
                <a:latin typeface="Consolas" panose="020B0609020204030204" pitchFamily="49" charset="0"/>
              </a:rPr>
              <a:t>void </a:t>
            </a:r>
            <a:r>
              <a:rPr lang="en-US" sz="2400" b="0" dirty="0" err="1">
                <a:solidFill>
                  <a:schemeClr val="bg1">
                    <a:lumMod val="50000"/>
                    <a:lumOff val="50000"/>
                  </a:schemeClr>
                </a:solidFill>
                <a:effectLst/>
                <a:latin typeface="Consolas" panose="020B0609020204030204" pitchFamily="49" charset="0"/>
              </a:rPr>
              <a:t>primePrint</a:t>
            </a:r>
            <a:r>
              <a:rPr lang="en-US" sz="2400" b="0" dirty="0">
                <a:solidFill>
                  <a:schemeClr val="bg1">
                    <a:lumMod val="50000"/>
                    <a:lumOff val="50000"/>
                  </a:schemeClr>
                </a:solidFill>
                <a:effectLst/>
                <a:latin typeface="Consolas" panose="020B0609020204030204" pitchFamily="49" charset="0"/>
              </a:rPr>
              <a:t> {</a:t>
            </a:r>
          </a:p>
          <a:p>
            <a:r>
              <a:rPr lang="en-US" sz="2400" b="0" dirty="0">
                <a:solidFill>
                  <a:schemeClr val="bg1">
                    <a:lumMod val="50000"/>
                    <a:lumOff val="50000"/>
                  </a:schemeClr>
                </a:solidFill>
                <a:effectLst/>
                <a:latin typeface="Consolas" panose="020B0609020204030204" pitchFamily="49" charset="0"/>
              </a:rPr>
              <a:t>  long j = 0;</a:t>
            </a:r>
          </a:p>
          <a:p>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while</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j</a:t>
            </a:r>
            <a:r>
              <a:rPr lang="en-US" sz="2400" b="0" dirty="0">
                <a:solidFill>
                  <a:srgbClr val="D4D4D4"/>
                </a:solidFill>
                <a:effectLst/>
                <a:latin typeface="Consolas" panose="020B0609020204030204" pitchFamily="49" charset="0"/>
              </a:rPr>
              <a:t> &lt; </a:t>
            </a:r>
            <a:r>
              <a:rPr lang="en-US" sz="2400" b="0" dirty="0">
                <a:solidFill>
                  <a:srgbClr val="B5CEA8"/>
                </a:solidFill>
                <a:effectLst/>
                <a:latin typeface="Consolas" panose="020B0609020204030204" pitchFamily="49" charset="0"/>
              </a:rPr>
              <a:t>10</a:t>
            </a:r>
            <a:r>
              <a:rPr lang="en-US" sz="2400" b="0" baseline="30000" dirty="0">
                <a:solidFill>
                  <a:srgbClr val="B5CEA8"/>
                </a:solidFill>
                <a:effectLst/>
                <a:latin typeface="Consolas" panose="020B0609020204030204" pitchFamily="49" charset="0"/>
              </a:rPr>
              <a:t>10</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chemeClr val="bg1">
                    <a:lumMod val="50000"/>
                    <a:lumOff val="50000"/>
                  </a:schemeClr>
                </a:solidFill>
                <a:effectLst/>
                <a:latin typeface="Consolas" panose="020B0609020204030204" pitchFamily="49" charset="0"/>
              </a:rPr>
              <a:t>j = </a:t>
            </a:r>
            <a:r>
              <a:rPr lang="en-US" sz="2400" b="0" dirty="0" err="1">
                <a:solidFill>
                  <a:schemeClr val="bg1">
                    <a:lumMod val="50000"/>
                    <a:lumOff val="50000"/>
                  </a:schemeClr>
                </a:solidFill>
                <a:effectLst/>
                <a:latin typeface="Consolas" panose="020B0609020204030204" pitchFamily="49" charset="0"/>
              </a:rPr>
              <a:t>counter.getAndIncrement</a:t>
            </a:r>
            <a:r>
              <a:rPr lang="en-US" sz="2400" b="0" dirty="0">
                <a:solidFill>
                  <a:schemeClr val="bg1">
                    <a:lumMod val="50000"/>
                    <a:lumOff val="50000"/>
                  </a:schemeClr>
                </a:solidFill>
                <a:effectLst/>
                <a:latin typeface="Consolas" panose="020B0609020204030204" pitchFamily="49" charset="0"/>
              </a:rPr>
              <a:t>();</a:t>
            </a:r>
          </a:p>
          <a:p>
            <a:r>
              <a:rPr lang="en-US" sz="2400" b="0" dirty="0">
                <a:solidFill>
                  <a:schemeClr val="bg1">
                    <a:lumMod val="50000"/>
                    <a:lumOff val="50000"/>
                  </a:schemeClr>
                </a:solidFill>
                <a:effectLst/>
                <a:latin typeface="Consolas" panose="020B0609020204030204" pitchFamily="49" charset="0"/>
              </a:rPr>
              <a:t>    if (</a:t>
            </a:r>
            <a:r>
              <a:rPr lang="en-US" sz="2400" b="0" dirty="0" err="1">
                <a:solidFill>
                  <a:schemeClr val="bg1">
                    <a:lumMod val="50000"/>
                    <a:lumOff val="50000"/>
                  </a:schemeClr>
                </a:solidFill>
                <a:effectLst/>
                <a:latin typeface="Consolas" panose="020B0609020204030204" pitchFamily="49" charset="0"/>
              </a:rPr>
              <a:t>isPrime</a:t>
            </a:r>
            <a:r>
              <a:rPr lang="en-US" sz="2400" b="0" dirty="0">
                <a:solidFill>
                  <a:schemeClr val="bg1">
                    <a:lumMod val="50000"/>
                    <a:lumOff val="50000"/>
                  </a:schemeClr>
                </a:solidFill>
                <a:effectLst/>
                <a:latin typeface="Consolas" panose="020B0609020204030204" pitchFamily="49" charset="0"/>
              </a:rPr>
              <a:t>(j))</a:t>
            </a:r>
          </a:p>
          <a:p>
            <a:r>
              <a:rPr lang="en-US" sz="2400" b="0" dirty="0">
                <a:solidFill>
                  <a:schemeClr val="bg1">
                    <a:lumMod val="50000"/>
                    <a:lumOff val="50000"/>
                  </a:schemeClr>
                </a:solidFill>
                <a:effectLst/>
                <a:latin typeface="Consolas" panose="020B0609020204030204" pitchFamily="49" charset="0"/>
              </a:rPr>
              <a:t>      print(j);</a:t>
            </a:r>
          </a:p>
          <a:p>
            <a:r>
              <a:rPr lang="en-US" sz="2400" b="0" dirty="0">
                <a:solidFill>
                  <a:schemeClr val="bg1">
                    <a:lumMod val="50000"/>
                    <a:lumOff val="50000"/>
                  </a:schemeClr>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a:t>
            </a:r>
          </a:p>
          <a:p>
            <a:pPr>
              <a:lnSpc>
                <a:spcPct val="70000"/>
              </a:lnSpc>
              <a:spcBef>
                <a:spcPct val="30000"/>
              </a:spcBef>
            </a:pPr>
            <a:endParaRPr lang="en-US" sz="2400" b="1" dirty="0">
              <a:solidFill>
                <a:schemeClr val="bg1">
                  <a:lumMod val="50000"/>
                </a:schemeClr>
              </a:solidFill>
              <a:latin typeface="Courier New" pitchFamily="49" charset="0"/>
              <a:cs typeface="Courier New" pitchFamily="49" charset="0"/>
            </a:endParaRPr>
          </a:p>
        </p:txBody>
      </p:sp>
      <p:sp>
        <p:nvSpPr>
          <p:cNvPr id="7" name="Footer Placeholder 1"/>
          <p:cNvSpPr>
            <a:spLocks noGrp="1"/>
          </p:cNvSpPr>
          <p:nvPr>
            <p:ph type="ftr" sz="quarter" idx="10"/>
          </p:nvPr>
        </p:nvSpPr>
        <p:spPr/>
        <p:txBody>
          <a:bodyPr/>
          <a:lstStyle/>
          <a:p>
            <a:r>
              <a:rPr lang="en-US">
                <a:latin typeface="+mj-lt"/>
              </a:rPr>
              <a:t>Art of Multiprocessor Programming</a:t>
            </a:r>
          </a:p>
        </p:txBody>
      </p:sp>
      <p:sp>
        <p:nvSpPr>
          <p:cNvPr id="62467" name="Slide Number Placeholder 3"/>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F87B5DCB-EAFA-4C7E-9545-39B71BE3A54B}" type="slidenum">
              <a:rPr lang="ar-SA" sz="1400">
                <a:latin typeface="Arial" panose="020B0604020202020204" pitchFamily="34" charset="0"/>
                <a:cs typeface="Arial" pitchFamily="34" charset="0"/>
              </a:rPr>
              <a:pPr algn="r" eaLnBrk="0" hangingPunct="0"/>
              <a:t>32</a:t>
            </a:fld>
            <a:endParaRPr lang="en-US" sz="1400" dirty="0">
              <a:latin typeface="Arial" panose="020B0604020202020204" pitchFamily="34" charset="0"/>
              <a:cs typeface="Arial" pitchFamily="34" charset="0"/>
            </a:endParaRPr>
          </a:p>
        </p:txBody>
      </p:sp>
      <p:sp>
        <p:nvSpPr>
          <p:cNvPr id="62468" name="Rectangle 2"/>
          <p:cNvSpPr>
            <a:spLocks noGrp="1" noChangeArrowheads="1"/>
          </p:cNvSpPr>
          <p:nvPr>
            <p:ph type="title" idx="4294967295"/>
          </p:nvPr>
        </p:nvSpPr>
        <p:spPr/>
        <p:txBody>
          <a:bodyPr/>
          <a:lstStyle/>
          <a:p>
            <a:r>
              <a:rPr lang="en-US" dirty="0">
                <a:solidFill>
                  <a:srgbClr val="FFFF00"/>
                </a:solidFill>
              </a:rPr>
              <a:t>Thread </a:t>
            </a:r>
            <a:r>
              <a:rPr lang="en-US" i="1" dirty="0" err="1">
                <a:solidFill>
                  <a:srgbClr val="FFFF00"/>
                </a:solidFill>
              </a:rPr>
              <a:t>i</a:t>
            </a:r>
            <a:endParaRPr lang="en-US" dirty="0">
              <a:solidFill>
                <a:srgbClr val="FFFF00"/>
              </a:solidFill>
            </a:endParaRPr>
          </a:p>
        </p:txBody>
      </p:sp>
      <p:sp>
        <p:nvSpPr>
          <p:cNvPr id="62470" name="Text Box 11"/>
          <p:cNvSpPr txBox="1">
            <a:spLocks noChangeArrowheads="1"/>
          </p:cNvSpPr>
          <p:nvPr/>
        </p:nvSpPr>
        <p:spPr bwMode="auto">
          <a:xfrm>
            <a:off x="4114800" y="4724400"/>
            <a:ext cx="3200400" cy="946150"/>
          </a:xfrm>
          <a:prstGeom prst="rect">
            <a:avLst/>
          </a:prstGeom>
          <a:noFill/>
          <a:ln w="76200">
            <a:solidFill>
              <a:srgbClr val="FF0000"/>
            </a:solidFill>
            <a:miter lim="800000"/>
            <a:headEnd/>
            <a:tailEnd/>
          </a:ln>
        </p:spPr>
        <p:txBody>
          <a:bodyPr wrap="square">
            <a:spAutoFit/>
          </a:bodyPr>
          <a:lstStyle/>
          <a:p>
            <a:pPr algn="ctr" eaLnBrk="0" hangingPunct="0"/>
            <a:r>
              <a:rPr lang="en-US" sz="2800" dirty="0">
                <a:solidFill>
                  <a:srgbClr val="FFFF00"/>
                </a:solidFill>
                <a:latin typeface="+mj-lt"/>
              </a:rPr>
              <a:t>Stop when every value taken</a:t>
            </a:r>
          </a:p>
        </p:txBody>
      </p:sp>
      <p:sp>
        <p:nvSpPr>
          <p:cNvPr id="62471" name="AutoShape 12"/>
          <p:cNvSpPr>
            <a:spLocks noChangeArrowheads="1"/>
          </p:cNvSpPr>
          <p:nvPr/>
        </p:nvSpPr>
        <p:spPr bwMode="auto">
          <a:xfrm>
            <a:off x="1156947" y="3276600"/>
            <a:ext cx="3505200" cy="463550"/>
          </a:xfrm>
          <a:prstGeom prst="wedgeRoundRectCallout">
            <a:avLst>
              <a:gd name="adj1" fmla="val 68069"/>
              <a:gd name="adj2" fmla="val 232190"/>
              <a:gd name="adj3" fmla="val 16667"/>
            </a:avLst>
          </a:prstGeom>
          <a:noFill/>
          <a:ln w="38100">
            <a:solidFill>
              <a:srgbClr val="FF0000"/>
            </a:solidFill>
            <a:miter lim="800000"/>
            <a:headEnd/>
            <a:tailEnd/>
          </a:ln>
        </p:spPr>
        <p:txBody>
          <a:bodyPr anchor="ctr"/>
          <a:lstStyle/>
          <a:p>
            <a:pPr algn="ctr" eaLnBrk="0" hangingPunct="0"/>
            <a:endParaRPr lang="en-US" sz="4400" dirty="0">
              <a:solidFill>
                <a:srgbClr val="0000FF"/>
              </a:solidFill>
              <a:latin typeface="Arial" panose="020B0604020202020204" pitchFamily="34" charset="0"/>
            </a:endParaRPr>
          </a:p>
        </p:txBody>
      </p:sp>
    </p:spTree>
    <p:extLst>
      <p:ext uri="{BB962C8B-B14F-4D97-AF65-F5344CB8AC3E}">
        <p14:creationId xmlns:p14="http://schemas.microsoft.com/office/powerpoint/2010/main" val="2059292733"/>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3">
            <a:extLst>
              <a:ext uri="{FF2B5EF4-FFF2-40B4-BE49-F238E27FC236}">
                <a16:creationId xmlns:a16="http://schemas.microsoft.com/office/drawing/2014/main" id="{CE960B24-5780-5B1C-7D11-28ECF3B20127}"/>
              </a:ext>
            </a:extLst>
          </p:cNvPr>
          <p:cNvSpPr txBox="1">
            <a:spLocks noChangeArrowheads="1"/>
          </p:cNvSpPr>
          <p:nvPr/>
        </p:nvSpPr>
        <p:spPr bwMode="auto">
          <a:xfrm>
            <a:off x="995363" y="2157413"/>
            <a:ext cx="7445375" cy="3813352"/>
          </a:xfrm>
          <a:prstGeom prst="rect">
            <a:avLst/>
          </a:prstGeom>
          <a:solidFill>
            <a:schemeClr val="bg1"/>
          </a:solidFill>
          <a:ln w="9525">
            <a:noFill/>
            <a:miter lim="800000"/>
            <a:headEnd/>
            <a:tailEnd/>
          </a:ln>
        </p:spPr>
        <p:txBody>
          <a:bodyPr>
            <a:spAutoFit/>
          </a:bodyPr>
          <a:lstStyle/>
          <a:p>
            <a:r>
              <a:rPr lang="en-US" sz="2400" b="0" dirty="0">
                <a:solidFill>
                  <a:schemeClr val="bg1">
                    <a:lumMod val="50000"/>
                    <a:lumOff val="50000"/>
                  </a:schemeClr>
                </a:solidFill>
                <a:effectLst/>
                <a:latin typeface="Consolas" panose="020B0609020204030204" pitchFamily="49" charset="0"/>
              </a:rPr>
              <a:t>Counter </a:t>
            </a:r>
            <a:r>
              <a:rPr lang="en-US" sz="2400" b="0" dirty="0" err="1">
                <a:solidFill>
                  <a:schemeClr val="bg1">
                    <a:lumMod val="50000"/>
                    <a:lumOff val="50000"/>
                  </a:schemeClr>
                </a:solidFill>
                <a:effectLst/>
                <a:latin typeface="Consolas" panose="020B0609020204030204" pitchFamily="49" charset="0"/>
              </a:rPr>
              <a:t>counter</a:t>
            </a:r>
            <a:r>
              <a:rPr lang="en-US" sz="2400" b="0" dirty="0">
                <a:solidFill>
                  <a:schemeClr val="bg1">
                    <a:lumMod val="50000"/>
                    <a:lumOff val="50000"/>
                  </a:schemeClr>
                </a:solidFill>
                <a:effectLst/>
                <a:latin typeface="Consolas" panose="020B0609020204030204" pitchFamily="49" charset="0"/>
              </a:rPr>
              <a:t> = new Counter(1);</a:t>
            </a:r>
          </a:p>
          <a:p>
            <a:r>
              <a:rPr lang="en-US" sz="2400" b="0" dirty="0">
                <a:solidFill>
                  <a:schemeClr val="bg1">
                    <a:lumMod val="50000"/>
                    <a:lumOff val="50000"/>
                  </a:schemeClr>
                </a:solidFill>
                <a:effectLst/>
                <a:latin typeface="Consolas" panose="020B0609020204030204" pitchFamily="49" charset="0"/>
              </a:rPr>
              <a:t>void </a:t>
            </a:r>
            <a:r>
              <a:rPr lang="en-US" sz="2400" b="0" dirty="0" err="1">
                <a:solidFill>
                  <a:schemeClr val="bg1">
                    <a:lumMod val="50000"/>
                    <a:lumOff val="50000"/>
                  </a:schemeClr>
                </a:solidFill>
                <a:effectLst/>
                <a:latin typeface="Consolas" panose="020B0609020204030204" pitchFamily="49" charset="0"/>
              </a:rPr>
              <a:t>primePrint</a:t>
            </a:r>
            <a:r>
              <a:rPr lang="en-US" sz="2400" b="0" dirty="0">
                <a:solidFill>
                  <a:schemeClr val="bg1">
                    <a:lumMod val="50000"/>
                    <a:lumOff val="50000"/>
                  </a:schemeClr>
                </a:solidFill>
                <a:effectLst/>
                <a:latin typeface="Consolas" panose="020B0609020204030204" pitchFamily="49" charset="0"/>
              </a:rPr>
              <a:t> {</a:t>
            </a:r>
          </a:p>
          <a:p>
            <a:r>
              <a:rPr lang="en-US" sz="2400" b="0" dirty="0">
                <a:solidFill>
                  <a:schemeClr val="bg1">
                    <a:lumMod val="50000"/>
                    <a:lumOff val="50000"/>
                  </a:schemeClr>
                </a:solidFill>
                <a:effectLst/>
                <a:latin typeface="Consolas" panose="020B0609020204030204" pitchFamily="49" charset="0"/>
              </a:rPr>
              <a:t>  long j = 0;</a:t>
            </a:r>
          </a:p>
          <a:p>
            <a:r>
              <a:rPr lang="en-US" sz="2400" b="0" dirty="0">
                <a:solidFill>
                  <a:schemeClr val="bg1">
                    <a:lumMod val="50000"/>
                    <a:lumOff val="50000"/>
                  </a:schemeClr>
                </a:solidFill>
                <a:effectLst/>
                <a:latin typeface="Consolas" panose="020B0609020204030204" pitchFamily="49" charset="0"/>
              </a:rPr>
              <a:t>  while (j &lt; 1010) {</a:t>
            </a:r>
          </a:p>
          <a:p>
            <a:r>
              <a:rPr lang="en-US" sz="2400" b="0" dirty="0">
                <a:solidFill>
                  <a:srgbClr val="D4D4D4"/>
                </a:solidFill>
                <a:effectLst/>
                <a:latin typeface="Consolas" panose="020B0609020204030204" pitchFamily="49" charset="0"/>
              </a:rPr>
              <a:t>    </a:t>
            </a:r>
            <a:r>
              <a:rPr lang="en-US" sz="2400" b="0" dirty="0">
                <a:solidFill>
                  <a:schemeClr val="bg1">
                    <a:lumMod val="50000"/>
                    <a:lumOff val="50000"/>
                  </a:schemeClr>
                </a:solidFill>
                <a:effectLst/>
                <a:latin typeface="Consolas" panose="020B0609020204030204" pitchFamily="49" charset="0"/>
              </a:rPr>
              <a:t>j = </a:t>
            </a:r>
            <a:r>
              <a:rPr lang="en-US" sz="2400" b="0" dirty="0" err="1">
                <a:solidFill>
                  <a:schemeClr val="bg1">
                    <a:lumMod val="50000"/>
                    <a:lumOff val="50000"/>
                  </a:schemeClr>
                </a:solidFill>
                <a:effectLst/>
                <a:latin typeface="Consolas" panose="020B0609020204030204" pitchFamily="49" charset="0"/>
              </a:rPr>
              <a:t>counter.getAndIncrement</a:t>
            </a:r>
            <a:r>
              <a:rPr lang="en-US" sz="2400" b="0" dirty="0">
                <a:solidFill>
                  <a:schemeClr val="bg1">
                    <a:lumMod val="50000"/>
                    <a:lumOff val="50000"/>
                  </a:schemeClr>
                </a:solidFill>
                <a:effectLst/>
                <a:latin typeface="Consolas" panose="020B0609020204030204" pitchFamily="49" charset="0"/>
              </a:rPr>
              <a:t>();</a:t>
            </a:r>
          </a:p>
          <a:p>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if</a:t>
            </a:r>
            <a:r>
              <a:rPr lang="en-US" sz="2400" b="0" dirty="0">
                <a:solidFill>
                  <a:srgbClr val="D4D4D4"/>
                </a:solidFill>
                <a:effectLst/>
                <a:latin typeface="Consolas" panose="020B0609020204030204" pitchFamily="49" charset="0"/>
              </a:rPr>
              <a:t> (</a:t>
            </a:r>
            <a:r>
              <a:rPr lang="en-US" sz="2400" b="0" dirty="0" err="1">
                <a:solidFill>
                  <a:srgbClr val="DCDCAA"/>
                </a:solidFill>
                <a:effectLst/>
                <a:latin typeface="Consolas" panose="020B0609020204030204" pitchFamily="49" charset="0"/>
              </a:rPr>
              <a:t>isPrime</a:t>
            </a:r>
            <a:r>
              <a:rPr lang="en-US" sz="2400" b="0" dirty="0">
                <a:solidFill>
                  <a:srgbClr val="D4D4D4"/>
                </a:solidFill>
                <a:effectLst/>
                <a:latin typeface="Consolas" panose="020B0609020204030204" pitchFamily="49" charset="0"/>
              </a:rPr>
              <a:t>(</a:t>
            </a:r>
            <a:r>
              <a:rPr lang="en-US" sz="2400" b="0" dirty="0">
                <a:solidFill>
                  <a:srgbClr val="9CDCFE"/>
                </a:solidFill>
                <a:effectLst/>
                <a:latin typeface="Consolas" panose="020B0609020204030204" pitchFamily="49" charset="0"/>
              </a:rPr>
              <a:t>j</a:t>
            </a:r>
            <a:r>
              <a:rPr lang="en-US" sz="2400" b="0" dirty="0">
                <a:solidFill>
                  <a:srgbClr val="D4D4D4"/>
                </a:solidFill>
                <a:effectLst/>
                <a:latin typeface="Consolas" panose="020B0609020204030204" pitchFamily="49" charset="0"/>
              </a:rPr>
              <a:t>))</a:t>
            </a:r>
          </a:p>
          <a:p>
            <a:r>
              <a:rPr lang="en-US" sz="2400" b="0" dirty="0">
                <a:solidFill>
                  <a:srgbClr val="D4D4D4"/>
                </a:solidFill>
                <a:effectLst/>
                <a:latin typeface="Consolas" panose="020B0609020204030204" pitchFamily="49" charset="0"/>
              </a:rPr>
              <a:t>      </a:t>
            </a:r>
            <a:r>
              <a:rPr lang="en-US" sz="2400" b="0" dirty="0">
                <a:solidFill>
                  <a:srgbClr val="DCDCAA"/>
                </a:solidFill>
                <a:effectLst/>
                <a:latin typeface="Consolas" panose="020B0609020204030204" pitchFamily="49" charset="0"/>
              </a:rPr>
              <a:t>print</a:t>
            </a:r>
            <a:r>
              <a:rPr lang="en-US" sz="2400" b="0" dirty="0">
                <a:solidFill>
                  <a:srgbClr val="D4D4D4"/>
                </a:solidFill>
                <a:effectLst/>
                <a:latin typeface="Consolas" panose="020B0609020204030204" pitchFamily="49" charset="0"/>
              </a:rPr>
              <a:t>(</a:t>
            </a:r>
            <a:r>
              <a:rPr lang="en-US" sz="2400" b="0" dirty="0">
                <a:solidFill>
                  <a:srgbClr val="9CDCFE"/>
                </a:solidFill>
                <a:effectLst/>
                <a:latin typeface="Consolas" panose="020B0609020204030204" pitchFamily="49" charset="0"/>
              </a:rPr>
              <a:t>j</a:t>
            </a:r>
            <a:r>
              <a:rPr lang="en-US" sz="2400" b="0" dirty="0">
                <a:solidFill>
                  <a:srgbClr val="D4D4D4"/>
                </a:solidFill>
                <a:effectLst/>
                <a:latin typeface="Consolas" panose="020B0609020204030204" pitchFamily="49" charset="0"/>
              </a:rPr>
              <a:t>);</a:t>
            </a:r>
          </a:p>
          <a:p>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a:t>
            </a:r>
          </a:p>
          <a:p>
            <a:pPr>
              <a:lnSpc>
                <a:spcPct val="70000"/>
              </a:lnSpc>
              <a:spcBef>
                <a:spcPct val="30000"/>
              </a:spcBef>
            </a:pPr>
            <a:endParaRPr lang="en-US" sz="2400" b="1" dirty="0">
              <a:solidFill>
                <a:schemeClr val="bg1">
                  <a:lumMod val="50000"/>
                </a:schemeClr>
              </a:solidFill>
              <a:latin typeface="Courier New" pitchFamily="49" charset="0"/>
              <a:cs typeface="Courier New" pitchFamily="49" charset="0"/>
            </a:endParaRPr>
          </a:p>
        </p:txBody>
      </p:sp>
      <p:sp>
        <p:nvSpPr>
          <p:cNvPr id="7" name="Footer Placeholder 1"/>
          <p:cNvSpPr>
            <a:spLocks noGrp="1"/>
          </p:cNvSpPr>
          <p:nvPr>
            <p:ph type="ftr" sz="quarter" idx="10"/>
          </p:nvPr>
        </p:nvSpPr>
        <p:spPr/>
        <p:txBody>
          <a:bodyPr/>
          <a:lstStyle/>
          <a:p>
            <a:r>
              <a:rPr lang="en-US">
                <a:latin typeface="+mj-lt"/>
              </a:rPr>
              <a:t>Art of Multiprocessor Programming</a:t>
            </a:r>
          </a:p>
        </p:txBody>
      </p:sp>
      <p:sp>
        <p:nvSpPr>
          <p:cNvPr id="64515" name="Slide Number Placeholder 3"/>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E1CAECB2-0029-4862-A3DB-C1E34F5E1997}" type="slidenum">
              <a:rPr lang="ar-SA" sz="1400">
                <a:latin typeface="Arial" panose="020B0604020202020204" pitchFamily="34" charset="0"/>
                <a:cs typeface="Arial" pitchFamily="34" charset="0"/>
              </a:rPr>
              <a:pPr algn="r" eaLnBrk="0" hangingPunct="0"/>
              <a:t>33</a:t>
            </a:fld>
            <a:endParaRPr lang="en-US" sz="1400" dirty="0">
              <a:latin typeface="Arial" panose="020B0604020202020204" pitchFamily="34" charset="0"/>
              <a:cs typeface="Arial" pitchFamily="34" charset="0"/>
            </a:endParaRPr>
          </a:p>
        </p:txBody>
      </p:sp>
      <p:sp>
        <p:nvSpPr>
          <p:cNvPr id="64517" name="Rectangle 2"/>
          <p:cNvSpPr>
            <a:spLocks noGrp="1" noChangeArrowheads="1"/>
          </p:cNvSpPr>
          <p:nvPr>
            <p:ph type="title" idx="4294967295"/>
          </p:nvPr>
        </p:nvSpPr>
        <p:spPr/>
        <p:txBody>
          <a:bodyPr/>
          <a:lstStyle/>
          <a:p>
            <a:r>
              <a:rPr lang="en-US" dirty="0">
                <a:solidFill>
                  <a:srgbClr val="FFFF00"/>
                </a:solidFill>
              </a:rPr>
              <a:t>Thread </a:t>
            </a:r>
            <a:r>
              <a:rPr lang="en-US" i="1" dirty="0" err="1">
                <a:solidFill>
                  <a:srgbClr val="FFFF00"/>
                </a:solidFill>
              </a:rPr>
              <a:t>i</a:t>
            </a:r>
            <a:endParaRPr lang="en-US" dirty="0">
              <a:solidFill>
                <a:srgbClr val="FFFF00"/>
              </a:solidFill>
            </a:endParaRPr>
          </a:p>
        </p:txBody>
      </p:sp>
      <p:sp>
        <p:nvSpPr>
          <p:cNvPr id="64518" name="AutoShape 8"/>
          <p:cNvSpPr>
            <a:spLocks noChangeArrowheads="1"/>
          </p:cNvSpPr>
          <p:nvPr/>
        </p:nvSpPr>
        <p:spPr bwMode="auto">
          <a:xfrm>
            <a:off x="1447800" y="3857625"/>
            <a:ext cx="2971800" cy="1246188"/>
          </a:xfrm>
          <a:prstGeom prst="wedgeRoundRectCallout">
            <a:avLst>
              <a:gd name="adj1" fmla="val 64554"/>
              <a:gd name="adj2" fmla="val 59610"/>
              <a:gd name="adj3" fmla="val 16667"/>
            </a:avLst>
          </a:prstGeom>
          <a:noFill/>
          <a:ln w="38100">
            <a:solidFill>
              <a:srgbClr val="FF0000"/>
            </a:solidFill>
            <a:miter lim="800000"/>
            <a:headEnd/>
            <a:tailEnd/>
          </a:ln>
        </p:spPr>
        <p:txBody>
          <a:bodyPr anchor="ctr"/>
          <a:lstStyle/>
          <a:p>
            <a:pPr algn="ctr" eaLnBrk="0" hangingPunct="0"/>
            <a:endParaRPr lang="en-US" sz="4400" dirty="0">
              <a:solidFill>
                <a:srgbClr val="0000FF"/>
              </a:solidFill>
              <a:latin typeface="Arial" panose="020B0604020202020204" pitchFamily="34" charset="0"/>
            </a:endParaRPr>
          </a:p>
        </p:txBody>
      </p:sp>
      <p:sp>
        <p:nvSpPr>
          <p:cNvPr id="64519" name="Text Box 9"/>
          <p:cNvSpPr txBox="1">
            <a:spLocks noChangeArrowheads="1"/>
          </p:cNvSpPr>
          <p:nvPr/>
        </p:nvSpPr>
        <p:spPr bwMode="auto">
          <a:xfrm>
            <a:off x="4473575" y="5316538"/>
            <a:ext cx="4303713" cy="946150"/>
          </a:xfrm>
          <a:prstGeom prst="rect">
            <a:avLst/>
          </a:prstGeom>
          <a:noFill/>
          <a:ln w="76200">
            <a:solidFill>
              <a:srgbClr val="FF0000"/>
            </a:solidFill>
            <a:miter lim="800000"/>
            <a:headEnd/>
            <a:tailEnd/>
          </a:ln>
        </p:spPr>
        <p:txBody>
          <a:bodyPr>
            <a:spAutoFit/>
          </a:bodyPr>
          <a:lstStyle/>
          <a:p>
            <a:pPr algn="ctr" eaLnBrk="0" hangingPunct="0"/>
            <a:r>
              <a:rPr lang="en-US" sz="2800" dirty="0">
                <a:solidFill>
                  <a:srgbClr val="FFFF00"/>
                </a:solidFill>
                <a:latin typeface="+mj-lt"/>
              </a:rPr>
              <a:t>Increment &amp; return each new value</a:t>
            </a:r>
          </a:p>
        </p:txBody>
      </p:sp>
    </p:spTree>
    <p:extLst>
      <p:ext uri="{BB962C8B-B14F-4D97-AF65-F5344CB8AC3E}">
        <p14:creationId xmlns:p14="http://schemas.microsoft.com/office/powerpoint/2010/main" val="2332308794"/>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3" name="Slide Number Placeholder 3"/>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5C5AE0A0-641A-479A-A2C7-50B4753D2442}" type="slidenum">
              <a:rPr lang="ar-SA" sz="1400">
                <a:latin typeface="Arial" panose="020B0604020202020204" pitchFamily="34" charset="0"/>
                <a:cs typeface="Arial" pitchFamily="34" charset="0"/>
              </a:rPr>
              <a:pPr algn="r" eaLnBrk="0" hangingPunct="0"/>
              <a:t>34</a:t>
            </a:fld>
            <a:endParaRPr lang="en-US" sz="1400" dirty="0">
              <a:latin typeface="Arial" panose="020B0604020202020204" pitchFamily="34" charset="0"/>
              <a:cs typeface="Arial" pitchFamily="34" charset="0"/>
            </a:endParaRPr>
          </a:p>
        </p:txBody>
      </p:sp>
      <p:sp>
        <p:nvSpPr>
          <p:cNvPr id="66564" name="Rectangle 2"/>
          <p:cNvSpPr>
            <a:spLocks noGrp="1" noChangeArrowheads="1"/>
          </p:cNvSpPr>
          <p:nvPr>
            <p:ph type="title" idx="4294967295"/>
          </p:nvPr>
        </p:nvSpPr>
        <p:spPr/>
        <p:txBody>
          <a:bodyPr/>
          <a:lstStyle/>
          <a:p>
            <a:r>
              <a:rPr lang="en-US" dirty="0">
                <a:solidFill>
                  <a:srgbClr val="FFFF00"/>
                </a:solidFill>
              </a:rPr>
              <a:t>Shared Counter</a:t>
            </a:r>
          </a:p>
        </p:txBody>
      </p:sp>
      <p:sp>
        <p:nvSpPr>
          <p:cNvPr id="66565" name="Text Box 3"/>
          <p:cNvSpPr txBox="1">
            <a:spLocks noChangeArrowheads="1"/>
          </p:cNvSpPr>
          <p:nvPr/>
        </p:nvSpPr>
        <p:spPr bwMode="auto">
          <a:xfrm>
            <a:off x="849313" y="2667000"/>
            <a:ext cx="7445375" cy="3074688"/>
          </a:xfrm>
          <a:prstGeom prst="rect">
            <a:avLst/>
          </a:prstGeom>
          <a:solidFill>
            <a:schemeClr val="bg1"/>
          </a:solidFill>
          <a:ln w="9525">
            <a:noFill/>
            <a:miter lim="800000"/>
            <a:headEnd/>
            <a:tailEnd/>
          </a:ln>
        </p:spPr>
        <p:txBody>
          <a:bodyPr>
            <a:spAutoFit/>
          </a:bodyPr>
          <a:lstStyle/>
          <a:p>
            <a:r>
              <a:rPr lang="en-US" sz="2400" b="0" dirty="0">
                <a:solidFill>
                  <a:srgbClr val="9CDCFE"/>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class</a:t>
            </a:r>
            <a:r>
              <a:rPr lang="en-US" sz="2400" b="0" dirty="0">
                <a:solidFill>
                  <a:srgbClr val="D4D4D4"/>
                </a:solidFill>
                <a:effectLst/>
                <a:latin typeface="Consolas" panose="020B0609020204030204" pitchFamily="49" charset="0"/>
              </a:rPr>
              <a:t> </a:t>
            </a:r>
            <a:r>
              <a:rPr lang="en-US" sz="2400" b="1" dirty="0">
                <a:solidFill>
                  <a:srgbClr val="4EC9B0"/>
                </a:solidFill>
                <a:effectLst/>
                <a:latin typeface="Consolas" panose="020B0609020204030204" pitchFamily="49" charset="0"/>
              </a:rPr>
              <a:t>Counter</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private</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long</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value</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long</a:t>
            </a:r>
            <a:r>
              <a:rPr lang="en-US" sz="2400" b="0" dirty="0">
                <a:solidFill>
                  <a:srgbClr val="D4D4D4"/>
                </a:solidFill>
                <a:effectLst/>
                <a:latin typeface="Consolas" panose="020B0609020204030204" pitchFamily="49" charset="0"/>
              </a:rPr>
              <a:t> </a:t>
            </a:r>
            <a:r>
              <a:rPr lang="en-US" sz="2400" b="0" dirty="0" err="1">
                <a:solidFill>
                  <a:srgbClr val="DCDCAA"/>
                </a:solidFill>
                <a:effectLst/>
                <a:latin typeface="Consolas" panose="020B0609020204030204" pitchFamily="49" charset="0"/>
              </a:rPr>
              <a:t>getAndIncrement</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return</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value</a:t>
            </a:r>
            <a:r>
              <a:rPr lang="en-US" sz="2400" b="0" dirty="0">
                <a:solidFill>
                  <a:srgbClr val="D4D4D4"/>
                </a:solidFill>
                <a:effectLst/>
                <a:latin typeface="Consolas" panose="020B0609020204030204" pitchFamily="49" charset="0"/>
              </a:rPr>
              <a:t>++;</a:t>
            </a:r>
          </a:p>
          <a:p>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p>
          <a:p>
            <a:pPr>
              <a:lnSpc>
                <a:spcPct val="70000"/>
              </a:lnSpc>
              <a:spcBef>
                <a:spcPct val="30000"/>
              </a:spcBef>
            </a:pPr>
            <a:endParaRPr lang="en-US" sz="2400" b="1" dirty="0">
              <a:solidFill>
                <a:srgbClr val="0000FF"/>
              </a:solidFill>
              <a:latin typeface="Courier New" pitchFamily="49" charset="0"/>
              <a:cs typeface="Courier New" pitchFamily="49" charset="0"/>
            </a:endParaRPr>
          </a:p>
        </p:txBody>
      </p:sp>
      <p:sp>
        <p:nvSpPr>
          <p:cNvPr id="6" name="Footer Placeholder 1"/>
          <p:cNvSpPr>
            <a:spLocks noGrp="1"/>
          </p:cNvSpPr>
          <p:nvPr>
            <p:ph type="ftr" sz="quarter" idx="10"/>
          </p:nvPr>
        </p:nvSpPr>
        <p:spPr>
          <a:xfrm>
            <a:off x="3124200" y="6245225"/>
            <a:ext cx="3124200" cy="476250"/>
          </a:xfrm>
        </p:spPr>
        <p:txBody>
          <a:bodyPr/>
          <a:lstStyle/>
          <a:p>
            <a:r>
              <a:rPr lang="en-US" dirty="0">
                <a:latin typeface="+mj-lt"/>
              </a:rPr>
              <a:t>Art of Multiprocessor Programming</a:t>
            </a:r>
          </a:p>
        </p:txBody>
      </p:sp>
    </p:spTree>
    <p:extLst>
      <p:ext uri="{BB962C8B-B14F-4D97-AF65-F5344CB8AC3E}">
        <p14:creationId xmlns:p14="http://schemas.microsoft.com/office/powerpoint/2010/main" val="2021144388"/>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CCCD671A-99ED-5A9F-2CD6-DA59B9C559DA}"/>
              </a:ext>
            </a:extLst>
          </p:cNvPr>
          <p:cNvSpPr txBox="1">
            <a:spLocks noChangeArrowheads="1"/>
          </p:cNvSpPr>
          <p:nvPr/>
        </p:nvSpPr>
        <p:spPr bwMode="auto">
          <a:xfrm>
            <a:off x="849313" y="2667000"/>
            <a:ext cx="7445375" cy="3074688"/>
          </a:xfrm>
          <a:prstGeom prst="rect">
            <a:avLst/>
          </a:prstGeom>
          <a:solidFill>
            <a:schemeClr val="bg1"/>
          </a:solidFill>
          <a:ln w="9525">
            <a:noFill/>
            <a:miter lim="800000"/>
            <a:headEnd/>
            <a:tailEnd/>
          </a:ln>
        </p:spPr>
        <p:txBody>
          <a:bodyPr>
            <a:spAutoFit/>
          </a:bodyPr>
          <a:lstStyle/>
          <a:p>
            <a:r>
              <a:rPr lang="en-US" sz="2400" b="0" dirty="0">
                <a:solidFill>
                  <a:srgbClr val="9CDCFE"/>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class</a:t>
            </a:r>
            <a:r>
              <a:rPr lang="en-US" sz="2400" b="0" dirty="0">
                <a:solidFill>
                  <a:srgbClr val="D4D4D4"/>
                </a:solidFill>
                <a:effectLst/>
                <a:latin typeface="Consolas" panose="020B0609020204030204" pitchFamily="49" charset="0"/>
              </a:rPr>
              <a:t> </a:t>
            </a:r>
            <a:r>
              <a:rPr lang="en-US" sz="2400" b="1" dirty="0">
                <a:solidFill>
                  <a:srgbClr val="4EC9B0"/>
                </a:solidFill>
                <a:effectLst/>
                <a:latin typeface="Consolas" panose="020B0609020204030204" pitchFamily="49" charset="0"/>
              </a:rPr>
              <a:t>Counter</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private</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long</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value</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long</a:t>
            </a:r>
            <a:r>
              <a:rPr lang="en-US" sz="2400" b="0" dirty="0">
                <a:solidFill>
                  <a:srgbClr val="D4D4D4"/>
                </a:solidFill>
                <a:effectLst/>
                <a:latin typeface="Consolas" panose="020B0609020204030204" pitchFamily="49" charset="0"/>
              </a:rPr>
              <a:t> </a:t>
            </a:r>
            <a:r>
              <a:rPr lang="en-US" sz="2400" b="0" dirty="0" err="1">
                <a:solidFill>
                  <a:srgbClr val="DCDCAA"/>
                </a:solidFill>
                <a:effectLst/>
                <a:latin typeface="Consolas" panose="020B0609020204030204" pitchFamily="49" charset="0"/>
              </a:rPr>
              <a:t>getAndIncrement</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return</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value</a:t>
            </a:r>
            <a:r>
              <a:rPr lang="en-US" sz="2400" b="0" dirty="0">
                <a:solidFill>
                  <a:srgbClr val="D4D4D4"/>
                </a:solidFill>
                <a:effectLst/>
                <a:latin typeface="Consolas" panose="020B0609020204030204" pitchFamily="49" charset="0"/>
              </a:rPr>
              <a:t>++;</a:t>
            </a:r>
          </a:p>
          <a:p>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p>
          <a:p>
            <a:pPr>
              <a:lnSpc>
                <a:spcPct val="70000"/>
              </a:lnSpc>
              <a:spcBef>
                <a:spcPct val="30000"/>
              </a:spcBef>
            </a:pPr>
            <a:endParaRPr lang="en-US" sz="2400" b="1" dirty="0">
              <a:solidFill>
                <a:srgbClr val="0000FF"/>
              </a:solidFill>
              <a:latin typeface="Courier New" pitchFamily="49" charset="0"/>
              <a:cs typeface="Courier New" pitchFamily="49" charset="0"/>
            </a:endParaRPr>
          </a:p>
        </p:txBody>
      </p:sp>
      <p:sp>
        <p:nvSpPr>
          <p:cNvPr id="6" name="Footer Placeholder 1"/>
          <p:cNvSpPr>
            <a:spLocks noGrp="1"/>
          </p:cNvSpPr>
          <p:nvPr>
            <p:ph type="ftr" sz="quarter" idx="10"/>
          </p:nvPr>
        </p:nvSpPr>
        <p:spPr/>
        <p:txBody>
          <a:bodyPr/>
          <a:lstStyle/>
          <a:p>
            <a:r>
              <a:rPr lang="en-US">
                <a:latin typeface="+mj-lt"/>
              </a:rPr>
              <a:t>Art of Multiprocessor Programming</a:t>
            </a:r>
          </a:p>
        </p:txBody>
      </p:sp>
      <p:sp>
        <p:nvSpPr>
          <p:cNvPr id="68611" name="Slide Number Placeholder 3"/>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18E81181-2E7B-41A7-B0A9-1BA857E7816A}" type="slidenum">
              <a:rPr lang="ar-SA" sz="1400">
                <a:latin typeface="Arial" panose="020B0604020202020204" pitchFamily="34" charset="0"/>
                <a:cs typeface="Arial" pitchFamily="34" charset="0"/>
              </a:rPr>
              <a:pPr algn="r" eaLnBrk="0" hangingPunct="0"/>
              <a:t>35</a:t>
            </a:fld>
            <a:endParaRPr lang="en-US" sz="1400" dirty="0">
              <a:latin typeface="Arial" panose="020B0604020202020204" pitchFamily="34" charset="0"/>
              <a:cs typeface="Arial" pitchFamily="34" charset="0"/>
            </a:endParaRPr>
          </a:p>
        </p:txBody>
      </p:sp>
      <p:sp>
        <p:nvSpPr>
          <p:cNvPr id="68612" name="Rectangle 2"/>
          <p:cNvSpPr>
            <a:spLocks noGrp="1" noChangeArrowheads="1"/>
          </p:cNvSpPr>
          <p:nvPr>
            <p:ph type="title" idx="4294967295"/>
          </p:nvPr>
        </p:nvSpPr>
        <p:spPr/>
        <p:txBody>
          <a:bodyPr/>
          <a:lstStyle/>
          <a:p>
            <a:r>
              <a:rPr lang="en-US" dirty="0">
                <a:solidFill>
                  <a:srgbClr val="FFFF00"/>
                </a:solidFill>
              </a:rPr>
              <a:t>Shared Counter</a:t>
            </a:r>
          </a:p>
        </p:txBody>
      </p:sp>
      <p:sp>
        <p:nvSpPr>
          <p:cNvPr id="68614" name="Text Box 4"/>
          <p:cNvSpPr txBox="1">
            <a:spLocks noChangeArrowheads="1"/>
          </p:cNvSpPr>
          <p:nvPr/>
        </p:nvSpPr>
        <p:spPr bwMode="auto">
          <a:xfrm rot="-914075">
            <a:off x="2581275" y="4138613"/>
            <a:ext cx="5662613" cy="1098550"/>
          </a:xfrm>
          <a:prstGeom prst="rect">
            <a:avLst/>
          </a:prstGeom>
          <a:solidFill>
            <a:schemeClr val="bg1">
              <a:alpha val="65097"/>
            </a:schemeClr>
          </a:solidFill>
          <a:ln w="31750">
            <a:solidFill>
              <a:srgbClr val="FF0000"/>
            </a:solidFill>
            <a:miter lim="800000"/>
            <a:headEnd/>
            <a:tailEnd/>
          </a:ln>
        </p:spPr>
        <p:txBody>
          <a:bodyPr>
            <a:spAutoFit/>
          </a:bodyPr>
          <a:lstStyle/>
          <a:p>
            <a:pPr algn="ctr" eaLnBrk="0" hangingPunct="0"/>
            <a:r>
              <a:rPr lang="en-US" sz="3200" b="1" dirty="0">
                <a:solidFill>
                  <a:srgbClr val="FFFF00"/>
                </a:solidFill>
                <a:latin typeface="+mj-lt"/>
              </a:rPr>
              <a:t>OK for single thread,</a:t>
            </a:r>
          </a:p>
          <a:p>
            <a:pPr algn="ctr" eaLnBrk="0" hangingPunct="0"/>
            <a:r>
              <a:rPr lang="en-US" sz="3200" b="1" dirty="0">
                <a:solidFill>
                  <a:srgbClr val="FFFF00"/>
                </a:solidFill>
                <a:latin typeface="+mj-lt"/>
              </a:rPr>
              <a:t>not for concurrent threads</a:t>
            </a:r>
          </a:p>
        </p:txBody>
      </p:sp>
    </p:spTree>
    <p:extLst>
      <p:ext uri="{BB962C8B-B14F-4D97-AF65-F5344CB8AC3E}">
        <p14:creationId xmlns:p14="http://schemas.microsoft.com/office/powerpoint/2010/main" val="2077216820"/>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1"/>
          <p:cNvSpPr>
            <a:spLocks noGrp="1"/>
          </p:cNvSpPr>
          <p:nvPr>
            <p:ph type="ftr" sz="quarter" idx="10"/>
          </p:nvPr>
        </p:nvSpPr>
        <p:spPr/>
        <p:txBody>
          <a:bodyPr/>
          <a:lstStyle/>
          <a:p>
            <a:r>
              <a:rPr lang="en-US"/>
              <a:t>Art of Multiprocessor Programming</a:t>
            </a:r>
          </a:p>
        </p:txBody>
      </p:sp>
      <p:sp>
        <p:nvSpPr>
          <p:cNvPr id="70659" name="Slide Number Placeholder 3"/>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CBD704B5-C71E-4525-AFA5-B3468A72D116}" type="slidenum">
              <a:rPr lang="ar-SA" sz="1400">
                <a:latin typeface="Arial" panose="020B0604020202020204" pitchFamily="34" charset="0"/>
                <a:cs typeface="Arial" pitchFamily="34" charset="0"/>
              </a:rPr>
              <a:pPr algn="r" eaLnBrk="0" hangingPunct="0"/>
              <a:t>36</a:t>
            </a:fld>
            <a:endParaRPr lang="en-US" sz="1400" dirty="0">
              <a:latin typeface="Arial" panose="020B0604020202020204" pitchFamily="34" charset="0"/>
              <a:cs typeface="Arial" pitchFamily="34" charset="0"/>
            </a:endParaRPr>
          </a:p>
        </p:txBody>
      </p:sp>
      <p:sp>
        <p:nvSpPr>
          <p:cNvPr id="70660" name="Rectangle 2"/>
          <p:cNvSpPr>
            <a:spLocks noGrp="1" noChangeArrowheads="1"/>
          </p:cNvSpPr>
          <p:nvPr>
            <p:ph type="title" idx="4294967295"/>
          </p:nvPr>
        </p:nvSpPr>
        <p:spPr/>
        <p:txBody>
          <a:bodyPr/>
          <a:lstStyle/>
          <a:p>
            <a:r>
              <a:rPr lang="en-US" dirty="0">
                <a:solidFill>
                  <a:srgbClr val="FFFF00"/>
                </a:solidFill>
              </a:rPr>
              <a:t>What It Means</a:t>
            </a:r>
          </a:p>
        </p:txBody>
      </p:sp>
      <p:sp>
        <p:nvSpPr>
          <p:cNvPr id="2" name="Text Box 3">
            <a:extLst>
              <a:ext uri="{FF2B5EF4-FFF2-40B4-BE49-F238E27FC236}">
                <a16:creationId xmlns:a16="http://schemas.microsoft.com/office/drawing/2014/main" id="{0ACB9515-7806-AA2A-D762-B18F0D815F4B}"/>
              </a:ext>
            </a:extLst>
          </p:cNvPr>
          <p:cNvSpPr txBox="1">
            <a:spLocks noChangeArrowheads="1"/>
          </p:cNvSpPr>
          <p:nvPr/>
        </p:nvSpPr>
        <p:spPr bwMode="auto">
          <a:xfrm>
            <a:off x="849313" y="2667000"/>
            <a:ext cx="7445375" cy="3074688"/>
          </a:xfrm>
          <a:prstGeom prst="rect">
            <a:avLst/>
          </a:prstGeom>
          <a:solidFill>
            <a:schemeClr val="bg1"/>
          </a:solidFill>
          <a:ln w="9525">
            <a:noFill/>
            <a:miter lim="800000"/>
            <a:headEnd/>
            <a:tailEnd/>
          </a:ln>
        </p:spPr>
        <p:txBody>
          <a:bodyPr>
            <a:spAutoFit/>
          </a:bodyPr>
          <a:lstStyle/>
          <a:p>
            <a:r>
              <a:rPr lang="en-US" sz="2400" b="0" dirty="0">
                <a:solidFill>
                  <a:srgbClr val="9CDCFE"/>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class</a:t>
            </a:r>
            <a:r>
              <a:rPr lang="en-US" sz="2400" b="0" dirty="0">
                <a:solidFill>
                  <a:srgbClr val="D4D4D4"/>
                </a:solidFill>
                <a:effectLst/>
                <a:latin typeface="Consolas" panose="020B0609020204030204" pitchFamily="49" charset="0"/>
              </a:rPr>
              <a:t> </a:t>
            </a:r>
            <a:r>
              <a:rPr lang="en-US" sz="2400" b="1" dirty="0">
                <a:solidFill>
                  <a:srgbClr val="4EC9B0"/>
                </a:solidFill>
                <a:effectLst/>
                <a:latin typeface="Consolas" panose="020B0609020204030204" pitchFamily="49" charset="0"/>
              </a:rPr>
              <a:t>Counter</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private</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long</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value</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long</a:t>
            </a:r>
            <a:r>
              <a:rPr lang="en-US" sz="2400" b="0" dirty="0">
                <a:solidFill>
                  <a:srgbClr val="D4D4D4"/>
                </a:solidFill>
                <a:effectLst/>
                <a:latin typeface="Consolas" panose="020B0609020204030204" pitchFamily="49" charset="0"/>
              </a:rPr>
              <a:t> </a:t>
            </a:r>
            <a:r>
              <a:rPr lang="en-US" sz="2400" b="0" dirty="0" err="1">
                <a:solidFill>
                  <a:srgbClr val="DCDCAA"/>
                </a:solidFill>
                <a:effectLst/>
                <a:latin typeface="Consolas" panose="020B0609020204030204" pitchFamily="49" charset="0"/>
              </a:rPr>
              <a:t>getAndIncrement</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return</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value</a:t>
            </a:r>
            <a:r>
              <a:rPr lang="en-US" sz="2400" b="0" dirty="0">
                <a:solidFill>
                  <a:srgbClr val="D4D4D4"/>
                </a:solidFill>
                <a:effectLst/>
                <a:latin typeface="Consolas" panose="020B0609020204030204" pitchFamily="49" charset="0"/>
              </a:rPr>
              <a:t>++;</a:t>
            </a:r>
          </a:p>
          <a:p>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p>
          <a:p>
            <a:pPr>
              <a:lnSpc>
                <a:spcPct val="70000"/>
              </a:lnSpc>
              <a:spcBef>
                <a:spcPct val="30000"/>
              </a:spcBef>
            </a:pPr>
            <a:endParaRPr lang="en-US" sz="2400" b="1" dirty="0">
              <a:solidFill>
                <a:srgbClr val="0000FF"/>
              </a:solidFill>
              <a:latin typeface="Courier New" pitchFamily="49" charset="0"/>
              <a:cs typeface="Courier New" pitchFamily="49" charset="0"/>
            </a:endParaRPr>
          </a:p>
        </p:txBody>
      </p:sp>
    </p:spTree>
    <p:extLst>
      <p:ext uri="{BB962C8B-B14F-4D97-AF65-F5344CB8AC3E}">
        <p14:creationId xmlns:p14="http://schemas.microsoft.com/office/powerpoint/2010/main" val="4278704974"/>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AFE5DC61-F88C-8D6A-7B6A-9510C9DE7EAF}"/>
              </a:ext>
            </a:extLst>
          </p:cNvPr>
          <p:cNvSpPr txBox="1">
            <a:spLocks noChangeArrowheads="1"/>
          </p:cNvSpPr>
          <p:nvPr/>
        </p:nvSpPr>
        <p:spPr bwMode="auto">
          <a:xfrm>
            <a:off x="849313" y="2667000"/>
            <a:ext cx="7445375" cy="3074688"/>
          </a:xfrm>
          <a:prstGeom prst="rect">
            <a:avLst/>
          </a:prstGeom>
          <a:solidFill>
            <a:schemeClr val="bg1"/>
          </a:solidFill>
          <a:ln w="9525">
            <a:noFill/>
            <a:miter lim="800000"/>
            <a:headEnd/>
            <a:tailEnd/>
          </a:ln>
        </p:spPr>
        <p:txBody>
          <a:bodyPr>
            <a:spAutoFit/>
          </a:bodyPr>
          <a:lstStyle/>
          <a:p>
            <a:r>
              <a:rPr lang="en-US" sz="2400" b="0" dirty="0">
                <a:solidFill>
                  <a:srgbClr val="9CDCFE"/>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class</a:t>
            </a:r>
            <a:r>
              <a:rPr lang="en-US" sz="2400" b="0" dirty="0">
                <a:solidFill>
                  <a:srgbClr val="D4D4D4"/>
                </a:solidFill>
                <a:effectLst/>
                <a:latin typeface="Consolas" panose="020B0609020204030204" pitchFamily="49" charset="0"/>
              </a:rPr>
              <a:t> </a:t>
            </a:r>
            <a:r>
              <a:rPr lang="en-US" sz="2400" b="1" dirty="0">
                <a:solidFill>
                  <a:srgbClr val="4EC9B0"/>
                </a:solidFill>
                <a:effectLst/>
                <a:latin typeface="Consolas" panose="020B0609020204030204" pitchFamily="49" charset="0"/>
              </a:rPr>
              <a:t>Counter</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private</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long</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value</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public</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long</a:t>
            </a:r>
            <a:r>
              <a:rPr lang="en-US" sz="2400" b="0" dirty="0">
                <a:solidFill>
                  <a:srgbClr val="D4D4D4"/>
                </a:solidFill>
                <a:effectLst/>
                <a:latin typeface="Consolas" panose="020B0609020204030204" pitchFamily="49" charset="0"/>
              </a:rPr>
              <a:t> </a:t>
            </a:r>
            <a:r>
              <a:rPr lang="en-US" sz="2400" b="0" dirty="0" err="1">
                <a:solidFill>
                  <a:srgbClr val="DCDCAA"/>
                </a:solidFill>
                <a:effectLst/>
                <a:latin typeface="Consolas" panose="020B0609020204030204" pitchFamily="49" charset="0"/>
              </a:rPr>
              <a:t>getAndIncrement</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return</a:t>
            </a:r>
            <a:r>
              <a:rPr lang="en-US" sz="2400" b="0" dirty="0">
                <a:solidFill>
                  <a:srgbClr val="D4D4D4"/>
                </a:solidFill>
                <a:effectLst/>
                <a:latin typeface="Consolas" panose="020B0609020204030204" pitchFamily="49" charset="0"/>
              </a:rPr>
              <a:t> </a:t>
            </a:r>
            <a:r>
              <a:rPr lang="en-US" sz="2400" b="0" dirty="0">
                <a:solidFill>
                  <a:srgbClr val="9CDCFE"/>
                </a:solidFill>
                <a:effectLst/>
                <a:latin typeface="Consolas" panose="020B0609020204030204" pitchFamily="49" charset="0"/>
              </a:rPr>
              <a:t>value</a:t>
            </a:r>
            <a:r>
              <a:rPr lang="en-US" sz="2400" b="0" dirty="0">
                <a:solidFill>
                  <a:srgbClr val="D4D4D4"/>
                </a:solidFill>
                <a:effectLst/>
                <a:latin typeface="Consolas" panose="020B0609020204030204" pitchFamily="49" charset="0"/>
              </a:rPr>
              <a:t>++;</a:t>
            </a:r>
          </a:p>
          <a:p>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p>
          <a:p>
            <a:pPr>
              <a:lnSpc>
                <a:spcPct val="70000"/>
              </a:lnSpc>
              <a:spcBef>
                <a:spcPct val="30000"/>
              </a:spcBef>
            </a:pPr>
            <a:endParaRPr lang="en-US" sz="2400" b="1" dirty="0">
              <a:solidFill>
                <a:srgbClr val="0000FF"/>
              </a:solidFill>
              <a:latin typeface="Courier New" pitchFamily="49" charset="0"/>
              <a:cs typeface="Courier New" pitchFamily="49" charset="0"/>
            </a:endParaRPr>
          </a:p>
        </p:txBody>
      </p:sp>
      <p:sp>
        <p:nvSpPr>
          <p:cNvPr id="7" name="Footer Placeholder 1"/>
          <p:cNvSpPr>
            <a:spLocks noGrp="1"/>
          </p:cNvSpPr>
          <p:nvPr>
            <p:ph type="ftr" sz="quarter" idx="10"/>
          </p:nvPr>
        </p:nvSpPr>
        <p:spPr/>
        <p:txBody>
          <a:bodyPr/>
          <a:lstStyle/>
          <a:p>
            <a:r>
              <a:rPr lang="en-US" dirty="0">
                <a:latin typeface="+mj-lt"/>
              </a:rPr>
              <a:t>Art of Multiprocessor Programming</a:t>
            </a:r>
          </a:p>
        </p:txBody>
      </p:sp>
      <p:sp>
        <p:nvSpPr>
          <p:cNvPr id="72707" name="Slide Number Placeholder 3"/>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FA2F4C62-6A25-48A2-A8A8-E1C174B1FAEF}" type="slidenum">
              <a:rPr lang="ar-SA" sz="1400">
                <a:latin typeface="Arial" panose="020B0604020202020204" pitchFamily="34" charset="0"/>
                <a:cs typeface="Arial" pitchFamily="34" charset="0"/>
              </a:rPr>
              <a:pPr algn="r" eaLnBrk="0" hangingPunct="0"/>
              <a:t>37</a:t>
            </a:fld>
            <a:endParaRPr lang="en-US" sz="1400" dirty="0">
              <a:latin typeface="Arial" panose="020B0604020202020204" pitchFamily="34" charset="0"/>
              <a:cs typeface="Arial" pitchFamily="34" charset="0"/>
            </a:endParaRPr>
          </a:p>
        </p:txBody>
      </p:sp>
      <p:sp>
        <p:nvSpPr>
          <p:cNvPr id="72708" name="Rectangle 2"/>
          <p:cNvSpPr>
            <a:spLocks noGrp="1" noChangeArrowheads="1"/>
          </p:cNvSpPr>
          <p:nvPr>
            <p:ph type="title" idx="4294967295"/>
          </p:nvPr>
        </p:nvSpPr>
        <p:spPr/>
        <p:txBody>
          <a:bodyPr/>
          <a:lstStyle/>
          <a:p>
            <a:r>
              <a:rPr lang="en-US" dirty="0">
                <a:solidFill>
                  <a:srgbClr val="FFFF00"/>
                </a:solidFill>
              </a:rPr>
              <a:t>What It Means</a:t>
            </a:r>
          </a:p>
        </p:txBody>
      </p:sp>
      <p:sp>
        <p:nvSpPr>
          <p:cNvPr id="72710" name="Text Box 4"/>
          <p:cNvSpPr txBox="1">
            <a:spLocks noChangeArrowheads="1"/>
          </p:cNvSpPr>
          <p:nvPr/>
        </p:nvSpPr>
        <p:spPr bwMode="auto">
          <a:xfrm>
            <a:off x="3657600" y="4802073"/>
            <a:ext cx="3657600" cy="1117229"/>
          </a:xfrm>
          <a:prstGeom prst="rect">
            <a:avLst/>
          </a:prstGeom>
          <a:solidFill>
            <a:srgbClr val="FFFFCC"/>
          </a:solidFill>
          <a:ln w="9525">
            <a:noFill/>
            <a:miter lim="800000"/>
            <a:headEnd/>
            <a:tailEnd/>
          </a:ln>
        </p:spPr>
        <p:txBody>
          <a:bodyPr>
            <a:spAutoFit/>
          </a:bodyPr>
          <a:lstStyle/>
          <a:p>
            <a:pPr>
              <a:lnSpc>
                <a:spcPct val="70000"/>
              </a:lnSpc>
              <a:spcBef>
                <a:spcPct val="30000"/>
              </a:spcBef>
            </a:pPr>
            <a:r>
              <a:rPr lang="en-US" sz="2400" b="1" dirty="0">
                <a:solidFill>
                  <a:srgbClr val="FF0000"/>
                </a:solidFill>
                <a:latin typeface="Courier New" pitchFamily="49" charset="0"/>
                <a:cs typeface="Courier New" pitchFamily="49" charset="0"/>
              </a:rPr>
              <a:t> </a:t>
            </a:r>
            <a:r>
              <a:rPr lang="en-US" sz="2400" b="1" dirty="0">
                <a:solidFill>
                  <a:schemeClr val="bg2"/>
                </a:solidFill>
                <a:latin typeface="Courier New" pitchFamily="49" charset="0"/>
                <a:cs typeface="Courier New" pitchFamily="49" charset="0"/>
              </a:rPr>
              <a:t>temp  = value;</a:t>
            </a:r>
          </a:p>
          <a:p>
            <a:pPr>
              <a:lnSpc>
                <a:spcPct val="70000"/>
              </a:lnSpc>
              <a:spcBef>
                <a:spcPct val="30000"/>
              </a:spcBef>
            </a:pPr>
            <a:r>
              <a:rPr lang="en-US" sz="2400" b="1" dirty="0">
                <a:solidFill>
                  <a:schemeClr val="bg2"/>
                </a:solidFill>
                <a:latin typeface="Courier New" pitchFamily="49" charset="0"/>
                <a:cs typeface="Courier New" pitchFamily="49" charset="0"/>
              </a:rPr>
              <a:t> value = temp + 1;</a:t>
            </a:r>
          </a:p>
          <a:p>
            <a:pPr>
              <a:lnSpc>
                <a:spcPct val="70000"/>
              </a:lnSpc>
              <a:spcBef>
                <a:spcPct val="30000"/>
              </a:spcBef>
            </a:pPr>
            <a:r>
              <a:rPr lang="en-US" sz="2400" b="1" dirty="0">
                <a:solidFill>
                  <a:schemeClr val="bg2"/>
                </a:solidFill>
                <a:latin typeface="Courier New" pitchFamily="49" charset="0"/>
                <a:cs typeface="Courier New" pitchFamily="49" charset="0"/>
              </a:rPr>
              <a:t> return temp;</a:t>
            </a:r>
          </a:p>
        </p:txBody>
      </p:sp>
      <p:sp>
        <p:nvSpPr>
          <p:cNvPr id="72711" name="AutoShape 5"/>
          <p:cNvSpPr>
            <a:spLocks noChangeArrowheads="1"/>
          </p:cNvSpPr>
          <p:nvPr/>
        </p:nvSpPr>
        <p:spPr bwMode="auto">
          <a:xfrm>
            <a:off x="1676400" y="3823344"/>
            <a:ext cx="2960688" cy="381000"/>
          </a:xfrm>
          <a:prstGeom prst="wedgeRoundRectCallout">
            <a:avLst>
              <a:gd name="adj1" fmla="val 48137"/>
              <a:gd name="adj2" fmla="val 184069"/>
              <a:gd name="adj3" fmla="val 16667"/>
            </a:avLst>
          </a:prstGeom>
          <a:noFill/>
          <a:ln w="38100">
            <a:solidFill>
              <a:srgbClr val="FF0000"/>
            </a:solidFill>
            <a:miter lim="800000"/>
            <a:headEnd/>
            <a:tailEnd/>
          </a:ln>
        </p:spPr>
        <p:txBody>
          <a:bodyPr anchor="ctr"/>
          <a:lstStyle/>
          <a:p>
            <a:pPr algn="ctr" eaLnBrk="0" hangingPunct="0"/>
            <a:endParaRPr lang="en-US" sz="4400" dirty="0">
              <a:solidFill>
                <a:srgbClr val="0000FF"/>
              </a:solidFill>
              <a:latin typeface="Arial" panose="020B0604020202020204" pitchFamily="34" charset="0"/>
            </a:endParaRPr>
          </a:p>
        </p:txBody>
      </p:sp>
    </p:spTree>
    <p:extLst>
      <p:ext uri="{BB962C8B-B14F-4D97-AF65-F5344CB8AC3E}">
        <p14:creationId xmlns:p14="http://schemas.microsoft.com/office/powerpoint/2010/main" val="1057755612"/>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Footer Placeholder 1"/>
          <p:cNvSpPr>
            <a:spLocks noGrp="1"/>
          </p:cNvSpPr>
          <p:nvPr>
            <p:ph type="ftr" sz="quarter" idx="10"/>
          </p:nvPr>
        </p:nvSpPr>
        <p:spPr/>
        <p:txBody>
          <a:bodyPr/>
          <a:lstStyle/>
          <a:p>
            <a:r>
              <a:rPr lang="en-US" dirty="0">
                <a:latin typeface="+mj-lt"/>
              </a:rPr>
              <a:t>Art of Multiprocessor Programming</a:t>
            </a:r>
          </a:p>
        </p:txBody>
      </p:sp>
      <p:sp>
        <p:nvSpPr>
          <p:cNvPr id="74755" name="Slide Number Placeholder 3"/>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492709AF-CC63-463C-98E4-7BF92C9BB220}" type="slidenum">
              <a:rPr lang="ar-SA" sz="1400">
                <a:latin typeface="Arial" panose="020B0604020202020204" pitchFamily="34" charset="0"/>
                <a:cs typeface="Arial" pitchFamily="34" charset="0"/>
              </a:rPr>
              <a:pPr algn="r" eaLnBrk="0" hangingPunct="0"/>
              <a:t>38</a:t>
            </a:fld>
            <a:endParaRPr lang="en-US" sz="1400" dirty="0">
              <a:latin typeface="Arial" panose="020B0604020202020204" pitchFamily="34" charset="0"/>
              <a:cs typeface="Arial" pitchFamily="34" charset="0"/>
            </a:endParaRPr>
          </a:p>
        </p:txBody>
      </p:sp>
      <p:sp>
        <p:nvSpPr>
          <p:cNvPr id="74756" name="Rectangle 46"/>
          <p:cNvSpPr>
            <a:spLocks noChangeArrowheads="1"/>
          </p:cNvSpPr>
          <p:nvPr/>
        </p:nvSpPr>
        <p:spPr bwMode="auto">
          <a:xfrm>
            <a:off x="4143375" y="1924050"/>
            <a:ext cx="406400" cy="449263"/>
          </a:xfrm>
          <a:prstGeom prst="rect">
            <a:avLst/>
          </a:prstGeom>
          <a:solidFill>
            <a:schemeClr val="accent1"/>
          </a:solidFill>
          <a:ln w="28575">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74757" name="Rectangle 47"/>
          <p:cNvSpPr>
            <a:spLocks noChangeArrowheads="1"/>
          </p:cNvSpPr>
          <p:nvPr/>
        </p:nvSpPr>
        <p:spPr bwMode="auto">
          <a:xfrm>
            <a:off x="6327775" y="1924050"/>
            <a:ext cx="406400" cy="449263"/>
          </a:xfrm>
          <a:prstGeom prst="rect">
            <a:avLst/>
          </a:prstGeom>
          <a:solidFill>
            <a:schemeClr val="accent1"/>
          </a:solidFill>
          <a:ln w="28575">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74758" name="Rectangle 48"/>
          <p:cNvSpPr>
            <a:spLocks noChangeArrowheads="1"/>
          </p:cNvSpPr>
          <p:nvPr/>
        </p:nvSpPr>
        <p:spPr bwMode="auto">
          <a:xfrm>
            <a:off x="7569200" y="1909763"/>
            <a:ext cx="406400" cy="449262"/>
          </a:xfrm>
          <a:prstGeom prst="rect">
            <a:avLst/>
          </a:prstGeom>
          <a:solidFill>
            <a:schemeClr val="accent1"/>
          </a:solidFill>
          <a:ln w="28575">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74759" name="Rectangle 45"/>
          <p:cNvSpPr>
            <a:spLocks noChangeArrowheads="1"/>
          </p:cNvSpPr>
          <p:nvPr/>
        </p:nvSpPr>
        <p:spPr bwMode="auto">
          <a:xfrm>
            <a:off x="2395538" y="1924050"/>
            <a:ext cx="406400" cy="449263"/>
          </a:xfrm>
          <a:prstGeom prst="rect">
            <a:avLst/>
          </a:prstGeom>
          <a:solidFill>
            <a:schemeClr val="accent1"/>
          </a:solidFill>
          <a:ln w="28575">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nvGrpSpPr>
          <p:cNvPr id="74760" name="Group 44"/>
          <p:cNvGrpSpPr>
            <a:grpSpLocks/>
          </p:cNvGrpSpPr>
          <p:nvPr/>
        </p:nvGrpSpPr>
        <p:grpSpPr bwMode="auto">
          <a:xfrm>
            <a:off x="838200" y="5575300"/>
            <a:ext cx="7391400" cy="762000"/>
            <a:chOff x="528" y="3312"/>
            <a:chExt cx="4656" cy="480"/>
          </a:xfrm>
        </p:grpSpPr>
        <p:sp>
          <p:nvSpPr>
            <p:cNvPr id="74761" name="AutoShape 42"/>
            <p:cNvSpPr>
              <a:spLocks noChangeArrowheads="1"/>
            </p:cNvSpPr>
            <p:nvPr/>
          </p:nvSpPr>
          <p:spPr bwMode="auto">
            <a:xfrm>
              <a:off x="528" y="3312"/>
              <a:ext cx="4656" cy="480"/>
            </a:xfrm>
            <a:prstGeom prst="rightArrow">
              <a:avLst>
                <a:gd name="adj1" fmla="val 50000"/>
                <a:gd name="adj2" fmla="val 242500"/>
              </a:avLst>
            </a:prstGeom>
            <a:solidFill>
              <a:srgbClr val="0099FF"/>
            </a:solidFill>
            <a:ln w="38100">
              <a:solidFill>
                <a:srgbClr val="0099FF"/>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74762" name="Text Box 43"/>
            <p:cNvSpPr txBox="1">
              <a:spLocks noChangeArrowheads="1"/>
            </p:cNvSpPr>
            <p:nvPr/>
          </p:nvSpPr>
          <p:spPr bwMode="auto">
            <a:xfrm>
              <a:off x="2239" y="3404"/>
              <a:ext cx="483" cy="291"/>
            </a:xfrm>
            <a:prstGeom prst="rect">
              <a:avLst/>
            </a:prstGeom>
            <a:noFill/>
            <a:ln w="9525">
              <a:noFill/>
              <a:miter lim="800000"/>
              <a:headEnd/>
              <a:tailEnd/>
            </a:ln>
          </p:spPr>
          <p:txBody>
            <a:bodyPr wrap="none">
              <a:spAutoFit/>
            </a:bodyPr>
            <a:lstStyle/>
            <a:p>
              <a:pPr algn="r" eaLnBrk="0" hangingPunct="0"/>
              <a:r>
                <a:rPr lang="en-US" sz="2400" dirty="0">
                  <a:solidFill>
                    <a:schemeClr val="bg1"/>
                  </a:solidFill>
                  <a:latin typeface="Arial" panose="020B0604020202020204" pitchFamily="34" charset="0"/>
                </a:rPr>
                <a:t>time</a:t>
              </a:r>
            </a:p>
          </p:txBody>
        </p:sp>
      </p:grpSp>
      <p:sp>
        <p:nvSpPr>
          <p:cNvPr id="74763" name="Rectangle 3"/>
          <p:cNvSpPr>
            <a:spLocks noGrp="1" noChangeArrowheads="1"/>
          </p:cNvSpPr>
          <p:nvPr>
            <p:ph type="title" idx="4294967295"/>
          </p:nvPr>
        </p:nvSpPr>
        <p:spPr>
          <a:xfrm>
            <a:off x="685800" y="481013"/>
            <a:ext cx="7772400" cy="1143000"/>
          </a:xfrm>
        </p:spPr>
        <p:txBody>
          <a:bodyPr/>
          <a:lstStyle/>
          <a:p>
            <a:r>
              <a:rPr lang="en-US" dirty="0">
                <a:solidFill>
                  <a:srgbClr val="FFFF00"/>
                </a:solidFill>
              </a:rPr>
              <a:t>Uh, oh</a:t>
            </a:r>
          </a:p>
        </p:txBody>
      </p:sp>
      <p:sp>
        <p:nvSpPr>
          <p:cNvPr id="74788" name="Text Box 28"/>
          <p:cNvSpPr txBox="1">
            <a:spLocks noChangeArrowheads="1"/>
          </p:cNvSpPr>
          <p:nvPr/>
        </p:nvSpPr>
        <p:spPr bwMode="auto">
          <a:xfrm>
            <a:off x="669925" y="1858963"/>
            <a:ext cx="2139950" cy="579437"/>
          </a:xfrm>
          <a:prstGeom prst="rect">
            <a:avLst/>
          </a:prstGeom>
          <a:noFill/>
          <a:ln w="9525">
            <a:noFill/>
            <a:miter lim="800000"/>
            <a:headEnd/>
            <a:tailEnd/>
          </a:ln>
        </p:spPr>
        <p:txBody>
          <a:bodyPr wrap="none">
            <a:spAutoFit/>
          </a:bodyPr>
          <a:lstStyle/>
          <a:p>
            <a:pPr algn="r" eaLnBrk="0" hangingPunct="0"/>
            <a:r>
              <a:rPr lang="en-US" sz="3200" b="1" dirty="0">
                <a:latin typeface="+mn-lt"/>
              </a:rPr>
              <a:t>Value…</a:t>
            </a:r>
            <a:r>
              <a:rPr lang="en-US" sz="3200" b="1" dirty="0">
                <a:latin typeface="Courier New" pitchFamily="49" charset="0"/>
              </a:rPr>
              <a:t> </a:t>
            </a:r>
            <a:r>
              <a:rPr lang="en-US" sz="3200" b="1" dirty="0">
                <a:solidFill>
                  <a:schemeClr val="bg2"/>
                </a:solidFill>
                <a:latin typeface="Courier New" pitchFamily="49" charset="0"/>
              </a:rPr>
              <a:t>1</a:t>
            </a:r>
          </a:p>
        </p:txBody>
      </p:sp>
      <p:sp>
        <p:nvSpPr>
          <p:cNvPr id="74789" name="Text Box 29"/>
          <p:cNvSpPr txBox="1">
            <a:spLocks noChangeArrowheads="1"/>
          </p:cNvSpPr>
          <p:nvPr/>
        </p:nvSpPr>
        <p:spPr bwMode="auto">
          <a:xfrm>
            <a:off x="2978466" y="2973388"/>
            <a:ext cx="886781" cy="830997"/>
          </a:xfrm>
          <a:prstGeom prst="rect">
            <a:avLst/>
          </a:prstGeom>
          <a:noFill/>
          <a:ln w="9525">
            <a:noFill/>
            <a:miter lim="800000"/>
            <a:headEnd/>
            <a:tailEnd/>
          </a:ln>
        </p:spPr>
        <p:txBody>
          <a:bodyPr wrap="none">
            <a:spAutoFit/>
          </a:bodyPr>
          <a:lstStyle/>
          <a:p>
            <a:pPr algn="ctr" eaLnBrk="0" hangingPunct="0"/>
            <a:r>
              <a:rPr lang="en-US" sz="2400">
                <a:solidFill>
                  <a:srgbClr val="FF0000"/>
                </a:solidFill>
                <a:latin typeface="+mj-lt"/>
              </a:rPr>
              <a:t>read </a:t>
            </a:r>
          </a:p>
          <a:p>
            <a:pPr algn="ctr" eaLnBrk="0" hangingPunct="0"/>
            <a:r>
              <a:rPr lang="en-US" sz="2400">
                <a:solidFill>
                  <a:srgbClr val="FF0000"/>
                </a:solidFill>
                <a:latin typeface="+mj-lt"/>
              </a:rPr>
              <a:t>1</a:t>
            </a:r>
          </a:p>
        </p:txBody>
      </p:sp>
      <p:sp>
        <p:nvSpPr>
          <p:cNvPr id="74790" name="Text Box 30"/>
          <p:cNvSpPr txBox="1">
            <a:spLocks noChangeArrowheads="1"/>
          </p:cNvSpPr>
          <p:nvPr/>
        </p:nvSpPr>
        <p:spPr bwMode="auto">
          <a:xfrm>
            <a:off x="3083241" y="4557713"/>
            <a:ext cx="886781" cy="830997"/>
          </a:xfrm>
          <a:prstGeom prst="rect">
            <a:avLst/>
          </a:prstGeom>
          <a:noFill/>
          <a:ln w="9525">
            <a:noFill/>
            <a:miter lim="800000"/>
            <a:headEnd/>
            <a:tailEnd/>
          </a:ln>
        </p:spPr>
        <p:txBody>
          <a:bodyPr wrap="none">
            <a:spAutoFit/>
          </a:bodyPr>
          <a:lstStyle/>
          <a:p>
            <a:pPr algn="ctr" eaLnBrk="0" hangingPunct="0"/>
            <a:r>
              <a:rPr lang="en-US" sz="2400" dirty="0">
                <a:solidFill>
                  <a:srgbClr val="0099CC"/>
                </a:solidFill>
                <a:latin typeface="+mj-lt"/>
              </a:rPr>
              <a:t>read </a:t>
            </a:r>
          </a:p>
          <a:p>
            <a:pPr algn="ctr" eaLnBrk="0" hangingPunct="0"/>
            <a:r>
              <a:rPr lang="en-US" sz="2400" dirty="0">
                <a:solidFill>
                  <a:srgbClr val="0099CC"/>
                </a:solidFill>
                <a:latin typeface="+mj-lt"/>
              </a:rPr>
              <a:t>1</a:t>
            </a:r>
          </a:p>
        </p:txBody>
      </p:sp>
      <p:sp>
        <p:nvSpPr>
          <p:cNvPr id="74791" name="Text Box 31"/>
          <p:cNvSpPr txBox="1">
            <a:spLocks noChangeArrowheads="1"/>
          </p:cNvSpPr>
          <p:nvPr/>
        </p:nvSpPr>
        <p:spPr bwMode="auto">
          <a:xfrm>
            <a:off x="3936359" y="2973388"/>
            <a:ext cx="920444" cy="830997"/>
          </a:xfrm>
          <a:prstGeom prst="rect">
            <a:avLst/>
          </a:prstGeom>
          <a:noFill/>
          <a:ln w="9525">
            <a:noFill/>
            <a:miter lim="800000"/>
            <a:headEnd/>
            <a:tailEnd/>
          </a:ln>
        </p:spPr>
        <p:txBody>
          <a:bodyPr wrap="none">
            <a:spAutoFit/>
          </a:bodyPr>
          <a:lstStyle/>
          <a:p>
            <a:pPr algn="ctr" eaLnBrk="0" hangingPunct="0"/>
            <a:r>
              <a:rPr lang="en-US" sz="2400">
                <a:solidFill>
                  <a:srgbClr val="FF0000"/>
                </a:solidFill>
                <a:latin typeface="+mj-lt"/>
              </a:rPr>
              <a:t>write </a:t>
            </a:r>
          </a:p>
          <a:p>
            <a:pPr algn="ctr" eaLnBrk="0" hangingPunct="0"/>
            <a:r>
              <a:rPr lang="en-US" sz="2400">
                <a:solidFill>
                  <a:srgbClr val="FF0000"/>
                </a:solidFill>
                <a:latin typeface="+mj-lt"/>
              </a:rPr>
              <a:t>2</a:t>
            </a:r>
          </a:p>
        </p:txBody>
      </p:sp>
      <p:sp>
        <p:nvSpPr>
          <p:cNvPr id="74792" name="Text Box 32"/>
          <p:cNvSpPr txBox="1">
            <a:spLocks noChangeArrowheads="1"/>
          </p:cNvSpPr>
          <p:nvPr/>
        </p:nvSpPr>
        <p:spPr bwMode="auto">
          <a:xfrm>
            <a:off x="5069203" y="2973388"/>
            <a:ext cx="886781" cy="830997"/>
          </a:xfrm>
          <a:prstGeom prst="rect">
            <a:avLst/>
          </a:prstGeom>
          <a:noFill/>
          <a:ln w="9525">
            <a:noFill/>
            <a:miter lim="800000"/>
            <a:headEnd/>
            <a:tailEnd/>
          </a:ln>
        </p:spPr>
        <p:txBody>
          <a:bodyPr wrap="none">
            <a:spAutoFit/>
          </a:bodyPr>
          <a:lstStyle/>
          <a:p>
            <a:pPr algn="ctr" eaLnBrk="0" hangingPunct="0"/>
            <a:r>
              <a:rPr lang="en-US" sz="2400">
                <a:solidFill>
                  <a:srgbClr val="FF0000"/>
                </a:solidFill>
                <a:latin typeface="+mj-lt"/>
              </a:rPr>
              <a:t>read </a:t>
            </a:r>
          </a:p>
          <a:p>
            <a:pPr algn="ctr" eaLnBrk="0" hangingPunct="0"/>
            <a:r>
              <a:rPr lang="en-US" sz="2400">
                <a:solidFill>
                  <a:srgbClr val="FF0000"/>
                </a:solidFill>
                <a:latin typeface="+mj-lt"/>
              </a:rPr>
              <a:t>2</a:t>
            </a:r>
          </a:p>
        </p:txBody>
      </p:sp>
      <p:sp>
        <p:nvSpPr>
          <p:cNvPr id="74793" name="Text Box 33"/>
          <p:cNvSpPr txBox="1">
            <a:spLocks noChangeArrowheads="1"/>
          </p:cNvSpPr>
          <p:nvPr/>
        </p:nvSpPr>
        <p:spPr bwMode="auto">
          <a:xfrm>
            <a:off x="6184259" y="2973388"/>
            <a:ext cx="920444" cy="830997"/>
          </a:xfrm>
          <a:prstGeom prst="rect">
            <a:avLst/>
          </a:prstGeom>
          <a:noFill/>
          <a:ln w="9525">
            <a:noFill/>
            <a:miter lim="800000"/>
            <a:headEnd/>
            <a:tailEnd/>
          </a:ln>
        </p:spPr>
        <p:txBody>
          <a:bodyPr wrap="none">
            <a:spAutoFit/>
          </a:bodyPr>
          <a:lstStyle/>
          <a:p>
            <a:pPr algn="ctr" eaLnBrk="0" hangingPunct="0"/>
            <a:r>
              <a:rPr lang="en-US" sz="2400">
                <a:solidFill>
                  <a:srgbClr val="FF0000"/>
                </a:solidFill>
                <a:latin typeface="+mj-lt"/>
              </a:rPr>
              <a:t>write </a:t>
            </a:r>
          </a:p>
          <a:p>
            <a:pPr algn="ctr" eaLnBrk="0" hangingPunct="0"/>
            <a:r>
              <a:rPr lang="en-US" sz="2400">
                <a:solidFill>
                  <a:srgbClr val="FF0000"/>
                </a:solidFill>
                <a:latin typeface="+mj-lt"/>
              </a:rPr>
              <a:t>3</a:t>
            </a:r>
          </a:p>
        </p:txBody>
      </p:sp>
      <p:sp>
        <p:nvSpPr>
          <p:cNvPr id="74794" name="Text Box 34"/>
          <p:cNvSpPr txBox="1">
            <a:spLocks noChangeArrowheads="1"/>
          </p:cNvSpPr>
          <p:nvPr/>
        </p:nvSpPr>
        <p:spPr bwMode="auto">
          <a:xfrm>
            <a:off x="7392347" y="4557713"/>
            <a:ext cx="920444" cy="830997"/>
          </a:xfrm>
          <a:prstGeom prst="rect">
            <a:avLst/>
          </a:prstGeom>
          <a:noFill/>
          <a:ln w="9525">
            <a:noFill/>
            <a:miter lim="800000"/>
            <a:headEnd/>
            <a:tailEnd/>
          </a:ln>
        </p:spPr>
        <p:txBody>
          <a:bodyPr wrap="none">
            <a:spAutoFit/>
          </a:bodyPr>
          <a:lstStyle/>
          <a:p>
            <a:pPr algn="ctr" eaLnBrk="0" hangingPunct="0"/>
            <a:r>
              <a:rPr lang="en-US" sz="2400">
                <a:solidFill>
                  <a:srgbClr val="0099CC"/>
                </a:solidFill>
                <a:latin typeface="+mj-lt"/>
              </a:rPr>
              <a:t>write </a:t>
            </a:r>
          </a:p>
          <a:p>
            <a:pPr algn="ctr" eaLnBrk="0" hangingPunct="0"/>
            <a:r>
              <a:rPr lang="en-US" sz="2400">
                <a:solidFill>
                  <a:srgbClr val="0099CC"/>
                </a:solidFill>
                <a:latin typeface="+mj-lt"/>
              </a:rPr>
              <a:t>2</a:t>
            </a:r>
          </a:p>
        </p:txBody>
      </p:sp>
      <p:sp>
        <p:nvSpPr>
          <p:cNvPr id="74795" name="Text Box 35"/>
          <p:cNvSpPr txBox="1">
            <a:spLocks noChangeArrowheads="1"/>
          </p:cNvSpPr>
          <p:nvPr/>
        </p:nvSpPr>
        <p:spPr bwMode="auto">
          <a:xfrm>
            <a:off x="4143375" y="1858963"/>
            <a:ext cx="428625" cy="579437"/>
          </a:xfrm>
          <a:prstGeom prst="rect">
            <a:avLst/>
          </a:prstGeom>
          <a:noFill/>
          <a:ln w="9525">
            <a:noFill/>
            <a:miter lim="800000"/>
            <a:headEnd/>
            <a:tailEnd/>
          </a:ln>
        </p:spPr>
        <p:txBody>
          <a:bodyPr wrap="none">
            <a:spAutoFit/>
          </a:bodyPr>
          <a:lstStyle/>
          <a:p>
            <a:pPr algn="r" eaLnBrk="0" hangingPunct="0"/>
            <a:r>
              <a:rPr lang="en-US" sz="3200" b="1" dirty="0">
                <a:solidFill>
                  <a:schemeClr val="bg2"/>
                </a:solidFill>
                <a:latin typeface="Courier New" pitchFamily="49" charset="0"/>
              </a:rPr>
              <a:t>2</a:t>
            </a:r>
          </a:p>
        </p:txBody>
      </p:sp>
      <p:sp>
        <p:nvSpPr>
          <p:cNvPr id="74796" name="Text Box 36"/>
          <p:cNvSpPr txBox="1">
            <a:spLocks noChangeArrowheads="1"/>
          </p:cNvSpPr>
          <p:nvPr/>
        </p:nvSpPr>
        <p:spPr bwMode="auto">
          <a:xfrm>
            <a:off x="6324600" y="1858963"/>
            <a:ext cx="428625" cy="579437"/>
          </a:xfrm>
          <a:prstGeom prst="rect">
            <a:avLst/>
          </a:prstGeom>
          <a:noFill/>
          <a:ln w="9525">
            <a:noFill/>
            <a:miter lim="800000"/>
            <a:headEnd/>
            <a:tailEnd/>
          </a:ln>
        </p:spPr>
        <p:txBody>
          <a:bodyPr wrap="none">
            <a:spAutoFit/>
          </a:bodyPr>
          <a:lstStyle/>
          <a:p>
            <a:pPr algn="r" eaLnBrk="0" hangingPunct="0"/>
            <a:r>
              <a:rPr lang="en-US" sz="3200" b="1">
                <a:solidFill>
                  <a:schemeClr val="bg2"/>
                </a:solidFill>
                <a:latin typeface="Courier New" pitchFamily="49" charset="0"/>
              </a:rPr>
              <a:t>3</a:t>
            </a:r>
          </a:p>
        </p:txBody>
      </p:sp>
      <p:sp>
        <p:nvSpPr>
          <p:cNvPr id="74797" name="Text Box 37"/>
          <p:cNvSpPr txBox="1">
            <a:spLocks noChangeArrowheads="1"/>
          </p:cNvSpPr>
          <p:nvPr/>
        </p:nvSpPr>
        <p:spPr bwMode="auto">
          <a:xfrm>
            <a:off x="7543800" y="1858963"/>
            <a:ext cx="428625" cy="579437"/>
          </a:xfrm>
          <a:prstGeom prst="rect">
            <a:avLst/>
          </a:prstGeom>
          <a:noFill/>
          <a:ln w="9525">
            <a:noFill/>
            <a:miter lim="800000"/>
            <a:headEnd/>
            <a:tailEnd/>
          </a:ln>
        </p:spPr>
        <p:txBody>
          <a:bodyPr wrap="none">
            <a:spAutoFit/>
          </a:bodyPr>
          <a:lstStyle/>
          <a:p>
            <a:pPr algn="r" eaLnBrk="0" hangingPunct="0"/>
            <a:r>
              <a:rPr lang="en-US" sz="3200" b="1">
                <a:solidFill>
                  <a:schemeClr val="bg2"/>
                </a:solidFill>
                <a:latin typeface="Courier New" pitchFamily="49" charset="0"/>
              </a:rPr>
              <a:t>2</a:t>
            </a:r>
          </a:p>
        </p:txBody>
      </p:sp>
      <p:sp>
        <p:nvSpPr>
          <p:cNvPr id="74798" name="Line 38"/>
          <p:cNvSpPr>
            <a:spLocks noChangeShapeType="1"/>
          </p:cNvSpPr>
          <p:nvPr/>
        </p:nvSpPr>
        <p:spPr bwMode="auto">
          <a:xfrm>
            <a:off x="4343400" y="2495550"/>
            <a:ext cx="0" cy="533400"/>
          </a:xfrm>
          <a:prstGeom prst="line">
            <a:avLst/>
          </a:prstGeom>
          <a:noFill/>
          <a:ln w="38100">
            <a:solidFill>
              <a:schemeClr val="tx1"/>
            </a:solidFill>
            <a:prstDash val="dash"/>
            <a:round/>
            <a:headEnd/>
            <a:tailEnd/>
          </a:ln>
        </p:spPr>
        <p:txBody>
          <a:bodyPr wrap="none" anchor="ctr"/>
          <a:lstStyle/>
          <a:p>
            <a:endParaRPr lang="en-US"/>
          </a:p>
        </p:txBody>
      </p:sp>
      <p:sp>
        <p:nvSpPr>
          <p:cNvPr id="74799" name="Line 39"/>
          <p:cNvSpPr>
            <a:spLocks noChangeShapeType="1"/>
          </p:cNvSpPr>
          <p:nvPr/>
        </p:nvSpPr>
        <p:spPr bwMode="auto">
          <a:xfrm>
            <a:off x="6519863" y="2524125"/>
            <a:ext cx="0" cy="476250"/>
          </a:xfrm>
          <a:prstGeom prst="line">
            <a:avLst/>
          </a:prstGeom>
          <a:noFill/>
          <a:ln w="38100">
            <a:solidFill>
              <a:schemeClr val="tx1"/>
            </a:solidFill>
            <a:prstDash val="dash"/>
            <a:round/>
            <a:headEnd/>
            <a:tailEnd/>
          </a:ln>
        </p:spPr>
        <p:txBody>
          <a:bodyPr wrap="none" anchor="ctr"/>
          <a:lstStyle/>
          <a:p>
            <a:endParaRPr lang="en-US"/>
          </a:p>
        </p:txBody>
      </p:sp>
      <p:sp>
        <p:nvSpPr>
          <p:cNvPr id="74800" name="Line 40"/>
          <p:cNvSpPr>
            <a:spLocks noChangeShapeType="1"/>
          </p:cNvSpPr>
          <p:nvPr/>
        </p:nvSpPr>
        <p:spPr bwMode="auto">
          <a:xfrm>
            <a:off x="7772400" y="2524125"/>
            <a:ext cx="12700" cy="1989138"/>
          </a:xfrm>
          <a:prstGeom prst="line">
            <a:avLst/>
          </a:prstGeom>
          <a:noFill/>
          <a:ln w="38100">
            <a:solidFill>
              <a:schemeClr val="tx1"/>
            </a:solidFill>
            <a:prstDash val="dash"/>
            <a:round/>
            <a:headEnd/>
            <a:tailEnd/>
          </a:ln>
        </p:spPr>
        <p:txBody>
          <a:bodyPr wrap="none" anchor="ctr"/>
          <a:lstStyle/>
          <a:p>
            <a:endParaRPr lang="en-US"/>
          </a:p>
        </p:txBody>
      </p:sp>
      <p:grpSp>
        <p:nvGrpSpPr>
          <p:cNvPr id="2" name="Group 1">
            <a:extLst>
              <a:ext uri="{FF2B5EF4-FFF2-40B4-BE49-F238E27FC236}">
                <a16:creationId xmlns:a16="http://schemas.microsoft.com/office/drawing/2014/main" id="{4C8FB23D-F95B-17CE-C4F8-D50E284F7B45}"/>
              </a:ext>
            </a:extLst>
          </p:cNvPr>
          <p:cNvGrpSpPr/>
          <p:nvPr/>
        </p:nvGrpSpPr>
        <p:grpSpPr>
          <a:xfrm>
            <a:off x="786366" y="2746743"/>
            <a:ext cx="1447800" cy="1295400"/>
            <a:chOff x="849313" y="2286000"/>
            <a:chExt cx="1447800" cy="1295400"/>
          </a:xfrm>
          <a:effectLst>
            <a:glow rad="228600">
              <a:schemeClr val="accent3">
                <a:satMod val="175000"/>
                <a:alpha val="40000"/>
              </a:schemeClr>
            </a:glow>
          </a:effectLst>
        </p:grpSpPr>
        <p:sp>
          <p:nvSpPr>
            <p:cNvPr id="3" name="Freeform 4">
              <a:extLst>
                <a:ext uri="{FF2B5EF4-FFF2-40B4-BE49-F238E27FC236}">
                  <a16:creationId xmlns:a16="http://schemas.microsoft.com/office/drawing/2014/main" id="{07DB5268-5F0D-09C2-E279-94D5C225450F}"/>
                </a:ext>
              </a:extLst>
            </p:cNvPr>
            <p:cNvSpPr>
              <a:spLocks/>
            </p:cNvSpPr>
            <p:nvPr/>
          </p:nvSpPr>
          <p:spPr bwMode="auto">
            <a:xfrm>
              <a:off x="2068513" y="26670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4" name="Freeform 5">
              <a:extLst>
                <a:ext uri="{FF2B5EF4-FFF2-40B4-BE49-F238E27FC236}">
                  <a16:creationId xmlns:a16="http://schemas.microsoft.com/office/drawing/2014/main" id="{77B5DB91-3B34-3F93-9D4F-F8A64F1D1D63}"/>
                </a:ext>
              </a:extLst>
            </p:cNvPr>
            <p:cNvSpPr>
              <a:spLocks/>
            </p:cNvSpPr>
            <p:nvPr/>
          </p:nvSpPr>
          <p:spPr bwMode="auto">
            <a:xfrm>
              <a:off x="1839913" y="25146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5" name="Freeform 6">
              <a:extLst>
                <a:ext uri="{FF2B5EF4-FFF2-40B4-BE49-F238E27FC236}">
                  <a16:creationId xmlns:a16="http://schemas.microsoft.com/office/drawing/2014/main" id="{75F45558-A458-720B-834E-7F289494E05A}"/>
                </a:ext>
              </a:extLst>
            </p:cNvPr>
            <p:cNvSpPr>
              <a:spLocks/>
            </p:cNvSpPr>
            <p:nvPr/>
          </p:nvSpPr>
          <p:spPr bwMode="auto">
            <a:xfrm>
              <a:off x="1611313" y="23622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6" name="Freeform 7">
              <a:extLst>
                <a:ext uri="{FF2B5EF4-FFF2-40B4-BE49-F238E27FC236}">
                  <a16:creationId xmlns:a16="http://schemas.microsoft.com/office/drawing/2014/main" id="{B43B9D2D-1D7C-915B-600A-A08782A3BACC}"/>
                </a:ext>
              </a:extLst>
            </p:cNvPr>
            <p:cNvSpPr>
              <a:spLocks/>
            </p:cNvSpPr>
            <p:nvPr/>
          </p:nvSpPr>
          <p:spPr bwMode="auto">
            <a:xfrm>
              <a:off x="1382713" y="2286000"/>
              <a:ext cx="228600" cy="457200"/>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7" name="Freeform 8">
              <a:extLst>
                <a:ext uri="{FF2B5EF4-FFF2-40B4-BE49-F238E27FC236}">
                  <a16:creationId xmlns:a16="http://schemas.microsoft.com/office/drawing/2014/main" id="{4293CF91-5F0D-4D25-A8C0-FA18E0F94450}"/>
                </a:ext>
              </a:extLst>
            </p:cNvPr>
            <p:cNvSpPr>
              <a:spLocks/>
            </p:cNvSpPr>
            <p:nvPr/>
          </p:nvSpPr>
          <p:spPr bwMode="auto">
            <a:xfrm>
              <a:off x="968376" y="2286000"/>
              <a:ext cx="1252538" cy="849313"/>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8" name="Freeform 9">
              <a:extLst>
                <a:ext uri="{FF2B5EF4-FFF2-40B4-BE49-F238E27FC236}">
                  <a16:creationId xmlns:a16="http://schemas.microsoft.com/office/drawing/2014/main" id="{31B02E67-334E-01E4-B82E-E98955895773}"/>
                </a:ext>
              </a:extLst>
            </p:cNvPr>
            <p:cNvSpPr>
              <a:spLocks/>
            </p:cNvSpPr>
            <p:nvPr/>
          </p:nvSpPr>
          <p:spPr bwMode="auto">
            <a:xfrm>
              <a:off x="984251" y="2438400"/>
              <a:ext cx="779463" cy="900113"/>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9" name="Freeform 10">
              <a:extLst>
                <a:ext uri="{FF2B5EF4-FFF2-40B4-BE49-F238E27FC236}">
                  <a16:creationId xmlns:a16="http://schemas.microsoft.com/office/drawing/2014/main" id="{C704CCDB-8F39-2D47-6600-7B3EC3F4C3C0}"/>
                </a:ext>
              </a:extLst>
            </p:cNvPr>
            <p:cNvSpPr>
              <a:spLocks/>
            </p:cNvSpPr>
            <p:nvPr/>
          </p:nvSpPr>
          <p:spPr bwMode="auto">
            <a:xfrm>
              <a:off x="1738313" y="2819400"/>
              <a:ext cx="482600" cy="519113"/>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0" name="Freeform 11">
              <a:extLst>
                <a:ext uri="{FF2B5EF4-FFF2-40B4-BE49-F238E27FC236}">
                  <a16:creationId xmlns:a16="http://schemas.microsoft.com/office/drawing/2014/main" id="{9F71EC9F-95AE-39EA-A09D-608B382BB378}"/>
                </a:ext>
              </a:extLst>
            </p:cNvPr>
            <p:cNvSpPr>
              <a:spLocks/>
            </p:cNvSpPr>
            <p:nvPr/>
          </p:nvSpPr>
          <p:spPr bwMode="auto">
            <a:xfrm>
              <a:off x="1382713" y="3048000"/>
              <a:ext cx="381000" cy="533400"/>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1" name="Freeform 12">
              <a:extLst>
                <a:ext uri="{FF2B5EF4-FFF2-40B4-BE49-F238E27FC236}">
                  <a16:creationId xmlns:a16="http://schemas.microsoft.com/office/drawing/2014/main" id="{9E16EBFE-C8D4-F336-5846-1A59F29EAD98}"/>
                </a:ext>
              </a:extLst>
            </p:cNvPr>
            <p:cNvSpPr>
              <a:spLocks/>
            </p:cNvSpPr>
            <p:nvPr/>
          </p:nvSpPr>
          <p:spPr bwMode="auto">
            <a:xfrm>
              <a:off x="1154113" y="2895600"/>
              <a:ext cx="381000" cy="457200"/>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2" name="Freeform 13">
              <a:extLst>
                <a:ext uri="{FF2B5EF4-FFF2-40B4-BE49-F238E27FC236}">
                  <a16:creationId xmlns:a16="http://schemas.microsoft.com/office/drawing/2014/main" id="{EE1A1B4D-53CF-8F79-B013-10FB47A77E7E}"/>
                </a:ext>
              </a:extLst>
            </p:cNvPr>
            <p:cNvSpPr>
              <a:spLocks/>
            </p:cNvSpPr>
            <p:nvPr/>
          </p:nvSpPr>
          <p:spPr bwMode="auto">
            <a:xfrm>
              <a:off x="1001713" y="27432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3" name="Freeform 14">
              <a:extLst>
                <a:ext uri="{FF2B5EF4-FFF2-40B4-BE49-F238E27FC236}">
                  <a16:creationId xmlns:a16="http://schemas.microsoft.com/office/drawing/2014/main" id="{A5EA1C58-943B-D82A-FFFD-0A9DA9A122A4}"/>
                </a:ext>
              </a:extLst>
            </p:cNvPr>
            <p:cNvSpPr>
              <a:spLocks/>
            </p:cNvSpPr>
            <p:nvPr/>
          </p:nvSpPr>
          <p:spPr bwMode="auto">
            <a:xfrm>
              <a:off x="849313" y="25908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15" name="Group 15">
            <a:extLst>
              <a:ext uri="{FF2B5EF4-FFF2-40B4-BE49-F238E27FC236}">
                <a16:creationId xmlns:a16="http://schemas.microsoft.com/office/drawing/2014/main" id="{6BA71D12-5677-9C65-D9CF-FDA728FD25C4}"/>
              </a:ext>
            </a:extLst>
          </p:cNvPr>
          <p:cNvGrpSpPr>
            <a:grpSpLocks/>
          </p:cNvGrpSpPr>
          <p:nvPr/>
        </p:nvGrpSpPr>
        <p:grpSpPr bwMode="auto">
          <a:xfrm flipH="1">
            <a:off x="938766" y="4217741"/>
            <a:ext cx="1447800" cy="1295400"/>
            <a:chOff x="2832" y="2064"/>
            <a:chExt cx="912" cy="816"/>
          </a:xfrm>
          <a:effectLst>
            <a:glow rad="228600">
              <a:schemeClr val="accent3">
                <a:satMod val="175000"/>
                <a:alpha val="40000"/>
              </a:schemeClr>
            </a:glow>
          </a:effectLst>
        </p:grpSpPr>
        <p:sp>
          <p:nvSpPr>
            <p:cNvPr id="17" name="Freeform 16">
              <a:extLst>
                <a:ext uri="{FF2B5EF4-FFF2-40B4-BE49-F238E27FC236}">
                  <a16:creationId xmlns:a16="http://schemas.microsoft.com/office/drawing/2014/main" id="{E56CF4FD-A0FB-346C-F60F-CF5B97EA7239}"/>
                </a:ext>
              </a:extLst>
            </p:cNvPr>
            <p:cNvSpPr>
              <a:spLocks/>
            </p:cNvSpPr>
            <p:nvPr/>
          </p:nvSpPr>
          <p:spPr bwMode="auto">
            <a:xfrm>
              <a:off x="3600" y="230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8" name="Freeform 17">
              <a:extLst>
                <a:ext uri="{FF2B5EF4-FFF2-40B4-BE49-F238E27FC236}">
                  <a16:creationId xmlns:a16="http://schemas.microsoft.com/office/drawing/2014/main" id="{0FA4D57A-5C4C-4B47-CE3A-CCEC366F3F60}"/>
                </a:ext>
              </a:extLst>
            </p:cNvPr>
            <p:cNvSpPr>
              <a:spLocks/>
            </p:cNvSpPr>
            <p:nvPr/>
          </p:nvSpPr>
          <p:spPr bwMode="auto">
            <a:xfrm>
              <a:off x="3456" y="220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9" name="Freeform 18">
              <a:extLst>
                <a:ext uri="{FF2B5EF4-FFF2-40B4-BE49-F238E27FC236}">
                  <a16:creationId xmlns:a16="http://schemas.microsoft.com/office/drawing/2014/main" id="{F8D1E2FB-00D3-0868-F24A-0A2F3AA5CAB8}"/>
                </a:ext>
              </a:extLst>
            </p:cNvPr>
            <p:cNvSpPr>
              <a:spLocks/>
            </p:cNvSpPr>
            <p:nvPr/>
          </p:nvSpPr>
          <p:spPr bwMode="auto">
            <a:xfrm>
              <a:off x="3312" y="21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0" name="Freeform 19">
              <a:extLst>
                <a:ext uri="{FF2B5EF4-FFF2-40B4-BE49-F238E27FC236}">
                  <a16:creationId xmlns:a16="http://schemas.microsoft.com/office/drawing/2014/main" id="{B2EF98EA-DB23-4371-1916-44F746A7E1A7}"/>
                </a:ext>
              </a:extLst>
            </p:cNvPr>
            <p:cNvSpPr>
              <a:spLocks/>
            </p:cNvSpPr>
            <p:nvPr/>
          </p:nvSpPr>
          <p:spPr bwMode="auto">
            <a:xfrm>
              <a:off x="3168" y="2064"/>
              <a:ext cx="144" cy="288"/>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1" name="Freeform 20">
              <a:extLst>
                <a:ext uri="{FF2B5EF4-FFF2-40B4-BE49-F238E27FC236}">
                  <a16:creationId xmlns:a16="http://schemas.microsoft.com/office/drawing/2014/main" id="{BDF1136F-CF5D-321B-93FF-48000CDE24E2}"/>
                </a:ext>
              </a:extLst>
            </p:cNvPr>
            <p:cNvSpPr>
              <a:spLocks/>
            </p:cNvSpPr>
            <p:nvPr/>
          </p:nvSpPr>
          <p:spPr bwMode="auto">
            <a:xfrm>
              <a:off x="2907" y="206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6666FF"/>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2" name="Freeform 21">
              <a:extLst>
                <a:ext uri="{FF2B5EF4-FFF2-40B4-BE49-F238E27FC236}">
                  <a16:creationId xmlns:a16="http://schemas.microsoft.com/office/drawing/2014/main" id="{9E223F73-B84E-5637-30D7-03AB4B9A6383}"/>
                </a:ext>
              </a:extLst>
            </p:cNvPr>
            <p:cNvSpPr>
              <a:spLocks/>
            </p:cNvSpPr>
            <p:nvPr/>
          </p:nvSpPr>
          <p:spPr bwMode="auto">
            <a:xfrm>
              <a:off x="2917" y="216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6666FF"/>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 name="Freeform 22">
              <a:extLst>
                <a:ext uri="{FF2B5EF4-FFF2-40B4-BE49-F238E27FC236}">
                  <a16:creationId xmlns:a16="http://schemas.microsoft.com/office/drawing/2014/main" id="{40554B1C-DFA0-CCD1-2879-43690C5504BE}"/>
                </a:ext>
              </a:extLst>
            </p:cNvPr>
            <p:cNvSpPr>
              <a:spLocks/>
            </p:cNvSpPr>
            <p:nvPr/>
          </p:nvSpPr>
          <p:spPr bwMode="auto">
            <a:xfrm>
              <a:off x="3392" y="240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6666FF"/>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4" name="Freeform 23">
              <a:extLst>
                <a:ext uri="{FF2B5EF4-FFF2-40B4-BE49-F238E27FC236}">
                  <a16:creationId xmlns:a16="http://schemas.microsoft.com/office/drawing/2014/main" id="{B9AD7C3C-837C-472A-75CC-A1FAA07CFAF6}"/>
                </a:ext>
              </a:extLst>
            </p:cNvPr>
            <p:cNvSpPr>
              <a:spLocks/>
            </p:cNvSpPr>
            <p:nvPr/>
          </p:nvSpPr>
          <p:spPr bwMode="auto">
            <a:xfrm>
              <a:off x="3168" y="2544"/>
              <a:ext cx="240" cy="336"/>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 name="Freeform 24">
              <a:extLst>
                <a:ext uri="{FF2B5EF4-FFF2-40B4-BE49-F238E27FC236}">
                  <a16:creationId xmlns:a16="http://schemas.microsoft.com/office/drawing/2014/main" id="{2E5C09AD-896D-A2DC-406B-4F106CB831FD}"/>
                </a:ext>
              </a:extLst>
            </p:cNvPr>
            <p:cNvSpPr>
              <a:spLocks/>
            </p:cNvSpPr>
            <p:nvPr/>
          </p:nvSpPr>
          <p:spPr bwMode="auto">
            <a:xfrm>
              <a:off x="3024" y="2448"/>
              <a:ext cx="240" cy="288"/>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6" name="Freeform 25">
              <a:extLst>
                <a:ext uri="{FF2B5EF4-FFF2-40B4-BE49-F238E27FC236}">
                  <a16:creationId xmlns:a16="http://schemas.microsoft.com/office/drawing/2014/main" id="{0CDA494E-A8BF-609F-1879-21358B97ED39}"/>
                </a:ext>
              </a:extLst>
            </p:cNvPr>
            <p:cNvSpPr>
              <a:spLocks/>
            </p:cNvSpPr>
            <p:nvPr/>
          </p:nvSpPr>
          <p:spPr bwMode="auto">
            <a:xfrm>
              <a:off x="2928" y="2352"/>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7" name="Freeform 26">
              <a:extLst>
                <a:ext uri="{FF2B5EF4-FFF2-40B4-BE49-F238E27FC236}">
                  <a16:creationId xmlns:a16="http://schemas.microsoft.com/office/drawing/2014/main" id="{CB62246A-62A7-DA7C-91AF-960508199B15}"/>
                </a:ext>
              </a:extLst>
            </p:cNvPr>
            <p:cNvSpPr>
              <a:spLocks/>
            </p:cNvSpPr>
            <p:nvPr/>
          </p:nvSpPr>
          <p:spPr bwMode="auto">
            <a:xfrm>
              <a:off x="2832" y="2256"/>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Tree>
    <p:extLst>
      <p:ext uri="{BB962C8B-B14F-4D97-AF65-F5344CB8AC3E}">
        <p14:creationId xmlns:p14="http://schemas.microsoft.com/office/powerpoint/2010/main" val="1058321563"/>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ooter Placeholder 1"/>
          <p:cNvSpPr>
            <a:spLocks noGrp="1"/>
          </p:cNvSpPr>
          <p:nvPr>
            <p:ph type="ftr" sz="quarter" idx="10"/>
          </p:nvPr>
        </p:nvSpPr>
        <p:spPr/>
        <p:txBody>
          <a:bodyPr/>
          <a:lstStyle/>
          <a:p>
            <a:r>
              <a:rPr lang="en-US" dirty="0">
                <a:latin typeface="+mj-lt"/>
              </a:rPr>
              <a:t>Art of Multiprocessor Programming</a:t>
            </a:r>
          </a:p>
        </p:txBody>
      </p:sp>
      <p:sp>
        <p:nvSpPr>
          <p:cNvPr id="76803" name="Slide Number Placeholder 3"/>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50E87076-FE45-4CB1-9326-A0F862FC2923}" type="slidenum">
              <a:rPr lang="ar-SA" sz="1400">
                <a:latin typeface="Arial" panose="020B0604020202020204" pitchFamily="34" charset="0"/>
                <a:cs typeface="Arial" pitchFamily="34" charset="0"/>
              </a:rPr>
              <a:pPr algn="r" eaLnBrk="0" hangingPunct="0"/>
              <a:t>39</a:t>
            </a:fld>
            <a:endParaRPr lang="en-US" sz="1400" dirty="0">
              <a:latin typeface="Arial" panose="020B0604020202020204" pitchFamily="34" charset="0"/>
              <a:cs typeface="Arial" pitchFamily="34" charset="0"/>
            </a:endParaRPr>
          </a:p>
        </p:txBody>
      </p:sp>
      <p:sp>
        <p:nvSpPr>
          <p:cNvPr id="76804" name="Rectangle 2"/>
          <p:cNvSpPr>
            <a:spLocks noGrp="1" noChangeArrowheads="1"/>
          </p:cNvSpPr>
          <p:nvPr>
            <p:ph type="title" idx="4294967295"/>
          </p:nvPr>
        </p:nvSpPr>
        <p:spPr/>
        <p:txBody>
          <a:bodyPr/>
          <a:lstStyle/>
          <a:p>
            <a:r>
              <a:rPr lang="en-US" dirty="0">
                <a:solidFill>
                  <a:srgbClr val="FFFF00"/>
                </a:solidFill>
              </a:rPr>
              <a:t>Is this problem inherent?</a:t>
            </a:r>
          </a:p>
        </p:txBody>
      </p:sp>
      <p:grpSp>
        <p:nvGrpSpPr>
          <p:cNvPr id="3" name="Group 2">
            <a:extLst>
              <a:ext uri="{FF2B5EF4-FFF2-40B4-BE49-F238E27FC236}">
                <a16:creationId xmlns:a16="http://schemas.microsoft.com/office/drawing/2014/main" id="{45FC5F31-C973-7D8D-BC5E-34CE960427F2}"/>
              </a:ext>
            </a:extLst>
          </p:cNvPr>
          <p:cNvGrpSpPr/>
          <p:nvPr/>
        </p:nvGrpSpPr>
        <p:grpSpPr>
          <a:xfrm>
            <a:off x="849313" y="2286000"/>
            <a:ext cx="1447800" cy="1295400"/>
            <a:chOff x="849313" y="2286000"/>
            <a:chExt cx="1447800" cy="1295400"/>
          </a:xfrm>
          <a:effectLst>
            <a:glow rad="228600">
              <a:schemeClr val="accent3">
                <a:satMod val="175000"/>
                <a:alpha val="40000"/>
              </a:schemeClr>
            </a:glow>
          </a:effectLst>
        </p:grpSpPr>
        <p:sp>
          <p:nvSpPr>
            <p:cNvPr id="76806" name="Freeform 4"/>
            <p:cNvSpPr>
              <a:spLocks/>
            </p:cNvSpPr>
            <p:nvPr/>
          </p:nvSpPr>
          <p:spPr bwMode="auto">
            <a:xfrm>
              <a:off x="2068513" y="26670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76807" name="Freeform 5"/>
            <p:cNvSpPr>
              <a:spLocks/>
            </p:cNvSpPr>
            <p:nvPr/>
          </p:nvSpPr>
          <p:spPr bwMode="auto">
            <a:xfrm>
              <a:off x="1839913" y="25146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76808" name="Freeform 6"/>
            <p:cNvSpPr>
              <a:spLocks/>
            </p:cNvSpPr>
            <p:nvPr/>
          </p:nvSpPr>
          <p:spPr bwMode="auto">
            <a:xfrm>
              <a:off x="1611313" y="23622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76809" name="Freeform 7"/>
            <p:cNvSpPr>
              <a:spLocks/>
            </p:cNvSpPr>
            <p:nvPr/>
          </p:nvSpPr>
          <p:spPr bwMode="auto">
            <a:xfrm>
              <a:off x="1382713" y="2286000"/>
              <a:ext cx="228600" cy="457200"/>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76810" name="Freeform 8"/>
            <p:cNvSpPr>
              <a:spLocks/>
            </p:cNvSpPr>
            <p:nvPr/>
          </p:nvSpPr>
          <p:spPr bwMode="auto">
            <a:xfrm>
              <a:off x="968376" y="2286000"/>
              <a:ext cx="1252538" cy="849313"/>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76811" name="Freeform 9"/>
            <p:cNvSpPr>
              <a:spLocks/>
            </p:cNvSpPr>
            <p:nvPr/>
          </p:nvSpPr>
          <p:spPr bwMode="auto">
            <a:xfrm>
              <a:off x="984251" y="2438400"/>
              <a:ext cx="779463" cy="900113"/>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76812" name="Freeform 10"/>
            <p:cNvSpPr>
              <a:spLocks/>
            </p:cNvSpPr>
            <p:nvPr/>
          </p:nvSpPr>
          <p:spPr bwMode="auto">
            <a:xfrm>
              <a:off x="1738313" y="2819400"/>
              <a:ext cx="482600" cy="519113"/>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76813" name="Freeform 11"/>
            <p:cNvSpPr>
              <a:spLocks/>
            </p:cNvSpPr>
            <p:nvPr/>
          </p:nvSpPr>
          <p:spPr bwMode="auto">
            <a:xfrm>
              <a:off x="1382713" y="3048000"/>
              <a:ext cx="381000" cy="533400"/>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76814" name="Freeform 12"/>
            <p:cNvSpPr>
              <a:spLocks/>
            </p:cNvSpPr>
            <p:nvPr/>
          </p:nvSpPr>
          <p:spPr bwMode="auto">
            <a:xfrm>
              <a:off x="1154113" y="2895600"/>
              <a:ext cx="381000" cy="457200"/>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76815" name="Freeform 13"/>
            <p:cNvSpPr>
              <a:spLocks/>
            </p:cNvSpPr>
            <p:nvPr/>
          </p:nvSpPr>
          <p:spPr bwMode="auto">
            <a:xfrm>
              <a:off x="1001713" y="27432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76816" name="Freeform 14"/>
            <p:cNvSpPr>
              <a:spLocks/>
            </p:cNvSpPr>
            <p:nvPr/>
          </p:nvSpPr>
          <p:spPr bwMode="auto">
            <a:xfrm>
              <a:off x="849313" y="25908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2" name="Group 1">
            <a:extLst>
              <a:ext uri="{FF2B5EF4-FFF2-40B4-BE49-F238E27FC236}">
                <a16:creationId xmlns:a16="http://schemas.microsoft.com/office/drawing/2014/main" id="{6D7476B6-4107-B012-D4BA-FC5415C50FC3}"/>
              </a:ext>
            </a:extLst>
          </p:cNvPr>
          <p:cNvGrpSpPr/>
          <p:nvPr/>
        </p:nvGrpSpPr>
        <p:grpSpPr>
          <a:xfrm>
            <a:off x="6772275" y="2217738"/>
            <a:ext cx="1447800" cy="1295400"/>
            <a:chOff x="6772275" y="2217738"/>
            <a:chExt cx="1447800" cy="1295400"/>
          </a:xfrm>
          <a:effectLst>
            <a:glow rad="228600">
              <a:schemeClr val="accent3">
                <a:satMod val="175000"/>
                <a:alpha val="40000"/>
              </a:schemeClr>
            </a:glow>
          </a:effectLst>
        </p:grpSpPr>
        <p:sp>
          <p:nvSpPr>
            <p:cNvPr id="76818" name="Freeform 16"/>
            <p:cNvSpPr>
              <a:spLocks/>
            </p:cNvSpPr>
            <p:nvPr/>
          </p:nvSpPr>
          <p:spPr bwMode="auto">
            <a:xfrm flipH="1">
              <a:off x="6772275" y="2598738"/>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76819" name="Freeform 17"/>
            <p:cNvSpPr>
              <a:spLocks/>
            </p:cNvSpPr>
            <p:nvPr/>
          </p:nvSpPr>
          <p:spPr bwMode="auto">
            <a:xfrm flipH="1">
              <a:off x="7000875" y="2446338"/>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76820" name="Freeform 18"/>
            <p:cNvSpPr>
              <a:spLocks/>
            </p:cNvSpPr>
            <p:nvPr/>
          </p:nvSpPr>
          <p:spPr bwMode="auto">
            <a:xfrm flipH="1">
              <a:off x="7229475" y="2293938"/>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76821" name="Freeform 19"/>
            <p:cNvSpPr>
              <a:spLocks/>
            </p:cNvSpPr>
            <p:nvPr/>
          </p:nvSpPr>
          <p:spPr bwMode="auto">
            <a:xfrm flipH="1">
              <a:off x="7458075" y="2217738"/>
              <a:ext cx="228600" cy="457200"/>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76822" name="Freeform 20"/>
            <p:cNvSpPr>
              <a:spLocks/>
            </p:cNvSpPr>
            <p:nvPr/>
          </p:nvSpPr>
          <p:spPr bwMode="auto">
            <a:xfrm flipH="1">
              <a:off x="6848475" y="2217738"/>
              <a:ext cx="1252538" cy="849313"/>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6666FF"/>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76823" name="Freeform 21"/>
            <p:cNvSpPr>
              <a:spLocks/>
            </p:cNvSpPr>
            <p:nvPr/>
          </p:nvSpPr>
          <p:spPr bwMode="auto">
            <a:xfrm flipH="1">
              <a:off x="7305675" y="2370138"/>
              <a:ext cx="779463" cy="900113"/>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6666FF"/>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76824" name="Freeform 22"/>
            <p:cNvSpPr>
              <a:spLocks/>
            </p:cNvSpPr>
            <p:nvPr/>
          </p:nvSpPr>
          <p:spPr bwMode="auto">
            <a:xfrm flipH="1">
              <a:off x="6848475" y="2751138"/>
              <a:ext cx="482600" cy="519113"/>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6666FF"/>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76825" name="Freeform 23"/>
            <p:cNvSpPr>
              <a:spLocks/>
            </p:cNvSpPr>
            <p:nvPr/>
          </p:nvSpPr>
          <p:spPr bwMode="auto">
            <a:xfrm flipH="1">
              <a:off x="7305675" y="2979738"/>
              <a:ext cx="381000" cy="533400"/>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76826" name="Freeform 24"/>
            <p:cNvSpPr>
              <a:spLocks/>
            </p:cNvSpPr>
            <p:nvPr/>
          </p:nvSpPr>
          <p:spPr bwMode="auto">
            <a:xfrm flipH="1">
              <a:off x="7534275" y="2827338"/>
              <a:ext cx="381000" cy="457200"/>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76827" name="Freeform 25"/>
            <p:cNvSpPr>
              <a:spLocks/>
            </p:cNvSpPr>
            <p:nvPr/>
          </p:nvSpPr>
          <p:spPr bwMode="auto">
            <a:xfrm flipH="1">
              <a:off x="7762875" y="2674938"/>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76828" name="Freeform 26"/>
            <p:cNvSpPr>
              <a:spLocks/>
            </p:cNvSpPr>
            <p:nvPr/>
          </p:nvSpPr>
          <p:spPr bwMode="auto">
            <a:xfrm flipH="1">
              <a:off x="7915275" y="2522538"/>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76829" name="Freeform 27"/>
          <p:cNvSpPr>
            <a:spLocks/>
          </p:cNvSpPr>
          <p:nvPr/>
        </p:nvSpPr>
        <p:spPr bwMode="auto">
          <a:xfrm>
            <a:off x="2571750" y="2692400"/>
            <a:ext cx="1803400" cy="901700"/>
          </a:xfrm>
          <a:custGeom>
            <a:avLst/>
            <a:gdLst>
              <a:gd name="T0" fmla="*/ 0 w 1961"/>
              <a:gd name="T1" fmla="*/ 2147483647 h 638"/>
              <a:gd name="T2" fmla="*/ 2147483647 w 1961"/>
              <a:gd name="T3" fmla="*/ 2147483647 h 638"/>
              <a:gd name="T4" fmla="*/ 2147483647 w 1961"/>
              <a:gd name="T5" fmla="*/ 2147483647 h 638"/>
              <a:gd name="T6" fmla="*/ 2147483647 w 1961"/>
              <a:gd name="T7" fmla="*/ 2147483647 h 638"/>
              <a:gd name="T8" fmla="*/ 2147483647 w 1961"/>
              <a:gd name="T9" fmla="*/ 2147483647 h 638"/>
              <a:gd name="T10" fmla="*/ 2147483647 w 1961"/>
              <a:gd name="T11" fmla="*/ 2147483647 h 638"/>
              <a:gd name="T12" fmla="*/ 2147483647 w 1961"/>
              <a:gd name="T13" fmla="*/ 2147483647 h 638"/>
              <a:gd name="T14" fmla="*/ 2147483647 w 1961"/>
              <a:gd name="T15" fmla="*/ 2147483647 h 638"/>
              <a:gd name="T16" fmla="*/ 0 60000 65536"/>
              <a:gd name="T17" fmla="*/ 0 60000 65536"/>
              <a:gd name="T18" fmla="*/ 0 60000 65536"/>
              <a:gd name="T19" fmla="*/ 0 60000 65536"/>
              <a:gd name="T20" fmla="*/ 0 60000 65536"/>
              <a:gd name="T21" fmla="*/ 0 60000 65536"/>
              <a:gd name="T22" fmla="*/ 0 60000 65536"/>
              <a:gd name="T23" fmla="*/ 0 60000 65536"/>
              <a:gd name="T24" fmla="*/ 0 w 1961"/>
              <a:gd name="T25" fmla="*/ 0 h 638"/>
              <a:gd name="T26" fmla="*/ 1961 w 1961"/>
              <a:gd name="T27" fmla="*/ 638 h 6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61" h="638">
                <a:moveTo>
                  <a:pt x="0" y="186"/>
                </a:moveTo>
                <a:cubicBezTo>
                  <a:pt x="198" y="153"/>
                  <a:pt x="397" y="121"/>
                  <a:pt x="506" y="178"/>
                </a:cubicBezTo>
                <a:cubicBezTo>
                  <a:pt x="615" y="235"/>
                  <a:pt x="545" y="463"/>
                  <a:pt x="654" y="528"/>
                </a:cubicBezTo>
                <a:cubicBezTo>
                  <a:pt x="763" y="593"/>
                  <a:pt x="1025" y="638"/>
                  <a:pt x="1160" y="567"/>
                </a:cubicBezTo>
                <a:cubicBezTo>
                  <a:pt x="1295" y="496"/>
                  <a:pt x="1359" y="192"/>
                  <a:pt x="1463" y="100"/>
                </a:cubicBezTo>
                <a:cubicBezTo>
                  <a:pt x="1567" y="8"/>
                  <a:pt x="1715" y="28"/>
                  <a:pt x="1782" y="14"/>
                </a:cubicBezTo>
                <a:cubicBezTo>
                  <a:pt x="1849" y="0"/>
                  <a:pt x="1838" y="14"/>
                  <a:pt x="1868" y="14"/>
                </a:cubicBezTo>
                <a:cubicBezTo>
                  <a:pt x="1898" y="14"/>
                  <a:pt x="1929" y="14"/>
                  <a:pt x="1961" y="14"/>
                </a:cubicBezTo>
              </a:path>
            </a:pathLst>
          </a:custGeom>
          <a:noFill/>
          <a:ln w="57150">
            <a:solidFill>
              <a:srgbClr val="FF0000"/>
            </a:solidFill>
            <a:round/>
            <a:headEnd/>
            <a:tailEnd type="triangle" w="med" len="me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76830" name="Freeform 28"/>
          <p:cNvSpPr>
            <a:spLocks/>
          </p:cNvSpPr>
          <p:nvPr/>
        </p:nvSpPr>
        <p:spPr bwMode="auto">
          <a:xfrm rot="-10593740">
            <a:off x="4651375" y="2635250"/>
            <a:ext cx="1803400" cy="901700"/>
          </a:xfrm>
          <a:custGeom>
            <a:avLst/>
            <a:gdLst>
              <a:gd name="T0" fmla="*/ 0 w 1961"/>
              <a:gd name="T1" fmla="*/ 2147483647 h 638"/>
              <a:gd name="T2" fmla="*/ 2147483647 w 1961"/>
              <a:gd name="T3" fmla="*/ 2147483647 h 638"/>
              <a:gd name="T4" fmla="*/ 2147483647 w 1961"/>
              <a:gd name="T5" fmla="*/ 2147483647 h 638"/>
              <a:gd name="T6" fmla="*/ 2147483647 w 1961"/>
              <a:gd name="T7" fmla="*/ 2147483647 h 638"/>
              <a:gd name="T8" fmla="*/ 2147483647 w 1961"/>
              <a:gd name="T9" fmla="*/ 2147483647 h 638"/>
              <a:gd name="T10" fmla="*/ 2147483647 w 1961"/>
              <a:gd name="T11" fmla="*/ 2147483647 h 638"/>
              <a:gd name="T12" fmla="*/ 2147483647 w 1961"/>
              <a:gd name="T13" fmla="*/ 2147483647 h 638"/>
              <a:gd name="T14" fmla="*/ 2147483647 w 1961"/>
              <a:gd name="T15" fmla="*/ 2147483647 h 638"/>
              <a:gd name="T16" fmla="*/ 0 60000 65536"/>
              <a:gd name="T17" fmla="*/ 0 60000 65536"/>
              <a:gd name="T18" fmla="*/ 0 60000 65536"/>
              <a:gd name="T19" fmla="*/ 0 60000 65536"/>
              <a:gd name="T20" fmla="*/ 0 60000 65536"/>
              <a:gd name="T21" fmla="*/ 0 60000 65536"/>
              <a:gd name="T22" fmla="*/ 0 60000 65536"/>
              <a:gd name="T23" fmla="*/ 0 60000 65536"/>
              <a:gd name="T24" fmla="*/ 0 w 1961"/>
              <a:gd name="T25" fmla="*/ 0 h 638"/>
              <a:gd name="T26" fmla="*/ 1961 w 1961"/>
              <a:gd name="T27" fmla="*/ 638 h 6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61" h="638">
                <a:moveTo>
                  <a:pt x="0" y="186"/>
                </a:moveTo>
                <a:cubicBezTo>
                  <a:pt x="198" y="153"/>
                  <a:pt x="397" y="121"/>
                  <a:pt x="506" y="178"/>
                </a:cubicBezTo>
                <a:cubicBezTo>
                  <a:pt x="615" y="235"/>
                  <a:pt x="545" y="463"/>
                  <a:pt x="654" y="528"/>
                </a:cubicBezTo>
                <a:cubicBezTo>
                  <a:pt x="763" y="593"/>
                  <a:pt x="1025" y="638"/>
                  <a:pt x="1160" y="567"/>
                </a:cubicBezTo>
                <a:cubicBezTo>
                  <a:pt x="1295" y="496"/>
                  <a:pt x="1359" y="192"/>
                  <a:pt x="1463" y="100"/>
                </a:cubicBezTo>
                <a:cubicBezTo>
                  <a:pt x="1567" y="8"/>
                  <a:pt x="1715" y="28"/>
                  <a:pt x="1782" y="14"/>
                </a:cubicBezTo>
                <a:cubicBezTo>
                  <a:pt x="1849" y="0"/>
                  <a:pt x="1838" y="14"/>
                  <a:pt x="1868" y="14"/>
                </a:cubicBezTo>
                <a:cubicBezTo>
                  <a:pt x="1898" y="14"/>
                  <a:pt x="1929" y="14"/>
                  <a:pt x="1961" y="14"/>
                </a:cubicBezTo>
              </a:path>
            </a:pathLst>
          </a:custGeom>
          <a:noFill/>
          <a:ln w="57150">
            <a:solidFill>
              <a:srgbClr val="00B0F0"/>
            </a:solidFill>
            <a:round/>
            <a:headEnd/>
            <a:tailEnd type="triangle" w="med" len="med"/>
          </a:ln>
        </p:spPr>
        <p:txBody>
          <a:bodyPr wrap="none" anchor="ctr"/>
          <a:lstStyle/>
          <a:p>
            <a:pPr algn="r" eaLnBrk="0" hangingPunct="0"/>
            <a:endParaRPr lang="en-US" sz="4400" b="1" dirty="0">
              <a:solidFill>
                <a:srgbClr val="0099CC"/>
              </a:solidFill>
              <a:latin typeface="Arial" panose="020B0604020202020204" pitchFamily="34" charset="0"/>
            </a:endParaRPr>
          </a:p>
        </p:txBody>
      </p:sp>
      <p:sp>
        <p:nvSpPr>
          <p:cNvPr id="565287" name="Text Box 39"/>
          <p:cNvSpPr txBox="1">
            <a:spLocks noChangeArrowheads="1"/>
          </p:cNvSpPr>
          <p:nvPr/>
        </p:nvSpPr>
        <p:spPr bwMode="auto">
          <a:xfrm>
            <a:off x="2144713" y="4314825"/>
            <a:ext cx="4854575" cy="946150"/>
          </a:xfrm>
          <a:prstGeom prst="rect">
            <a:avLst/>
          </a:prstGeom>
          <a:noFill/>
          <a:ln w="76200">
            <a:solidFill>
              <a:srgbClr val="7030A0"/>
            </a:solidFill>
            <a:miter lim="800000"/>
            <a:headEnd/>
            <a:tailEnd/>
          </a:ln>
        </p:spPr>
        <p:txBody>
          <a:bodyPr wrap="square">
            <a:spAutoFit/>
          </a:bodyPr>
          <a:lstStyle/>
          <a:p>
            <a:pPr algn="ctr" eaLnBrk="0" hangingPunct="0"/>
            <a:r>
              <a:rPr lang="en-US" sz="2800" dirty="0">
                <a:solidFill>
                  <a:srgbClr val="FFFF00"/>
                </a:solidFill>
                <a:latin typeface="+mj-lt"/>
              </a:rPr>
              <a:t>If we could only glue reads and writes together… </a:t>
            </a:r>
          </a:p>
        </p:txBody>
      </p:sp>
      <p:sp>
        <p:nvSpPr>
          <p:cNvPr id="76832" name="Text Box 40"/>
          <p:cNvSpPr txBox="1">
            <a:spLocks noChangeArrowheads="1"/>
          </p:cNvSpPr>
          <p:nvPr/>
        </p:nvSpPr>
        <p:spPr bwMode="auto">
          <a:xfrm>
            <a:off x="2618661" y="2457450"/>
            <a:ext cx="697627" cy="400110"/>
          </a:xfrm>
          <a:prstGeom prst="rect">
            <a:avLst/>
          </a:prstGeom>
          <a:noFill/>
          <a:ln w="9525">
            <a:noFill/>
            <a:miter lim="800000"/>
            <a:headEnd/>
            <a:tailEnd/>
          </a:ln>
        </p:spPr>
        <p:txBody>
          <a:bodyPr wrap="none">
            <a:spAutoFit/>
          </a:bodyPr>
          <a:lstStyle/>
          <a:p>
            <a:pPr algn="r" eaLnBrk="0" hangingPunct="0"/>
            <a:r>
              <a:rPr lang="en-US" sz="2000" dirty="0">
                <a:solidFill>
                  <a:srgbClr val="FF0000"/>
                </a:solidFill>
                <a:latin typeface="+mj-lt"/>
              </a:rPr>
              <a:t>read</a:t>
            </a:r>
          </a:p>
        </p:txBody>
      </p:sp>
      <p:sp>
        <p:nvSpPr>
          <p:cNvPr id="76833" name="Text Box 41"/>
          <p:cNvSpPr txBox="1">
            <a:spLocks noChangeArrowheads="1"/>
          </p:cNvSpPr>
          <p:nvPr/>
        </p:nvSpPr>
        <p:spPr bwMode="auto">
          <a:xfrm>
            <a:off x="3169244" y="3584575"/>
            <a:ext cx="726481" cy="400110"/>
          </a:xfrm>
          <a:prstGeom prst="rect">
            <a:avLst/>
          </a:prstGeom>
          <a:noFill/>
          <a:ln w="9525">
            <a:noFill/>
            <a:miter lim="800000"/>
            <a:headEnd/>
            <a:tailEnd/>
          </a:ln>
        </p:spPr>
        <p:txBody>
          <a:bodyPr wrap="none">
            <a:spAutoFit/>
          </a:bodyPr>
          <a:lstStyle/>
          <a:p>
            <a:pPr algn="r" eaLnBrk="0" hangingPunct="0"/>
            <a:r>
              <a:rPr lang="en-US" sz="2000">
                <a:solidFill>
                  <a:srgbClr val="FF0000"/>
                </a:solidFill>
                <a:latin typeface="+mj-lt"/>
              </a:rPr>
              <a:t>write</a:t>
            </a:r>
          </a:p>
        </p:txBody>
      </p:sp>
      <p:sp>
        <p:nvSpPr>
          <p:cNvPr id="76834" name="Text Box 42"/>
          <p:cNvSpPr txBox="1">
            <a:spLocks noChangeArrowheads="1"/>
          </p:cNvSpPr>
          <p:nvPr/>
        </p:nvSpPr>
        <p:spPr bwMode="auto">
          <a:xfrm>
            <a:off x="5868988" y="3444875"/>
            <a:ext cx="831850" cy="457200"/>
          </a:xfrm>
          <a:prstGeom prst="rect">
            <a:avLst/>
          </a:prstGeom>
          <a:noFill/>
          <a:ln w="9525">
            <a:noFill/>
            <a:miter lim="800000"/>
            <a:headEnd/>
            <a:tailEnd/>
          </a:ln>
        </p:spPr>
        <p:txBody>
          <a:bodyPr wrap="none">
            <a:spAutoFit/>
          </a:bodyPr>
          <a:lstStyle/>
          <a:p>
            <a:pPr algn="r" eaLnBrk="0" hangingPunct="0"/>
            <a:r>
              <a:rPr lang="en-US" sz="2400">
                <a:solidFill>
                  <a:srgbClr val="0099CC"/>
                </a:solidFill>
                <a:latin typeface="+mj-lt"/>
              </a:rPr>
              <a:t>read</a:t>
            </a:r>
          </a:p>
        </p:txBody>
      </p:sp>
      <p:sp>
        <p:nvSpPr>
          <p:cNvPr id="76835" name="Text Box 43"/>
          <p:cNvSpPr txBox="1">
            <a:spLocks noChangeArrowheads="1"/>
          </p:cNvSpPr>
          <p:nvPr/>
        </p:nvSpPr>
        <p:spPr bwMode="auto">
          <a:xfrm>
            <a:off x="5377990" y="2135188"/>
            <a:ext cx="835485" cy="461665"/>
          </a:xfrm>
          <a:prstGeom prst="rect">
            <a:avLst/>
          </a:prstGeom>
          <a:noFill/>
          <a:ln w="9525">
            <a:noFill/>
            <a:miter lim="800000"/>
            <a:headEnd/>
            <a:tailEnd/>
          </a:ln>
        </p:spPr>
        <p:txBody>
          <a:bodyPr wrap="none">
            <a:spAutoFit/>
          </a:bodyPr>
          <a:lstStyle/>
          <a:p>
            <a:pPr algn="r" eaLnBrk="0" hangingPunct="0"/>
            <a:r>
              <a:rPr lang="en-US" sz="2400" dirty="0">
                <a:solidFill>
                  <a:srgbClr val="0099CC"/>
                </a:solidFill>
                <a:latin typeface="+mj-lt"/>
              </a:rPr>
              <a:t>write</a:t>
            </a:r>
          </a:p>
        </p:txBody>
      </p:sp>
      <p:sp>
        <p:nvSpPr>
          <p:cNvPr id="76836" name="AutoShape 36"/>
          <p:cNvSpPr>
            <a:spLocks noChangeArrowheads="1"/>
          </p:cNvSpPr>
          <p:nvPr/>
        </p:nvSpPr>
        <p:spPr bwMode="auto">
          <a:xfrm>
            <a:off x="1962150" y="1397000"/>
            <a:ext cx="1230313" cy="881063"/>
          </a:xfrm>
          <a:prstGeom prst="cloudCallout">
            <a:avLst>
              <a:gd name="adj1" fmla="val -35676"/>
              <a:gd name="adj2" fmla="val 64236"/>
            </a:avLst>
          </a:prstGeom>
          <a:noFill/>
          <a:ln w="9525">
            <a:solidFill>
              <a:srgbClr val="FF3399"/>
            </a:solidFill>
            <a:round/>
            <a:headEnd/>
            <a:tailEnd/>
          </a:ln>
          <a:effectLst/>
        </p:spPr>
        <p:txBody>
          <a:bodyPr anchor="ctr"/>
          <a:lstStyle/>
          <a:p>
            <a:pPr algn="ctr" eaLnBrk="0" hangingPunct="0"/>
            <a:r>
              <a:rPr lang="en-US" sz="4400" b="1" dirty="0">
                <a:solidFill>
                  <a:srgbClr val="FF3399"/>
                </a:solidFill>
                <a:latin typeface="Arial" panose="020B0604020202020204" pitchFamily="34" charset="0"/>
              </a:rPr>
              <a:t>!!</a:t>
            </a:r>
          </a:p>
        </p:txBody>
      </p:sp>
      <p:sp>
        <p:nvSpPr>
          <p:cNvPr id="76837" name="AutoShape 37"/>
          <p:cNvSpPr>
            <a:spLocks noChangeArrowheads="1"/>
          </p:cNvSpPr>
          <p:nvPr/>
        </p:nvSpPr>
        <p:spPr bwMode="auto">
          <a:xfrm>
            <a:off x="7051675" y="1198563"/>
            <a:ext cx="1230313" cy="881062"/>
          </a:xfrm>
          <a:prstGeom prst="cloudCallout">
            <a:avLst>
              <a:gd name="adj1" fmla="val -30130"/>
              <a:gd name="adj2" fmla="val 73963"/>
            </a:avLst>
          </a:prstGeom>
          <a:noFill/>
          <a:ln w="9525">
            <a:solidFill>
              <a:schemeClr val="bg1"/>
            </a:solidFill>
            <a:round/>
            <a:headEnd/>
            <a:tailEnd/>
          </a:ln>
          <a:effectLst/>
        </p:spPr>
        <p:txBody>
          <a:bodyPr anchor="ctr"/>
          <a:lstStyle/>
          <a:p>
            <a:pPr algn="ctr" eaLnBrk="0" hangingPunct="0"/>
            <a:r>
              <a:rPr lang="en-US" sz="4400" b="1" dirty="0">
                <a:solidFill>
                  <a:srgbClr val="0099CC"/>
                </a:solidFill>
                <a:latin typeface="Arial" panose="020B0604020202020204" pitchFamily="34" charset="0"/>
              </a:rPr>
              <a:t>!!</a:t>
            </a:r>
          </a:p>
        </p:txBody>
      </p:sp>
    </p:spTree>
    <p:extLst>
      <p:ext uri="{BB962C8B-B14F-4D97-AF65-F5344CB8AC3E}">
        <p14:creationId xmlns:p14="http://schemas.microsoft.com/office/powerpoint/2010/main" val="15688438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65287"/>
                                        </p:tgtEl>
                                        <p:attrNameLst>
                                          <p:attrName>style.visibility</p:attrName>
                                        </p:attrNameLst>
                                      </p:cBhvr>
                                      <p:to>
                                        <p:strVal val="visible"/>
                                      </p:to>
                                    </p:set>
                                    <p:animEffect transition="in" filter="checkerboard(across)">
                                      <p:cBhvr>
                                        <p:cTn id="7" dur="500"/>
                                        <p:tgtEl>
                                          <p:spTgt spid="5652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5287"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1" name="Slide Number Placeholder 3"/>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67E79AC6-720E-4260-B652-91BE3EE34556}" type="slidenum">
              <a:rPr lang="ar-SA" sz="1400">
                <a:latin typeface="Arial" panose="020B0604020202020204" pitchFamily="34" charset="0"/>
                <a:cs typeface="Arial" pitchFamily="34" charset="0"/>
              </a:rPr>
              <a:pPr algn="r" eaLnBrk="0" hangingPunct="0"/>
              <a:t>40</a:t>
            </a:fld>
            <a:endParaRPr lang="en-US" sz="1400" dirty="0">
              <a:latin typeface="Arial" panose="020B0604020202020204" pitchFamily="34" charset="0"/>
              <a:cs typeface="Arial" pitchFamily="34" charset="0"/>
            </a:endParaRPr>
          </a:p>
        </p:txBody>
      </p:sp>
      <p:sp>
        <p:nvSpPr>
          <p:cNvPr id="78852" name="Rectangle 2"/>
          <p:cNvSpPr>
            <a:spLocks noGrp="1" noChangeArrowheads="1"/>
          </p:cNvSpPr>
          <p:nvPr>
            <p:ph type="title" idx="4294967295"/>
          </p:nvPr>
        </p:nvSpPr>
        <p:spPr/>
        <p:txBody>
          <a:bodyPr/>
          <a:lstStyle/>
          <a:p>
            <a:r>
              <a:rPr lang="en-US" dirty="0">
                <a:solidFill>
                  <a:srgbClr val="FFFF00"/>
                </a:solidFill>
              </a:rPr>
              <a:t>Challenge</a:t>
            </a:r>
          </a:p>
        </p:txBody>
      </p:sp>
      <p:sp>
        <p:nvSpPr>
          <p:cNvPr id="78853" name="Text Box 3"/>
          <p:cNvSpPr txBox="1">
            <a:spLocks noChangeArrowheads="1"/>
          </p:cNvSpPr>
          <p:nvPr/>
        </p:nvSpPr>
        <p:spPr bwMode="auto">
          <a:xfrm>
            <a:off x="849313" y="1522324"/>
            <a:ext cx="7445375" cy="3813352"/>
          </a:xfrm>
          <a:prstGeom prst="rect">
            <a:avLst/>
          </a:prstGeom>
          <a:solidFill>
            <a:schemeClr val="bg1"/>
          </a:solidFill>
          <a:ln w="9525">
            <a:solidFill>
              <a:schemeClr val="bg1"/>
            </a:solidFill>
            <a:miter lim="800000"/>
            <a:headEnd/>
            <a:tailEnd/>
          </a:ln>
        </p:spPr>
        <p:txBody>
          <a:bodyPr>
            <a:spAutoFit/>
          </a:bodyPr>
          <a:lstStyle/>
          <a:p>
            <a:r>
              <a:rPr lang="en-US" sz="2400" b="1" dirty="0">
                <a:solidFill>
                  <a:srgbClr val="9CDCFE"/>
                </a:solidFill>
                <a:effectLst/>
                <a:latin typeface="Consolas" panose="020B0609020204030204" pitchFamily="49" charset="0"/>
              </a:rPr>
              <a:t>public</a:t>
            </a:r>
            <a:r>
              <a:rPr lang="en-US" sz="2400" b="1" dirty="0">
                <a:solidFill>
                  <a:srgbClr val="D4D4D4"/>
                </a:solidFill>
                <a:effectLst/>
                <a:latin typeface="Consolas" panose="020B0609020204030204" pitchFamily="49" charset="0"/>
              </a:rPr>
              <a:t> </a:t>
            </a:r>
            <a:r>
              <a:rPr lang="en-US" sz="2400" b="1" dirty="0">
                <a:solidFill>
                  <a:srgbClr val="569CD6"/>
                </a:solidFill>
                <a:effectLst/>
                <a:latin typeface="Consolas" panose="020B0609020204030204" pitchFamily="49" charset="0"/>
              </a:rPr>
              <a:t>class</a:t>
            </a:r>
            <a:r>
              <a:rPr lang="en-US" sz="2400" b="1" dirty="0">
                <a:solidFill>
                  <a:srgbClr val="D4D4D4"/>
                </a:solidFill>
                <a:effectLst/>
                <a:latin typeface="Consolas" panose="020B0609020204030204" pitchFamily="49" charset="0"/>
              </a:rPr>
              <a:t> </a:t>
            </a:r>
            <a:r>
              <a:rPr lang="en-US" sz="2400" b="1" dirty="0">
                <a:solidFill>
                  <a:srgbClr val="4EC9B0"/>
                </a:solidFill>
                <a:effectLst/>
                <a:latin typeface="Consolas" panose="020B0609020204030204" pitchFamily="49" charset="0"/>
              </a:rPr>
              <a:t>Counter</a:t>
            </a:r>
            <a:r>
              <a:rPr lang="en-US" sz="2400" b="1" dirty="0">
                <a:solidFill>
                  <a:srgbClr val="D4D4D4"/>
                </a:solidFill>
                <a:effectLst/>
                <a:latin typeface="Consolas" panose="020B0609020204030204" pitchFamily="49" charset="0"/>
              </a:rPr>
              <a:t> {</a:t>
            </a:r>
          </a:p>
          <a:p>
            <a:r>
              <a:rPr lang="en-US" sz="2400" b="1" dirty="0">
                <a:solidFill>
                  <a:srgbClr val="D4D4D4"/>
                </a:solidFill>
                <a:effectLst/>
                <a:latin typeface="Consolas" panose="020B0609020204030204" pitchFamily="49" charset="0"/>
              </a:rPr>
              <a:t>    </a:t>
            </a:r>
            <a:r>
              <a:rPr lang="en-US" sz="2400" b="1" dirty="0">
                <a:solidFill>
                  <a:srgbClr val="569CD6"/>
                </a:solidFill>
                <a:effectLst/>
                <a:latin typeface="Consolas" panose="020B0609020204030204" pitchFamily="49" charset="0"/>
              </a:rPr>
              <a:t>private</a:t>
            </a:r>
            <a:r>
              <a:rPr lang="en-US" sz="2400" b="1" dirty="0">
                <a:solidFill>
                  <a:srgbClr val="D4D4D4"/>
                </a:solidFill>
                <a:effectLst/>
                <a:latin typeface="Consolas" panose="020B0609020204030204" pitchFamily="49" charset="0"/>
              </a:rPr>
              <a:t> </a:t>
            </a:r>
            <a:r>
              <a:rPr lang="en-US" sz="2400" b="1" dirty="0">
                <a:solidFill>
                  <a:srgbClr val="9CDCFE"/>
                </a:solidFill>
                <a:effectLst/>
                <a:latin typeface="Consolas" panose="020B0609020204030204" pitchFamily="49" charset="0"/>
              </a:rPr>
              <a:t>long</a:t>
            </a:r>
            <a:r>
              <a:rPr lang="en-US" sz="2400" b="1" dirty="0">
                <a:solidFill>
                  <a:srgbClr val="D4D4D4"/>
                </a:solidFill>
                <a:effectLst/>
                <a:latin typeface="Consolas" panose="020B0609020204030204" pitchFamily="49" charset="0"/>
              </a:rPr>
              <a:t> </a:t>
            </a:r>
            <a:r>
              <a:rPr lang="en-US" sz="2400" b="1" dirty="0">
                <a:solidFill>
                  <a:srgbClr val="9CDCFE"/>
                </a:solidFill>
                <a:effectLst/>
                <a:latin typeface="Consolas" panose="020B0609020204030204" pitchFamily="49" charset="0"/>
              </a:rPr>
              <a:t>value</a:t>
            </a:r>
            <a:r>
              <a:rPr lang="en-US" sz="2400" b="1" dirty="0">
                <a:solidFill>
                  <a:srgbClr val="D4D4D4"/>
                </a:solidFill>
                <a:effectLst/>
                <a:latin typeface="Consolas" panose="020B0609020204030204" pitchFamily="49" charset="0"/>
              </a:rPr>
              <a:t>;</a:t>
            </a:r>
          </a:p>
          <a:p>
            <a:r>
              <a:rPr lang="en-US" sz="2400" b="1" dirty="0">
                <a:solidFill>
                  <a:srgbClr val="D4D4D4"/>
                </a:solidFill>
                <a:effectLst/>
                <a:latin typeface="Consolas" panose="020B0609020204030204" pitchFamily="49" charset="0"/>
              </a:rPr>
              <a:t>      </a:t>
            </a:r>
            <a:r>
              <a:rPr lang="en-US" sz="2400" b="1" dirty="0">
                <a:solidFill>
                  <a:srgbClr val="569CD6"/>
                </a:solidFill>
                <a:effectLst/>
                <a:latin typeface="Consolas" panose="020B0609020204030204" pitchFamily="49" charset="0"/>
              </a:rPr>
              <a:t>public</a:t>
            </a:r>
            <a:r>
              <a:rPr lang="en-US" sz="2400" b="1" dirty="0">
                <a:solidFill>
                  <a:srgbClr val="D4D4D4"/>
                </a:solidFill>
                <a:effectLst/>
                <a:latin typeface="Consolas" panose="020B0609020204030204" pitchFamily="49" charset="0"/>
              </a:rPr>
              <a:t> </a:t>
            </a:r>
            <a:r>
              <a:rPr lang="en-US" sz="2400" b="1" dirty="0">
                <a:solidFill>
                  <a:srgbClr val="9CDCFE"/>
                </a:solidFill>
                <a:effectLst/>
                <a:latin typeface="Consolas" panose="020B0609020204030204" pitchFamily="49" charset="0"/>
              </a:rPr>
              <a:t>long</a:t>
            </a:r>
            <a:r>
              <a:rPr lang="en-US" sz="2400" b="1" dirty="0">
                <a:solidFill>
                  <a:srgbClr val="D4D4D4"/>
                </a:solidFill>
                <a:effectLst/>
                <a:latin typeface="Consolas" panose="020B0609020204030204" pitchFamily="49" charset="0"/>
              </a:rPr>
              <a:t> </a:t>
            </a:r>
            <a:r>
              <a:rPr lang="en-US" sz="2400" b="1" dirty="0" err="1">
                <a:solidFill>
                  <a:srgbClr val="DCDCAA"/>
                </a:solidFill>
                <a:effectLst/>
                <a:latin typeface="Consolas" panose="020B0609020204030204" pitchFamily="49" charset="0"/>
              </a:rPr>
              <a:t>getAndIncrement</a:t>
            </a:r>
            <a:r>
              <a:rPr lang="en-US" sz="2400" b="1" dirty="0">
                <a:solidFill>
                  <a:srgbClr val="D4D4D4"/>
                </a:solidFill>
                <a:effectLst/>
                <a:latin typeface="Consolas" panose="020B0609020204030204" pitchFamily="49" charset="0"/>
              </a:rPr>
              <a:t>() {</a:t>
            </a:r>
          </a:p>
          <a:p>
            <a:r>
              <a:rPr lang="en-US" sz="2400" b="1" dirty="0">
                <a:solidFill>
                  <a:srgbClr val="D4D4D4"/>
                </a:solidFill>
                <a:effectLst/>
                <a:latin typeface="Consolas" panose="020B0609020204030204" pitchFamily="49" charset="0"/>
              </a:rPr>
              <a:t>      </a:t>
            </a:r>
            <a:r>
              <a:rPr lang="en-US" sz="2400" b="1" dirty="0">
                <a:solidFill>
                  <a:srgbClr val="9CDCFE"/>
                </a:solidFill>
                <a:effectLst/>
                <a:latin typeface="Consolas" panose="020B0609020204030204" pitchFamily="49" charset="0"/>
              </a:rPr>
              <a:t>temp</a:t>
            </a:r>
            <a:r>
              <a:rPr lang="en-US" sz="2400" b="1" dirty="0">
                <a:solidFill>
                  <a:srgbClr val="D4D4D4"/>
                </a:solidFill>
                <a:effectLst/>
                <a:latin typeface="Consolas" panose="020B0609020204030204" pitchFamily="49" charset="0"/>
              </a:rPr>
              <a:t>  = </a:t>
            </a:r>
            <a:r>
              <a:rPr lang="en-US" sz="2400" b="1" dirty="0">
                <a:solidFill>
                  <a:srgbClr val="9CDCFE"/>
                </a:solidFill>
                <a:effectLst/>
                <a:latin typeface="Consolas" panose="020B0609020204030204" pitchFamily="49" charset="0"/>
              </a:rPr>
              <a:t>value</a:t>
            </a:r>
            <a:r>
              <a:rPr lang="en-US" sz="2400" b="1" dirty="0">
                <a:solidFill>
                  <a:srgbClr val="D4D4D4"/>
                </a:solidFill>
                <a:effectLst/>
                <a:latin typeface="Consolas" panose="020B0609020204030204" pitchFamily="49" charset="0"/>
              </a:rPr>
              <a:t>;</a:t>
            </a:r>
          </a:p>
          <a:p>
            <a:r>
              <a:rPr lang="en-US" sz="2400" b="1" dirty="0">
                <a:solidFill>
                  <a:srgbClr val="D4D4D4"/>
                </a:solidFill>
                <a:effectLst/>
                <a:latin typeface="Consolas" panose="020B0609020204030204" pitchFamily="49" charset="0"/>
              </a:rPr>
              <a:t>      </a:t>
            </a:r>
            <a:r>
              <a:rPr lang="en-US" sz="2400" b="1" dirty="0">
                <a:solidFill>
                  <a:srgbClr val="9CDCFE"/>
                </a:solidFill>
                <a:effectLst/>
                <a:latin typeface="Consolas" panose="020B0609020204030204" pitchFamily="49" charset="0"/>
              </a:rPr>
              <a:t>value</a:t>
            </a:r>
            <a:r>
              <a:rPr lang="en-US" sz="2400" b="1" dirty="0">
                <a:solidFill>
                  <a:srgbClr val="D4D4D4"/>
                </a:solidFill>
                <a:effectLst/>
                <a:latin typeface="Consolas" panose="020B0609020204030204" pitchFamily="49" charset="0"/>
              </a:rPr>
              <a:t> = </a:t>
            </a:r>
            <a:r>
              <a:rPr lang="en-US" sz="2400" b="1" dirty="0">
                <a:solidFill>
                  <a:srgbClr val="9CDCFE"/>
                </a:solidFill>
                <a:effectLst/>
                <a:latin typeface="Consolas" panose="020B0609020204030204" pitchFamily="49" charset="0"/>
              </a:rPr>
              <a:t>temp</a:t>
            </a:r>
            <a:r>
              <a:rPr lang="en-US" sz="2400" b="1" dirty="0">
                <a:solidFill>
                  <a:srgbClr val="D4D4D4"/>
                </a:solidFill>
                <a:effectLst/>
                <a:latin typeface="Consolas" panose="020B0609020204030204" pitchFamily="49" charset="0"/>
              </a:rPr>
              <a:t> + </a:t>
            </a:r>
            <a:r>
              <a:rPr lang="en-US" sz="2400" b="1" dirty="0">
                <a:solidFill>
                  <a:srgbClr val="B5CEA8"/>
                </a:solidFill>
                <a:effectLst/>
                <a:latin typeface="Consolas" panose="020B0609020204030204" pitchFamily="49" charset="0"/>
              </a:rPr>
              <a:t>1</a:t>
            </a:r>
            <a:r>
              <a:rPr lang="en-US" sz="2400" b="1" dirty="0">
                <a:solidFill>
                  <a:srgbClr val="D4D4D4"/>
                </a:solidFill>
                <a:effectLst/>
                <a:latin typeface="Consolas" panose="020B0609020204030204" pitchFamily="49" charset="0"/>
              </a:rPr>
              <a:t>;</a:t>
            </a:r>
          </a:p>
          <a:p>
            <a:r>
              <a:rPr lang="en-US" sz="2400" b="1" dirty="0">
                <a:solidFill>
                  <a:srgbClr val="D4D4D4"/>
                </a:solidFill>
                <a:effectLst/>
                <a:latin typeface="Consolas" panose="020B0609020204030204" pitchFamily="49" charset="0"/>
              </a:rPr>
              <a:t>      </a:t>
            </a:r>
            <a:r>
              <a:rPr lang="en-US" sz="2400" b="1" dirty="0">
                <a:solidFill>
                  <a:srgbClr val="C586C0"/>
                </a:solidFill>
                <a:effectLst/>
                <a:latin typeface="Consolas" panose="020B0609020204030204" pitchFamily="49" charset="0"/>
              </a:rPr>
              <a:t>return</a:t>
            </a:r>
            <a:r>
              <a:rPr lang="en-US" sz="2400" b="1" dirty="0">
                <a:solidFill>
                  <a:srgbClr val="D4D4D4"/>
                </a:solidFill>
                <a:effectLst/>
                <a:latin typeface="Consolas" panose="020B0609020204030204" pitchFamily="49" charset="0"/>
              </a:rPr>
              <a:t> </a:t>
            </a:r>
            <a:r>
              <a:rPr lang="en-US" sz="2400" b="1" dirty="0">
                <a:solidFill>
                  <a:srgbClr val="9CDCFE"/>
                </a:solidFill>
                <a:effectLst/>
                <a:latin typeface="Consolas" panose="020B0609020204030204" pitchFamily="49" charset="0"/>
              </a:rPr>
              <a:t>temp</a:t>
            </a:r>
            <a:r>
              <a:rPr lang="en-US" sz="2400" b="1" dirty="0">
                <a:solidFill>
                  <a:srgbClr val="D4D4D4"/>
                </a:solidFill>
                <a:effectLst/>
                <a:latin typeface="Consolas" panose="020B0609020204030204" pitchFamily="49" charset="0"/>
              </a:rPr>
              <a:t>;</a:t>
            </a:r>
          </a:p>
          <a:p>
            <a:r>
              <a:rPr lang="en-US" sz="2400" b="1" dirty="0">
                <a:solidFill>
                  <a:srgbClr val="D4D4D4"/>
                </a:solidFill>
                <a:effectLst/>
                <a:latin typeface="Consolas" panose="020B0609020204030204" pitchFamily="49" charset="0"/>
              </a:rPr>
              <a:t>    }</a:t>
            </a:r>
          </a:p>
          <a:p>
            <a:r>
              <a:rPr lang="en-US" sz="2400" b="1" dirty="0">
                <a:solidFill>
                  <a:srgbClr val="D4D4D4"/>
                </a:solidFill>
                <a:effectLst/>
                <a:latin typeface="Consolas" panose="020B0609020204030204" pitchFamily="49" charset="0"/>
              </a:rPr>
              <a:t>  }</a:t>
            </a:r>
          </a:p>
          <a:p>
            <a:r>
              <a:rPr lang="en-US" sz="2400" b="1" dirty="0">
                <a:solidFill>
                  <a:srgbClr val="D4D4D4"/>
                </a:solidFill>
                <a:effectLst/>
                <a:latin typeface="Consolas" panose="020B0609020204030204" pitchFamily="49" charset="0"/>
              </a:rPr>
              <a:t>  </a:t>
            </a:r>
          </a:p>
          <a:p>
            <a:pPr>
              <a:lnSpc>
                <a:spcPct val="70000"/>
              </a:lnSpc>
              <a:spcBef>
                <a:spcPct val="30000"/>
              </a:spcBef>
            </a:pPr>
            <a:endParaRPr lang="en-US" sz="2400" b="1" dirty="0">
              <a:solidFill>
                <a:srgbClr val="0000FF"/>
              </a:solidFill>
              <a:latin typeface="Courier New" pitchFamily="49" charset="0"/>
              <a:ea typeface="Verdana" pitchFamily="34" charset="0"/>
              <a:cs typeface="Courier New" pitchFamily="49" charset="0"/>
            </a:endParaRPr>
          </a:p>
        </p:txBody>
      </p:sp>
      <p:sp>
        <p:nvSpPr>
          <p:cNvPr id="6" name="Footer Placeholder 1"/>
          <p:cNvSpPr>
            <a:spLocks noGrp="1"/>
          </p:cNvSpPr>
          <p:nvPr>
            <p:ph type="ftr" sz="quarter" idx="10"/>
          </p:nvPr>
        </p:nvSpPr>
        <p:spPr>
          <a:xfrm>
            <a:off x="3124200" y="6245225"/>
            <a:ext cx="3124200" cy="476250"/>
          </a:xfrm>
        </p:spPr>
        <p:txBody>
          <a:bodyPr/>
          <a:lstStyle/>
          <a:p>
            <a:r>
              <a:rPr lang="en-US" dirty="0">
                <a:latin typeface="+mj-lt"/>
              </a:rPr>
              <a:t>Art of Multiprocessor Programming</a:t>
            </a:r>
          </a:p>
        </p:txBody>
      </p:sp>
      <p:sp>
        <p:nvSpPr>
          <p:cNvPr id="5" name="AutoShape 4">
            <a:extLst>
              <a:ext uri="{FF2B5EF4-FFF2-40B4-BE49-F238E27FC236}">
                <a16:creationId xmlns:a16="http://schemas.microsoft.com/office/drawing/2014/main" id="{28DB8C47-5120-A12D-6429-2572F9E43695}"/>
              </a:ext>
            </a:extLst>
          </p:cNvPr>
          <p:cNvSpPr>
            <a:spLocks noChangeArrowheads="1"/>
          </p:cNvSpPr>
          <p:nvPr/>
        </p:nvSpPr>
        <p:spPr bwMode="auto">
          <a:xfrm>
            <a:off x="1828800" y="2667000"/>
            <a:ext cx="3352800" cy="762000"/>
          </a:xfrm>
          <a:prstGeom prst="wedgeRoundRectCallout">
            <a:avLst>
              <a:gd name="adj1" fmla="val 52176"/>
              <a:gd name="adj2" fmla="val 111667"/>
              <a:gd name="adj3" fmla="val 16667"/>
            </a:avLst>
          </a:prstGeom>
          <a:noFill/>
          <a:ln w="38100">
            <a:solidFill>
              <a:srgbClr val="FF0000"/>
            </a:solidFill>
            <a:miter lim="800000"/>
            <a:headEnd/>
            <a:tailEnd/>
          </a:ln>
        </p:spPr>
        <p:txBody>
          <a:bodyPr anchor="ctr"/>
          <a:lstStyle/>
          <a:p>
            <a:pPr algn="ctr" eaLnBrk="0" hangingPunct="0"/>
            <a:endParaRPr lang="en-US" sz="4400" dirty="0">
              <a:solidFill>
                <a:srgbClr val="0000FF"/>
              </a:solidFill>
              <a:latin typeface="Arial" panose="020B0604020202020204" pitchFamily="34" charset="0"/>
            </a:endParaRPr>
          </a:p>
        </p:txBody>
      </p:sp>
      <p:sp>
        <p:nvSpPr>
          <p:cNvPr id="8" name="Text Box 5">
            <a:extLst>
              <a:ext uri="{FF2B5EF4-FFF2-40B4-BE49-F238E27FC236}">
                <a16:creationId xmlns:a16="http://schemas.microsoft.com/office/drawing/2014/main" id="{1F2DB4C9-F4A5-39A3-DD99-04F067E52A51}"/>
              </a:ext>
            </a:extLst>
          </p:cNvPr>
          <p:cNvSpPr txBox="1">
            <a:spLocks noChangeArrowheads="1"/>
          </p:cNvSpPr>
          <p:nvPr/>
        </p:nvSpPr>
        <p:spPr bwMode="auto">
          <a:xfrm>
            <a:off x="4176712" y="4040276"/>
            <a:ext cx="4143375" cy="1066800"/>
          </a:xfrm>
          <a:prstGeom prst="rect">
            <a:avLst/>
          </a:prstGeom>
          <a:noFill/>
          <a:ln w="76200">
            <a:solidFill>
              <a:srgbClr val="FF0000"/>
            </a:solidFill>
            <a:miter lim="800000"/>
            <a:headEnd/>
            <a:tailEnd/>
          </a:ln>
        </p:spPr>
        <p:txBody>
          <a:bodyPr>
            <a:spAutoFit/>
          </a:bodyPr>
          <a:lstStyle/>
          <a:p>
            <a:pPr algn="ctr" eaLnBrk="0" hangingPunct="0"/>
            <a:r>
              <a:rPr lang="en-US" sz="3200" b="1" dirty="0">
                <a:solidFill>
                  <a:srgbClr val="FFFF00"/>
                </a:solidFill>
                <a:latin typeface="+mj-lt"/>
              </a:rPr>
              <a:t>Make these steps </a:t>
            </a:r>
            <a:r>
              <a:rPr lang="en-US" sz="3200" b="1" i="1" dirty="0">
                <a:solidFill>
                  <a:srgbClr val="FFFF00"/>
                </a:solidFill>
                <a:latin typeface="+mj-lt"/>
              </a:rPr>
              <a:t>atomic </a:t>
            </a:r>
            <a:r>
              <a:rPr lang="en-US" sz="3200" b="1" dirty="0">
                <a:solidFill>
                  <a:srgbClr val="FFFF00"/>
                </a:solidFill>
                <a:latin typeface="+mj-lt"/>
              </a:rPr>
              <a:t>(indivisible)</a:t>
            </a:r>
          </a:p>
        </p:txBody>
      </p:sp>
    </p:spTree>
    <p:extLst>
      <p:ext uri="{BB962C8B-B14F-4D97-AF65-F5344CB8AC3E}">
        <p14:creationId xmlns:p14="http://schemas.microsoft.com/office/powerpoint/2010/main" val="183070453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a:extLst>
              <a:ext uri="{FF2B5EF4-FFF2-40B4-BE49-F238E27FC236}">
                <a16:creationId xmlns:a16="http://schemas.microsoft.com/office/drawing/2014/main" id="{7291C9A0-0CBE-B71B-8595-45199C4D7CB8}"/>
              </a:ext>
            </a:extLst>
          </p:cNvPr>
          <p:cNvSpPr txBox="1">
            <a:spLocks noChangeArrowheads="1"/>
          </p:cNvSpPr>
          <p:nvPr/>
        </p:nvSpPr>
        <p:spPr bwMode="auto">
          <a:xfrm>
            <a:off x="849313" y="1522324"/>
            <a:ext cx="7445375" cy="3813352"/>
          </a:xfrm>
          <a:prstGeom prst="rect">
            <a:avLst/>
          </a:prstGeom>
          <a:solidFill>
            <a:schemeClr val="bg1"/>
          </a:solidFill>
          <a:ln w="9525">
            <a:solidFill>
              <a:schemeClr val="bg1"/>
            </a:solidFill>
            <a:miter lim="800000"/>
            <a:headEnd/>
            <a:tailEnd/>
          </a:ln>
        </p:spPr>
        <p:txBody>
          <a:bodyPr>
            <a:spAutoFit/>
          </a:bodyPr>
          <a:lstStyle/>
          <a:p>
            <a:r>
              <a:rPr lang="en-US" sz="2400" b="1" dirty="0">
                <a:solidFill>
                  <a:srgbClr val="9CDCFE"/>
                </a:solidFill>
                <a:effectLst/>
                <a:latin typeface="Consolas" panose="020B0609020204030204" pitchFamily="49" charset="0"/>
              </a:rPr>
              <a:t>public</a:t>
            </a:r>
            <a:r>
              <a:rPr lang="en-US" sz="2400" b="1" dirty="0">
                <a:solidFill>
                  <a:srgbClr val="D4D4D4"/>
                </a:solidFill>
                <a:effectLst/>
                <a:latin typeface="Consolas" panose="020B0609020204030204" pitchFamily="49" charset="0"/>
              </a:rPr>
              <a:t> </a:t>
            </a:r>
            <a:r>
              <a:rPr lang="en-US" sz="2400" b="1" dirty="0">
                <a:solidFill>
                  <a:srgbClr val="569CD6"/>
                </a:solidFill>
                <a:effectLst/>
                <a:latin typeface="Consolas" panose="020B0609020204030204" pitchFamily="49" charset="0"/>
              </a:rPr>
              <a:t>class</a:t>
            </a:r>
            <a:r>
              <a:rPr lang="en-US" sz="2400" b="1" dirty="0">
                <a:solidFill>
                  <a:srgbClr val="D4D4D4"/>
                </a:solidFill>
                <a:effectLst/>
                <a:latin typeface="Consolas" panose="020B0609020204030204" pitchFamily="49" charset="0"/>
              </a:rPr>
              <a:t> </a:t>
            </a:r>
            <a:r>
              <a:rPr lang="en-US" sz="2400" b="1" dirty="0">
                <a:solidFill>
                  <a:srgbClr val="4EC9B0"/>
                </a:solidFill>
                <a:effectLst/>
                <a:latin typeface="Consolas" panose="020B0609020204030204" pitchFamily="49" charset="0"/>
              </a:rPr>
              <a:t>Counter</a:t>
            </a:r>
            <a:r>
              <a:rPr lang="en-US" sz="2400" b="1" dirty="0">
                <a:solidFill>
                  <a:srgbClr val="D4D4D4"/>
                </a:solidFill>
                <a:effectLst/>
                <a:latin typeface="Consolas" panose="020B0609020204030204" pitchFamily="49" charset="0"/>
              </a:rPr>
              <a:t> {</a:t>
            </a:r>
          </a:p>
          <a:p>
            <a:r>
              <a:rPr lang="en-US" sz="2400" b="1" dirty="0">
                <a:solidFill>
                  <a:srgbClr val="D4D4D4"/>
                </a:solidFill>
                <a:effectLst/>
                <a:latin typeface="Consolas" panose="020B0609020204030204" pitchFamily="49" charset="0"/>
              </a:rPr>
              <a:t>    </a:t>
            </a:r>
            <a:r>
              <a:rPr lang="en-US" sz="2400" b="1" dirty="0">
                <a:solidFill>
                  <a:srgbClr val="569CD6"/>
                </a:solidFill>
                <a:effectLst/>
                <a:latin typeface="Consolas" panose="020B0609020204030204" pitchFamily="49" charset="0"/>
              </a:rPr>
              <a:t>private</a:t>
            </a:r>
            <a:r>
              <a:rPr lang="en-US" sz="2400" b="1" dirty="0">
                <a:solidFill>
                  <a:srgbClr val="D4D4D4"/>
                </a:solidFill>
                <a:effectLst/>
                <a:latin typeface="Consolas" panose="020B0609020204030204" pitchFamily="49" charset="0"/>
              </a:rPr>
              <a:t> </a:t>
            </a:r>
            <a:r>
              <a:rPr lang="en-US" sz="2400" b="1" dirty="0">
                <a:solidFill>
                  <a:srgbClr val="9CDCFE"/>
                </a:solidFill>
                <a:effectLst/>
                <a:latin typeface="Consolas" panose="020B0609020204030204" pitchFamily="49" charset="0"/>
              </a:rPr>
              <a:t>long</a:t>
            </a:r>
            <a:r>
              <a:rPr lang="en-US" sz="2400" b="1" dirty="0">
                <a:solidFill>
                  <a:srgbClr val="D4D4D4"/>
                </a:solidFill>
                <a:effectLst/>
                <a:latin typeface="Consolas" panose="020B0609020204030204" pitchFamily="49" charset="0"/>
              </a:rPr>
              <a:t> </a:t>
            </a:r>
            <a:r>
              <a:rPr lang="en-US" sz="2400" b="1" dirty="0">
                <a:solidFill>
                  <a:srgbClr val="9CDCFE"/>
                </a:solidFill>
                <a:effectLst/>
                <a:latin typeface="Consolas" panose="020B0609020204030204" pitchFamily="49" charset="0"/>
              </a:rPr>
              <a:t>value</a:t>
            </a:r>
            <a:r>
              <a:rPr lang="en-US" sz="2400" b="1" dirty="0">
                <a:solidFill>
                  <a:srgbClr val="D4D4D4"/>
                </a:solidFill>
                <a:effectLst/>
                <a:latin typeface="Consolas" panose="020B0609020204030204" pitchFamily="49" charset="0"/>
              </a:rPr>
              <a:t>;</a:t>
            </a:r>
          </a:p>
          <a:p>
            <a:r>
              <a:rPr lang="en-US" sz="2400" b="1" dirty="0">
                <a:solidFill>
                  <a:srgbClr val="D4D4D4"/>
                </a:solidFill>
                <a:effectLst/>
                <a:latin typeface="Consolas" panose="020B0609020204030204" pitchFamily="49" charset="0"/>
              </a:rPr>
              <a:t>      </a:t>
            </a:r>
            <a:r>
              <a:rPr lang="en-US" sz="2400" b="1" dirty="0">
                <a:solidFill>
                  <a:srgbClr val="569CD6"/>
                </a:solidFill>
                <a:effectLst/>
                <a:latin typeface="Consolas" panose="020B0609020204030204" pitchFamily="49" charset="0"/>
              </a:rPr>
              <a:t>public</a:t>
            </a:r>
            <a:r>
              <a:rPr lang="en-US" sz="2400" b="1" dirty="0">
                <a:solidFill>
                  <a:srgbClr val="D4D4D4"/>
                </a:solidFill>
                <a:effectLst/>
                <a:latin typeface="Consolas" panose="020B0609020204030204" pitchFamily="49" charset="0"/>
              </a:rPr>
              <a:t> </a:t>
            </a:r>
            <a:r>
              <a:rPr lang="en-US" sz="2400" b="1" dirty="0">
                <a:solidFill>
                  <a:srgbClr val="9CDCFE"/>
                </a:solidFill>
                <a:effectLst/>
                <a:latin typeface="Consolas" panose="020B0609020204030204" pitchFamily="49" charset="0"/>
              </a:rPr>
              <a:t>long</a:t>
            </a:r>
            <a:r>
              <a:rPr lang="en-US" sz="2400" b="1" dirty="0">
                <a:solidFill>
                  <a:srgbClr val="D4D4D4"/>
                </a:solidFill>
                <a:effectLst/>
                <a:latin typeface="Consolas" panose="020B0609020204030204" pitchFamily="49" charset="0"/>
              </a:rPr>
              <a:t> </a:t>
            </a:r>
            <a:r>
              <a:rPr lang="en-US" sz="2400" b="1" dirty="0" err="1">
                <a:solidFill>
                  <a:srgbClr val="DCDCAA"/>
                </a:solidFill>
                <a:effectLst/>
                <a:latin typeface="Consolas" panose="020B0609020204030204" pitchFamily="49" charset="0"/>
              </a:rPr>
              <a:t>getAndIncrement</a:t>
            </a:r>
            <a:r>
              <a:rPr lang="en-US" sz="2400" b="1" dirty="0">
                <a:solidFill>
                  <a:srgbClr val="D4D4D4"/>
                </a:solidFill>
                <a:effectLst/>
                <a:latin typeface="Consolas" panose="020B0609020204030204" pitchFamily="49" charset="0"/>
              </a:rPr>
              <a:t>() {</a:t>
            </a:r>
          </a:p>
          <a:p>
            <a:r>
              <a:rPr lang="en-US" sz="2400" b="1" dirty="0">
                <a:solidFill>
                  <a:srgbClr val="D4D4D4"/>
                </a:solidFill>
                <a:effectLst/>
                <a:latin typeface="Consolas" panose="020B0609020204030204" pitchFamily="49" charset="0"/>
              </a:rPr>
              <a:t>      </a:t>
            </a:r>
            <a:r>
              <a:rPr lang="en-US" sz="2400" b="1" dirty="0">
                <a:solidFill>
                  <a:srgbClr val="9CDCFE"/>
                </a:solidFill>
                <a:effectLst/>
                <a:latin typeface="Consolas" panose="020B0609020204030204" pitchFamily="49" charset="0"/>
              </a:rPr>
              <a:t>temp</a:t>
            </a:r>
            <a:r>
              <a:rPr lang="en-US" sz="2400" b="1" dirty="0">
                <a:solidFill>
                  <a:srgbClr val="D4D4D4"/>
                </a:solidFill>
                <a:effectLst/>
                <a:latin typeface="Consolas" panose="020B0609020204030204" pitchFamily="49" charset="0"/>
              </a:rPr>
              <a:t>  = </a:t>
            </a:r>
            <a:r>
              <a:rPr lang="en-US" sz="2400" b="1" dirty="0">
                <a:solidFill>
                  <a:srgbClr val="9CDCFE"/>
                </a:solidFill>
                <a:effectLst/>
                <a:latin typeface="Consolas" panose="020B0609020204030204" pitchFamily="49" charset="0"/>
              </a:rPr>
              <a:t>value</a:t>
            </a:r>
            <a:r>
              <a:rPr lang="en-US" sz="2400" b="1" dirty="0">
                <a:solidFill>
                  <a:srgbClr val="D4D4D4"/>
                </a:solidFill>
                <a:effectLst/>
                <a:latin typeface="Consolas" panose="020B0609020204030204" pitchFamily="49" charset="0"/>
              </a:rPr>
              <a:t>;</a:t>
            </a:r>
          </a:p>
          <a:p>
            <a:r>
              <a:rPr lang="en-US" sz="2400" b="1" dirty="0">
                <a:solidFill>
                  <a:srgbClr val="D4D4D4"/>
                </a:solidFill>
                <a:effectLst/>
                <a:latin typeface="Consolas" panose="020B0609020204030204" pitchFamily="49" charset="0"/>
              </a:rPr>
              <a:t>      </a:t>
            </a:r>
            <a:r>
              <a:rPr lang="en-US" sz="2400" b="1" dirty="0">
                <a:solidFill>
                  <a:srgbClr val="9CDCFE"/>
                </a:solidFill>
                <a:effectLst/>
                <a:latin typeface="Consolas" panose="020B0609020204030204" pitchFamily="49" charset="0"/>
              </a:rPr>
              <a:t>value</a:t>
            </a:r>
            <a:r>
              <a:rPr lang="en-US" sz="2400" b="1" dirty="0">
                <a:solidFill>
                  <a:srgbClr val="D4D4D4"/>
                </a:solidFill>
                <a:effectLst/>
                <a:latin typeface="Consolas" panose="020B0609020204030204" pitchFamily="49" charset="0"/>
              </a:rPr>
              <a:t> = </a:t>
            </a:r>
            <a:r>
              <a:rPr lang="en-US" sz="2400" b="1" dirty="0">
                <a:solidFill>
                  <a:srgbClr val="9CDCFE"/>
                </a:solidFill>
                <a:effectLst/>
                <a:latin typeface="Consolas" panose="020B0609020204030204" pitchFamily="49" charset="0"/>
              </a:rPr>
              <a:t>temp</a:t>
            </a:r>
            <a:r>
              <a:rPr lang="en-US" sz="2400" b="1" dirty="0">
                <a:solidFill>
                  <a:srgbClr val="D4D4D4"/>
                </a:solidFill>
                <a:effectLst/>
                <a:latin typeface="Consolas" panose="020B0609020204030204" pitchFamily="49" charset="0"/>
              </a:rPr>
              <a:t> + </a:t>
            </a:r>
            <a:r>
              <a:rPr lang="en-US" sz="2400" b="1" dirty="0">
                <a:solidFill>
                  <a:srgbClr val="B5CEA8"/>
                </a:solidFill>
                <a:effectLst/>
                <a:latin typeface="Consolas" panose="020B0609020204030204" pitchFamily="49" charset="0"/>
              </a:rPr>
              <a:t>1</a:t>
            </a:r>
            <a:r>
              <a:rPr lang="en-US" sz="2400" b="1" dirty="0">
                <a:solidFill>
                  <a:srgbClr val="D4D4D4"/>
                </a:solidFill>
                <a:effectLst/>
                <a:latin typeface="Consolas" panose="020B0609020204030204" pitchFamily="49" charset="0"/>
              </a:rPr>
              <a:t>;</a:t>
            </a:r>
          </a:p>
          <a:p>
            <a:r>
              <a:rPr lang="en-US" sz="2400" b="1" dirty="0">
                <a:solidFill>
                  <a:srgbClr val="D4D4D4"/>
                </a:solidFill>
                <a:effectLst/>
                <a:latin typeface="Consolas" panose="020B0609020204030204" pitchFamily="49" charset="0"/>
              </a:rPr>
              <a:t>      </a:t>
            </a:r>
            <a:r>
              <a:rPr lang="en-US" sz="2400" b="1" dirty="0">
                <a:solidFill>
                  <a:srgbClr val="C586C0"/>
                </a:solidFill>
                <a:effectLst/>
                <a:latin typeface="Consolas" panose="020B0609020204030204" pitchFamily="49" charset="0"/>
              </a:rPr>
              <a:t>return</a:t>
            </a:r>
            <a:r>
              <a:rPr lang="en-US" sz="2400" b="1" dirty="0">
                <a:solidFill>
                  <a:srgbClr val="D4D4D4"/>
                </a:solidFill>
                <a:effectLst/>
                <a:latin typeface="Consolas" panose="020B0609020204030204" pitchFamily="49" charset="0"/>
              </a:rPr>
              <a:t> </a:t>
            </a:r>
            <a:r>
              <a:rPr lang="en-US" sz="2400" b="1" dirty="0">
                <a:solidFill>
                  <a:srgbClr val="9CDCFE"/>
                </a:solidFill>
                <a:effectLst/>
                <a:latin typeface="Consolas" panose="020B0609020204030204" pitchFamily="49" charset="0"/>
              </a:rPr>
              <a:t>temp</a:t>
            </a:r>
            <a:r>
              <a:rPr lang="en-US" sz="2400" b="1" dirty="0">
                <a:solidFill>
                  <a:srgbClr val="D4D4D4"/>
                </a:solidFill>
                <a:effectLst/>
                <a:latin typeface="Consolas" panose="020B0609020204030204" pitchFamily="49" charset="0"/>
              </a:rPr>
              <a:t>;</a:t>
            </a:r>
          </a:p>
          <a:p>
            <a:r>
              <a:rPr lang="en-US" sz="2400" b="1" dirty="0">
                <a:solidFill>
                  <a:srgbClr val="D4D4D4"/>
                </a:solidFill>
                <a:effectLst/>
                <a:latin typeface="Consolas" panose="020B0609020204030204" pitchFamily="49" charset="0"/>
              </a:rPr>
              <a:t>    }</a:t>
            </a:r>
          </a:p>
          <a:p>
            <a:r>
              <a:rPr lang="en-US" sz="2400" b="1" dirty="0">
                <a:solidFill>
                  <a:srgbClr val="D4D4D4"/>
                </a:solidFill>
                <a:effectLst/>
                <a:latin typeface="Consolas" panose="020B0609020204030204" pitchFamily="49" charset="0"/>
              </a:rPr>
              <a:t>  }</a:t>
            </a:r>
          </a:p>
          <a:p>
            <a:r>
              <a:rPr lang="en-US" sz="2400" b="1" dirty="0">
                <a:solidFill>
                  <a:srgbClr val="D4D4D4"/>
                </a:solidFill>
                <a:effectLst/>
                <a:latin typeface="Consolas" panose="020B0609020204030204" pitchFamily="49" charset="0"/>
              </a:rPr>
              <a:t>  </a:t>
            </a:r>
          </a:p>
          <a:p>
            <a:pPr>
              <a:lnSpc>
                <a:spcPct val="70000"/>
              </a:lnSpc>
              <a:spcBef>
                <a:spcPct val="30000"/>
              </a:spcBef>
            </a:pPr>
            <a:endParaRPr lang="en-US" sz="2400" b="1" dirty="0">
              <a:solidFill>
                <a:srgbClr val="0000FF"/>
              </a:solidFill>
              <a:latin typeface="Courier New" pitchFamily="49" charset="0"/>
              <a:ea typeface="Verdana" pitchFamily="34" charset="0"/>
              <a:cs typeface="Courier New" pitchFamily="49" charset="0"/>
            </a:endParaRPr>
          </a:p>
        </p:txBody>
      </p:sp>
      <p:sp>
        <p:nvSpPr>
          <p:cNvPr id="19" name="Footer Placeholder 1"/>
          <p:cNvSpPr>
            <a:spLocks noGrp="1"/>
          </p:cNvSpPr>
          <p:nvPr>
            <p:ph type="ftr" sz="quarter" idx="10"/>
          </p:nvPr>
        </p:nvSpPr>
        <p:spPr/>
        <p:txBody>
          <a:bodyPr/>
          <a:lstStyle/>
          <a:p>
            <a:r>
              <a:rPr lang="en-US" dirty="0">
                <a:latin typeface="+mj-lt"/>
              </a:rPr>
              <a:t>Art of Multiprocessor Programming</a:t>
            </a:r>
          </a:p>
        </p:txBody>
      </p:sp>
      <p:sp>
        <p:nvSpPr>
          <p:cNvPr id="82947" name="Slide Number Placeholder 3"/>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11DFA735-65CF-4631-926A-2D36B0470F46}" type="slidenum">
              <a:rPr lang="ar-SA" sz="1400">
                <a:latin typeface="Arial" panose="020B0604020202020204" pitchFamily="34" charset="0"/>
                <a:cs typeface="Arial" pitchFamily="34" charset="0"/>
              </a:rPr>
              <a:pPr algn="r" eaLnBrk="0" hangingPunct="0"/>
              <a:t>41</a:t>
            </a:fld>
            <a:endParaRPr lang="en-US" sz="1400" dirty="0">
              <a:latin typeface="Arial" panose="020B0604020202020204" pitchFamily="34" charset="0"/>
              <a:cs typeface="Arial" pitchFamily="34" charset="0"/>
            </a:endParaRPr>
          </a:p>
        </p:txBody>
      </p:sp>
      <p:sp>
        <p:nvSpPr>
          <p:cNvPr id="82948" name="Rectangle 2"/>
          <p:cNvSpPr>
            <a:spLocks noGrp="1" noChangeArrowheads="1"/>
          </p:cNvSpPr>
          <p:nvPr>
            <p:ph type="title" idx="4294967295"/>
          </p:nvPr>
        </p:nvSpPr>
        <p:spPr/>
        <p:txBody>
          <a:bodyPr/>
          <a:lstStyle/>
          <a:p>
            <a:r>
              <a:rPr lang="en-US" dirty="0">
                <a:solidFill>
                  <a:srgbClr val="FFFF00"/>
                </a:solidFill>
              </a:rPr>
              <a:t>Hardware Solution</a:t>
            </a:r>
          </a:p>
        </p:txBody>
      </p:sp>
      <p:sp>
        <p:nvSpPr>
          <p:cNvPr id="82950" name="AutoShape 4"/>
          <p:cNvSpPr>
            <a:spLocks noChangeArrowheads="1"/>
          </p:cNvSpPr>
          <p:nvPr/>
        </p:nvSpPr>
        <p:spPr bwMode="auto">
          <a:xfrm>
            <a:off x="1676400" y="2743200"/>
            <a:ext cx="3352800" cy="762000"/>
          </a:xfrm>
          <a:prstGeom prst="wedgeRoundRectCallout">
            <a:avLst>
              <a:gd name="adj1" fmla="val 52176"/>
              <a:gd name="adj2" fmla="val 111667"/>
              <a:gd name="adj3" fmla="val 16667"/>
            </a:avLst>
          </a:prstGeom>
          <a:noFill/>
          <a:ln w="38100">
            <a:solidFill>
              <a:srgbClr val="FF0000"/>
            </a:solidFill>
            <a:miter lim="800000"/>
            <a:headEnd/>
            <a:tailEnd/>
          </a:ln>
        </p:spPr>
        <p:txBody>
          <a:bodyPr anchor="ctr"/>
          <a:lstStyle/>
          <a:p>
            <a:pPr algn="ctr" eaLnBrk="0" hangingPunct="0"/>
            <a:endParaRPr lang="en-US" sz="4400" dirty="0">
              <a:solidFill>
                <a:srgbClr val="0000FF"/>
              </a:solidFill>
              <a:latin typeface="Arial" panose="020B0604020202020204" pitchFamily="34" charset="0"/>
            </a:endParaRPr>
          </a:p>
        </p:txBody>
      </p:sp>
      <p:sp>
        <p:nvSpPr>
          <p:cNvPr id="82951" name="Text Box 5"/>
          <p:cNvSpPr txBox="1">
            <a:spLocks noChangeArrowheads="1"/>
          </p:cNvSpPr>
          <p:nvPr/>
        </p:nvSpPr>
        <p:spPr bwMode="auto">
          <a:xfrm>
            <a:off x="685800" y="4733983"/>
            <a:ext cx="4402139" cy="1077218"/>
          </a:xfrm>
          <a:prstGeom prst="rect">
            <a:avLst/>
          </a:prstGeom>
          <a:noFill/>
          <a:ln w="76200">
            <a:solidFill>
              <a:srgbClr val="FF0000"/>
            </a:solidFill>
            <a:miter lim="800000"/>
            <a:headEnd/>
            <a:tailEnd/>
          </a:ln>
        </p:spPr>
        <p:txBody>
          <a:bodyPr wrap="square">
            <a:spAutoFit/>
          </a:bodyPr>
          <a:lstStyle/>
          <a:p>
            <a:pPr algn="ctr" eaLnBrk="0" hangingPunct="0"/>
            <a:r>
              <a:rPr lang="en-US" sz="3200" dirty="0">
                <a:solidFill>
                  <a:srgbClr val="FFFF00"/>
                </a:solidFill>
                <a:latin typeface="+mj-lt"/>
              </a:rPr>
              <a:t>HW </a:t>
            </a:r>
            <a:r>
              <a:rPr lang="en-US" sz="3200" dirty="0" err="1">
                <a:solidFill>
                  <a:srgbClr val="FFFF00"/>
                </a:solidFill>
                <a:latin typeface="+mj-lt"/>
              </a:rPr>
              <a:t>ReadModifyWrite</a:t>
            </a:r>
            <a:r>
              <a:rPr lang="en-US" sz="3200" dirty="0">
                <a:solidFill>
                  <a:srgbClr val="FFFF00"/>
                </a:solidFill>
                <a:latin typeface="+mj-lt"/>
              </a:rPr>
              <a:t>()</a:t>
            </a:r>
          </a:p>
          <a:p>
            <a:pPr algn="ctr" eaLnBrk="0" hangingPunct="0"/>
            <a:r>
              <a:rPr lang="en-US" sz="3200" dirty="0">
                <a:solidFill>
                  <a:srgbClr val="FFFF00"/>
                </a:solidFill>
                <a:latin typeface="+mj-lt"/>
              </a:rPr>
              <a:t>Instruction?</a:t>
            </a:r>
          </a:p>
        </p:txBody>
      </p:sp>
      <p:grpSp>
        <p:nvGrpSpPr>
          <p:cNvPr id="2" name="Group 1">
            <a:extLst>
              <a:ext uri="{FF2B5EF4-FFF2-40B4-BE49-F238E27FC236}">
                <a16:creationId xmlns:a16="http://schemas.microsoft.com/office/drawing/2014/main" id="{D5AFB809-C9AE-4308-B531-E2690C225FD4}"/>
              </a:ext>
            </a:extLst>
          </p:cNvPr>
          <p:cNvGrpSpPr/>
          <p:nvPr/>
        </p:nvGrpSpPr>
        <p:grpSpPr>
          <a:xfrm>
            <a:off x="5334000" y="4040276"/>
            <a:ext cx="1447800" cy="1295400"/>
            <a:chOff x="849313" y="2286000"/>
            <a:chExt cx="1447800" cy="1295400"/>
          </a:xfrm>
          <a:effectLst>
            <a:glow rad="228600">
              <a:schemeClr val="accent3">
                <a:satMod val="175000"/>
                <a:alpha val="40000"/>
              </a:schemeClr>
            </a:glow>
          </a:effectLst>
        </p:grpSpPr>
        <p:sp>
          <p:nvSpPr>
            <p:cNvPr id="4" name="Freeform 4">
              <a:extLst>
                <a:ext uri="{FF2B5EF4-FFF2-40B4-BE49-F238E27FC236}">
                  <a16:creationId xmlns:a16="http://schemas.microsoft.com/office/drawing/2014/main" id="{40829F81-452E-3BBB-7FBD-7A47AC540DAB}"/>
                </a:ext>
              </a:extLst>
            </p:cNvPr>
            <p:cNvSpPr>
              <a:spLocks/>
            </p:cNvSpPr>
            <p:nvPr/>
          </p:nvSpPr>
          <p:spPr bwMode="auto">
            <a:xfrm>
              <a:off x="2068513" y="26670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5" name="Freeform 5">
              <a:extLst>
                <a:ext uri="{FF2B5EF4-FFF2-40B4-BE49-F238E27FC236}">
                  <a16:creationId xmlns:a16="http://schemas.microsoft.com/office/drawing/2014/main" id="{61D874E1-658E-64DF-D786-370D13F565E8}"/>
                </a:ext>
              </a:extLst>
            </p:cNvPr>
            <p:cNvSpPr>
              <a:spLocks/>
            </p:cNvSpPr>
            <p:nvPr/>
          </p:nvSpPr>
          <p:spPr bwMode="auto">
            <a:xfrm>
              <a:off x="1839913" y="25146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6" name="Freeform 6">
              <a:extLst>
                <a:ext uri="{FF2B5EF4-FFF2-40B4-BE49-F238E27FC236}">
                  <a16:creationId xmlns:a16="http://schemas.microsoft.com/office/drawing/2014/main" id="{764567C6-8500-D813-1D97-DF124EC650A5}"/>
                </a:ext>
              </a:extLst>
            </p:cNvPr>
            <p:cNvSpPr>
              <a:spLocks/>
            </p:cNvSpPr>
            <p:nvPr/>
          </p:nvSpPr>
          <p:spPr bwMode="auto">
            <a:xfrm>
              <a:off x="1611313" y="23622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7" name="Freeform 7">
              <a:extLst>
                <a:ext uri="{FF2B5EF4-FFF2-40B4-BE49-F238E27FC236}">
                  <a16:creationId xmlns:a16="http://schemas.microsoft.com/office/drawing/2014/main" id="{D89E0C52-E283-0FCF-1C65-8DC7AD9D30B4}"/>
                </a:ext>
              </a:extLst>
            </p:cNvPr>
            <p:cNvSpPr>
              <a:spLocks/>
            </p:cNvSpPr>
            <p:nvPr/>
          </p:nvSpPr>
          <p:spPr bwMode="auto">
            <a:xfrm>
              <a:off x="1382713" y="2286000"/>
              <a:ext cx="228600" cy="457200"/>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8" name="Freeform 8">
              <a:extLst>
                <a:ext uri="{FF2B5EF4-FFF2-40B4-BE49-F238E27FC236}">
                  <a16:creationId xmlns:a16="http://schemas.microsoft.com/office/drawing/2014/main" id="{7DDD464F-88DD-8694-7320-D1FE6AD84697}"/>
                </a:ext>
              </a:extLst>
            </p:cNvPr>
            <p:cNvSpPr>
              <a:spLocks/>
            </p:cNvSpPr>
            <p:nvPr/>
          </p:nvSpPr>
          <p:spPr bwMode="auto">
            <a:xfrm>
              <a:off x="968376" y="2286000"/>
              <a:ext cx="1252538" cy="849313"/>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9" name="Freeform 9">
              <a:extLst>
                <a:ext uri="{FF2B5EF4-FFF2-40B4-BE49-F238E27FC236}">
                  <a16:creationId xmlns:a16="http://schemas.microsoft.com/office/drawing/2014/main" id="{279E031F-9E42-9715-DAD8-B8AD95F17A5A}"/>
                </a:ext>
              </a:extLst>
            </p:cNvPr>
            <p:cNvSpPr>
              <a:spLocks/>
            </p:cNvSpPr>
            <p:nvPr/>
          </p:nvSpPr>
          <p:spPr bwMode="auto">
            <a:xfrm>
              <a:off x="984251" y="2438400"/>
              <a:ext cx="779463" cy="900113"/>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0" name="Freeform 10">
              <a:extLst>
                <a:ext uri="{FF2B5EF4-FFF2-40B4-BE49-F238E27FC236}">
                  <a16:creationId xmlns:a16="http://schemas.microsoft.com/office/drawing/2014/main" id="{9000253B-FF21-529E-AF1E-831C79C410A7}"/>
                </a:ext>
              </a:extLst>
            </p:cNvPr>
            <p:cNvSpPr>
              <a:spLocks/>
            </p:cNvSpPr>
            <p:nvPr/>
          </p:nvSpPr>
          <p:spPr bwMode="auto">
            <a:xfrm>
              <a:off x="1738313" y="2819400"/>
              <a:ext cx="482600" cy="519113"/>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1" name="Freeform 11">
              <a:extLst>
                <a:ext uri="{FF2B5EF4-FFF2-40B4-BE49-F238E27FC236}">
                  <a16:creationId xmlns:a16="http://schemas.microsoft.com/office/drawing/2014/main" id="{A72FF6A5-8B84-BB24-C70C-E92F113179FE}"/>
                </a:ext>
              </a:extLst>
            </p:cNvPr>
            <p:cNvSpPr>
              <a:spLocks/>
            </p:cNvSpPr>
            <p:nvPr/>
          </p:nvSpPr>
          <p:spPr bwMode="auto">
            <a:xfrm>
              <a:off x="1382713" y="3048000"/>
              <a:ext cx="381000" cy="533400"/>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2" name="Freeform 12">
              <a:extLst>
                <a:ext uri="{FF2B5EF4-FFF2-40B4-BE49-F238E27FC236}">
                  <a16:creationId xmlns:a16="http://schemas.microsoft.com/office/drawing/2014/main" id="{AC66DB6D-C2B1-6A8D-BACD-2D048B6CC49A}"/>
                </a:ext>
              </a:extLst>
            </p:cNvPr>
            <p:cNvSpPr>
              <a:spLocks/>
            </p:cNvSpPr>
            <p:nvPr/>
          </p:nvSpPr>
          <p:spPr bwMode="auto">
            <a:xfrm>
              <a:off x="1154113" y="2895600"/>
              <a:ext cx="381000" cy="457200"/>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3" name="Freeform 13">
              <a:extLst>
                <a:ext uri="{FF2B5EF4-FFF2-40B4-BE49-F238E27FC236}">
                  <a16:creationId xmlns:a16="http://schemas.microsoft.com/office/drawing/2014/main" id="{C5539BA3-FE01-C991-67C4-97F02566E71E}"/>
                </a:ext>
              </a:extLst>
            </p:cNvPr>
            <p:cNvSpPr>
              <a:spLocks/>
            </p:cNvSpPr>
            <p:nvPr/>
          </p:nvSpPr>
          <p:spPr bwMode="auto">
            <a:xfrm>
              <a:off x="1001713" y="27432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4" name="Freeform 14">
              <a:extLst>
                <a:ext uri="{FF2B5EF4-FFF2-40B4-BE49-F238E27FC236}">
                  <a16:creationId xmlns:a16="http://schemas.microsoft.com/office/drawing/2014/main" id="{6D83F2C5-C247-133C-B1C9-1029D126E833}"/>
                </a:ext>
              </a:extLst>
            </p:cNvPr>
            <p:cNvSpPr>
              <a:spLocks/>
            </p:cNvSpPr>
            <p:nvPr/>
          </p:nvSpPr>
          <p:spPr bwMode="auto">
            <a:xfrm>
              <a:off x="849313" y="25908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Tree>
    <p:extLst>
      <p:ext uri="{BB962C8B-B14F-4D97-AF65-F5344CB8AC3E}">
        <p14:creationId xmlns:p14="http://schemas.microsoft.com/office/powerpoint/2010/main" val="2281106858"/>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70F59330-7067-F4F6-D4ED-B913F5E446CB}"/>
              </a:ext>
            </a:extLst>
          </p:cNvPr>
          <p:cNvSpPr txBox="1">
            <a:spLocks noChangeArrowheads="1"/>
          </p:cNvSpPr>
          <p:nvPr/>
        </p:nvSpPr>
        <p:spPr bwMode="auto">
          <a:xfrm>
            <a:off x="849313" y="2209800"/>
            <a:ext cx="7445375" cy="4154984"/>
          </a:xfrm>
          <a:prstGeom prst="rect">
            <a:avLst/>
          </a:prstGeom>
          <a:solidFill>
            <a:schemeClr val="bg1"/>
          </a:solidFill>
          <a:ln w="9525">
            <a:noFill/>
            <a:miter lim="800000"/>
            <a:headEnd/>
            <a:tailEnd/>
          </a:ln>
        </p:spPr>
        <p:txBody>
          <a:bodyPr>
            <a:spAutoFit/>
          </a:bodyPr>
          <a:lstStyle/>
          <a:p>
            <a:r>
              <a:rPr lang="en-US" sz="2400" b="1" dirty="0">
                <a:solidFill>
                  <a:srgbClr val="569CD6"/>
                </a:solidFill>
                <a:effectLst/>
                <a:latin typeface="Consolas" panose="020B0609020204030204" pitchFamily="49" charset="0"/>
              </a:rPr>
              <a:t>public</a:t>
            </a:r>
            <a:r>
              <a:rPr lang="en-US" sz="2400" b="1" dirty="0">
                <a:solidFill>
                  <a:srgbClr val="D4D4D4"/>
                </a:solidFill>
                <a:effectLst/>
                <a:latin typeface="Consolas" panose="020B0609020204030204" pitchFamily="49" charset="0"/>
              </a:rPr>
              <a:t> </a:t>
            </a:r>
            <a:r>
              <a:rPr lang="en-US" sz="2400" b="1" dirty="0">
                <a:solidFill>
                  <a:srgbClr val="569CD6"/>
                </a:solidFill>
                <a:effectLst/>
                <a:latin typeface="Consolas" panose="020B0609020204030204" pitchFamily="49" charset="0"/>
              </a:rPr>
              <a:t>class</a:t>
            </a:r>
            <a:r>
              <a:rPr lang="en-US" sz="2400" b="1" dirty="0">
                <a:solidFill>
                  <a:srgbClr val="D4D4D4"/>
                </a:solidFill>
                <a:effectLst/>
                <a:latin typeface="Consolas" panose="020B0609020204030204" pitchFamily="49" charset="0"/>
              </a:rPr>
              <a:t> </a:t>
            </a:r>
            <a:r>
              <a:rPr lang="en-US" sz="2400" b="1" dirty="0">
                <a:solidFill>
                  <a:srgbClr val="4EC9B0"/>
                </a:solidFill>
                <a:effectLst/>
                <a:latin typeface="Consolas" panose="020B0609020204030204" pitchFamily="49" charset="0"/>
              </a:rPr>
              <a:t>Counter</a:t>
            </a:r>
            <a:r>
              <a:rPr lang="en-US" sz="2400" b="1" dirty="0">
                <a:solidFill>
                  <a:srgbClr val="D4D4D4"/>
                </a:solidFill>
                <a:effectLst/>
                <a:latin typeface="Consolas" panose="020B0609020204030204" pitchFamily="49" charset="0"/>
              </a:rPr>
              <a:t> {</a:t>
            </a:r>
          </a:p>
          <a:p>
            <a:r>
              <a:rPr lang="en-US" sz="2400" b="1" dirty="0">
                <a:solidFill>
                  <a:srgbClr val="D4D4D4"/>
                </a:solidFill>
                <a:effectLst/>
                <a:latin typeface="Consolas" panose="020B0609020204030204" pitchFamily="49" charset="0"/>
              </a:rPr>
              <a:t>    </a:t>
            </a:r>
            <a:r>
              <a:rPr lang="en-US" sz="2400" b="1" dirty="0">
                <a:solidFill>
                  <a:srgbClr val="569CD6"/>
                </a:solidFill>
                <a:effectLst/>
                <a:latin typeface="Consolas" panose="020B0609020204030204" pitchFamily="49" charset="0"/>
              </a:rPr>
              <a:t>private</a:t>
            </a:r>
            <a:r>
              <a:rPr lang="en-US" sz="2400" b="1" dirty="0">
                <a:solidFill>
                  <a:srgbClr val="D4D4D4"/>
                </a:solidFill>
                <a:effectLst/>
                <a:latin typeface="Consolas" panose="020B0609020204030204" pitchFamily="49" charset="0"/>
              </a:rPr>
              <a:t> </a:t>
            </a:r>
            <a:r>
              <a:rPr lang="en-US" sz="2400" b="1" dirty="0">
                <a:solidFill>
                  <a:srgbClr val="4EC9B0"/>
                </a:solidFill>
                <a:effectLst/>
                <a:latin typeface="Consolas" panose="020B0609020204030204" pitchFamily="49" charset="0"/>
              </a:rPr>
              <a:t>long</a:t>
            </a:r>
            <a:r>
              <a:rPr lang="en-US" sz="2400" b="1" dirty="0">
                <a:solidFill>
                  <a:srgbClr val="D4D4D4"/>
                </a:solidFill>
                <a:effectLst/>
                <a:latin typeface="Consolas" panose="020B0609020204030204" pitchFamily="49" charset="0"/>
              </a:rPr>
              <a:t> </a:t>
            </a:r>
            <a:r>
              <a:rPr lang="en-US" sz="2400" b="1" dirty="0">
                <a:solidFill>
                  <a:srgbClr val="9CDCFE"/>
                </a:solidFill>
                <a:effectLst/>
                <a:latin typeface="Consolas" panose="020B0609020204030204" pitchFamily="49" charset="0"/>
              </a:rPr>
              <a:t>value</a:t>
            </a:r>
            <a:r>
              <a:rPr lang="en-US" sz="2400" b="1" dirty="0">
                <a:solidFill>
                  <a:srgbClr val="D4D4D4"/>
                </a:solidFill>
                <a:effectLst/>
                <a:latin typeface="Consolas" panose="020B0609020204030204" pitchFamily="49" charset="0"/>
              </a:rPr>
              <a:t>;</a:t>
            </a:r>
          </a:p>
          <a:p>
            <a:r>
              <a:rPr lang="en-US" sz="2400" b="1" dirty="0">
                <a:solidFill>
                  <a:srgbClr val="D4D4D4"/>
                </a:solidFill>
                <a:effectLst/>
                <a:latin typeface="Consolas" panose="020B0609020204030204" pitchFamily="49" charset="0"/>
              </a:rPr>
              <a:t>     </a:t>
            </a:r>
            <a:r>
              <a:rPr lang="en-US" sz="2400" b="1" dirty="0">
                <a:solidFill>
                  <a:srgbClr val="569CD6"/>
                </a:solidFill>
                <a:effectLst/>
                <a:latin typeface="Consolas" panose="020B0609020204030204" pitchFamily="49" charset="0"/>
              </a:rPr>
              <a:t>public</a:t>
            </a:r>
            <a:r>
              <a:rPr lang="en-US" sz="2400" b="1" dirty="0">
                <a:solidFill>
                  <a:srgbClr val="D4D4D4"/>
                </a:solidFill>
                <a:effectLst/>
                <a:latin typeface="Consolas" panose="020B0609020204030204" pitchFamily="49" charset="0"/>
              </a:rPr>
              <a:t> </a:t>
            </a:r>
            <a:r>
              <a:rPr lang="en-US" sz="2400" b="1" dirty="0">
                <a:solidFill>
                  <a:srgbClr val="4EC9B0"/>
                </a:solidFill>
                <a:effectLst/>
                <a:latin typeface="Consolas" panose="020B0609020204030204" pitchFamily="49" charset="0"/>
              </a:rPr>
              <a:t>long</a:t>
            </a:r>
            <a:r>
              <a:rPr lang="en-US" sz="2400" b="1" dirty="0">
                <a:solidFill>
                  <a:srgbClr val="D4D4D4"/>
                </a:solidFill>
                <a:effectLst/>
                <a:latin typeface="Consolas" panose="020B0609020204030204" pitchFamily="49" charset="0"/>
              </a:rPr>
              <a:t> </a:t>
            </a:r>
            <a:r>
              <a:rPr lang="en-US" sz="2400" b="1" dirty="0" err="1">
                <a:solidFill>
                  <a:srgbClr val="DCDCAA"/>
                </a:solidFill>
                <a:effectLst/>
                <a:latin typeface="Consolas" panose="020B0609020204030204" pitchFamily="49" charset="0"/>
              </a:rPr>
              <a:t>getAndIncrement</a:t>
            </a:r>
            <a:r>
              <a:rPr lang="en-US" sz="2400" b="1" dirty="0">
                <a:solidFill>
                  <a:srgbClr val="D4D4D4"/>
                </a:solidFill>
                <a:effectLst/>
                <a:latin typeface="Consolas" panose="020B0609020204030204" pitchFamily="49" charset="0"/>
              </a:rPr>
              <a:t>() {</a:t>
            </a:r>
          </a:p>
          <a:p>
            <a:r>
              <a:rPr lang="en-US" sz="2400" b="1" dirty="0">
                <a:solidFill>
                  <a:srgbClr val="D4D4D4"/>
                </a:solidFill>
                <a:effectLst/>
                <a:latin typeface="Consolas" panose="020B0609020204030204" pitchFamily="49" charset="0"/>
              </a:rPr>
              <a:t>      </a:t>
            </a:r>
            <a:r>
              <a:rPr lang="en-US" sz="2400" b="1" dirty="0">
                <a:solidFill>
                  <a:srgbClr val="569CD6"/>
                </a:solidFill>
                <a:effectLst/>
                <a:latin typeface="Consolas" panose="020B0609020204030204" pitchFamily="49" charset="0"/>
              </a:rPr>
              <a:t>synchronized</a:t>
            </a:r>
            <a:r>
              <a:rPr lang="en-US" sz="2400" b="1" dirty="0">
                <a:solidFill>
                  <a:srgbClr val="D4D4D4"/>
                </a:solidFill>
                <a:effectLst/>
                <a:latin typeface="Consolas" panose="020B0609020204030204" pitchFamily="49" charset="0"/>
              </a:rPr>
              <a:t> {</a:t>
            </a:r>
          </a:p>
          <a:p>
            <a:r>
              <a:rPr lang="en-US" sz="2400" b="1" dirty="0">
                <a:solidFill>
                  <a:srgbClr val="D4D4D4"/>
                </a:solidFill>
                <a:effectLst/>
                <a:latin typeface="Consolas" panose="020B0609020204030204" pitchFamily="49" charset="0"/>
              </a:rPr>
              <a:t>        temp  = value;</a:t>
            </a:r>
          </a:p>
          <a:p>
            <a:r>
              <a:rPr lang="en-US" sz="2400" b="1" dirty="0">
                <a:solidFill>
                  <a:srgbClr val="D4D4D4"/>
                </a:solidFill>
                <a:effectLst/>
                <a:latin typeface="Consolas" panose="020B0609020204030204" pitchFamily="49" charset="0"/>
              </a:rPr>
              <a:t>        value = temp + </a:t>
            </a:r>
            <a:r>
              <a:rPr lang="en-US" sz="2400" b="1" dirty="0">
                <a:solidFill>
                  <a:srgbClr val="B5CEA8"/>
                </a:solidFill>
                <a:effectLst/>
                <a:latin typeface="Consolas" panose="020B0609020204030204" pitchFamily="49" charset="0"/>
              </a:rPr>
              <a:t>1</a:t>
            </a:r>
            <a:r>
              <a:rPr lang="en-US" sz="2400" b="1" dirty="0">
                <a:solidFill>
                  <a:srgbClr val="D4D4D4"/>
                </a:solidFill>
                <a:effectLst/>
                <a:latin typeface="Consolas" panose="020B0609020204030204" pitchFamily="49" charset="0"/>
              </a:rPr>
              <a:t>;</a:t>
            </a:r>
          </a:p>
          <a:p>
            <a:r>
              <a:rPr lang="en-US" sz="2400" b="1" dirty="0">
                <a:solidFill>
                  <a:srgbClr val="D4D4D4"/>
                </a:solidFill>
                <a:effectLst/>
                <a:latin typeface="Consolas" panose="020B0609020204030204" pitchFamily="49" charset="0"/>
              </a:rPr>
              <a:t>        }</a:t>
            </a:r>
          </a:p>
          <a:p>
            <a:r>
              <a:rPr lang="en-US" sz="2400" b="1" dirty="0">
                <a:solidFill>
                  <a:srgbClr val="D4D4D4"/>
                </a:solidFill>
                <a:effectLst/>
                <a:latin typeface="Consolas" panose="020B0609020204030204" pitchFamily="49" charset="0"/>
              </a:rPr>
              <a:t>      </a:t>
            </a:r>
            <a:r>
              <a:rPr lang="en-US" sz="2400" b="1" dirty="0">
                <a:solidFill>
                  <a:srgbClr val="C586C0"/>
                </a:solidFill>
                <a:effectLst/>
                <a:latin typeface="Consolas" panose="020B0609020204030204" pitchFamily="49" charset="0"/>
              </a:rPr>
              <a:t>return</a:t>
            </a:r>
            <a:r>
              <a:rPr lang="en-US" sz="2400" b="1" dirty="0">
                <a:solidFill>
                  <a:srgbClr val="D4D4D4"/>
                </a:solidFill>
                <a:effectLst/>
                <a:latin typeface="Consolas" panose="020B0609020204030204" pitchFamily="49" charset="0"/>
              </a:rPr>
              <a:t> temp;</a:t>
            </a:r>
          </a:p>
          <a:p>
            <a:r>
              <a:rPr lang="en-US" sz="2400" b="1" dirty="0">
                <a:solidFill>
                  <a:srgbClr val="D4D4D4"/>
                </a:solidFill>
                <a:effectLst/>
                <a:latin typeface="Consolas" panose="020B0609020204030204" pitchFamily="49" charset="0"/>
              </a:rPr>
              <a:t>    }</a:t>
            </a:r>
          </a:p>
          <a:p>
            <a:r>
              <a:rPr lang="en-US" sz="2400" b="1" dirty="0">
                <a:solidFill>
                  <a:srgbClr val="D4D4D4"/>
                </a:solidFill>
                <a:effectLst/>
                <a:latin typeface="Consolas" panose="020B0609020204030204" pitchFamily="49" charset="0"/>
              </a:rPr>
              <a:t>  }</a:t>
            </a:r>
          </a:p>
          <a:p>
            <a:r>
              <a:rPr lang="en-US" sz="2400" b="1" dirty="0">
                <a:solidFill>
                  <a:srgbClr val="D4D4D4"/>
                </a:solidFill>
                <a:effectLst/>
                <a:latin typeface="Consolas" panose="020B0609020204030204" pitchFamily="49" charset="0"/>
              </a:rPr>
              <a:t>  </a:t>
            </a:r>
          </a:p>
        </p:txBody>
      </p:sp>
      <p:sp>
        <p:nvSpPr>
          <p:cNvPr id="7" name="Footer Placeholder 1"/>
          <p:cNvSpPr>
            <a:spLocks noGrp="1"/>
          </p:cNvSpPr>
          <p:nvPr>
            <p:ph type="ftr" sz="quarter" idx="10"/>
          </p:nvPr>
        </p:nvSpPr>
        <p:spPr/>
        <p:txBody>
          <a:bodyPr/>
          <a:lstStyle/>
          <a:p>
            <a:r>
              <a:rPr lang="en-US">
                <a:latin typeface="+mj-lt"/>
              </a:rPr>
              <a:t>Art of Multiprocessor Programming</a:t>
            </a:r>
          </a:p>
        </p:txBody>
      </p:sp>
      <p:sp>
        <p:nvSpPr>
          <p:cNvPr id="87043" name="Slide Number Placeholder 3"/>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0D50345D-D8E6-43A2-8FB9-33DECDB21788}" type="slidenum">
              <a:rPr lang="ar-SA" sz="1400">
                <a:latin typeface="Arial" panose="020B0604020202020204" pitchFamily="34" charset="0"/>
                <a:cs typeface="Arial" pitchFamily="34" charset="0"/>
              </a:rPr>
              <a:pPr algn="r" eaLnBrk="0" hangingPunct="0"/>
              <a:t>42</a:t>
            </a:fld>
            <a:endParaRPr lang="en-US" sz="1400" dirty="0">
              <a:latin typeface="Arial" panose="020B0604020202020204" pitchFamily="34" charset="0"/>
              <a:cs typeface="Arial" pitchFamily="34" charset="0"/>
            </a:endParaRPr>
          </a:p>
        </p:txBody>
      </p:sp>
      <p:sp>
        <p:nvSpPr>
          <p:cNvPr id="87044" name="Rectangle 2"/>
          <p:cNvSpPr>
            <a:spLocks noGrp="1" noChangeArrowheads="1"/>
          </p:cNvSpPr>
          <p:nvPr>
            <p:ph type="title" idx="4294967295"/>
          </p:nvPr>
        </p:nvSpPr>
        <p:spPr/>
        <p:txBody>
          <a:bodyPr/>
          <a:lstStyle/>
          <a:p>
            <a:r>
              <a:rPr lang="en-US" dirty="0">
                <a:solidFill>
                  <a:srgbClr val="FFFF00"/>
                </a:solidFill>
              </a:rPr>
              <a:t>An Aside: Java™</a:t>
            </a:r>
          </a:p>
        </p:txBody>
      </p:sp>
      <p:sp>
        <p:nvSpPr>
          <p:cNvPr id="87046" name="Text Box 6"/>
          <p:cNvSpPr txBox="1">
            <a:spLocks noChangeArrowheads="1"/>
          </p:cNvSpPr>
          <p:nvPr/>
        </p:nvSpPr>
        <p:spPr bwMode="auto">
          <a:xfrm>
            <a:off x="5172062" y="5410200"/>
            <a:ext cx="3579826" cy="523220"/>
          </a:xfrm>
          <a:prstGeom prst="rect">
            <a:avLst/>
          </a:prstGeom>
          <a:noFill/>
          <a:ln w="76200">
            <a:solidFill>
              <a:srgbClr val="FF0000"/>
            </a:solidFill>
            <a:miter lim="800000"/>
            <a:headEnd/>
            <a:tailEnd/>
          </a:ln>
        </p:spPr>
        <p:txBody>
          <a:bodyPr wrap="none">
            <a:spAutoFit/>
          </a:bodyPr>
          <a:lstStyle/>
          <a:p>
            <a:pPr algn="r" eaLnBrk="0" hangingPunct="0"/>
            <a:r>
              <a:rPr lang="en-US" sz="2800" b="1" i="1" dirty="0">
                <a:solidFill>
                  <a:srgbClr val="FFFF00"/>
                </a:solidFill>
                <a:latin typeface="+mj-lt"/>
              </a:rPr>
              <a:t>Synchronized</a:t>
            </a:r>
            <a:r>
              <a:rPr lang="en-US" sz="2800" b="1" dirty="0">
                <a:solidFill>
                  <a:srgbClr val="FFFF00"/>
                </a:solidFill>
                <a:latin typeface="+mj-lt"/>
              </a:rPr>
              <a:t> block</a:t>
            </a:r>
          </a:p>
        </p:txBody>
      </p:sp>
      <p:sp>
        <p:nvSpPr>
          <p:cNvPr id="87047" name="AutoShape 7"/>
          <p:cNvSpPr>
            <a:spLocks noChangeArrowheads="1"/>
          </p:cNvSpPr>
          <p:nvPr/>
        </p:nvSpPr>
        <p:spPr bwMode="auto">
          <a:xfrm>
            <a:off x="1676400" y="3352800"/>
            <a:ext cx="3733800" cy="1524000"/>
          </a:xfrm>
          <a:prstGeom prst="wedgeRoundRectCallout">
            <a:avLst>
              <a:gd name="adj1" fmla="val 92875"/>
              <a:gd name="adj2" fmla="val 63023"/>
              <a:gd name="adj3" fmla="val 16667"/>
            </a:avLst>
          </a:prstGeom>
          <a:noFill/>
          <a:ln w="38100">
            <a:solidFill>
              <a:srgbClr val="FF0000"/>
            </a:solidFill>
            <a:miter lim="800000"/>
            <a:headEnd/>
            <a:tailEnd/>
          </a:ln>
        </p:spPr>
        <p:txBody>
          <a:bodyPr anchor="ctr"/>
          <a:lstStyle/>
          <a:p>
            <a:pPr algn="ctr" eaLnBrk="0" hangingPunct="0"/>
            <a:endParaRPr lang="en-US" sz="4000" dirty="0">
              <a:solidFill>
                <a:srgbClr val="0000FF"/>
              </a:solidFill>
              <a:latin typeface="Arial" panose="020B0604020202020204" pitchFamily="34" charset="0"/>
            </a:endParaRPr>
          </a:p>
        </p:txBody>
      </p:sp>
    </p:spTree>
    <p:extLst>
      <p:ext uri="{BB962C8B-B14F-4D97-AF65-F5344CB8AC3E}">
        <p14:creationId xmlns:p14="http://schemas.microsoft.com/office/powerpoint/2010/main" val="2835220986"/>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41C21A39-F90B-DC7E-A9C2-C32D1371B11E}"/>
              </a:ext>
            </a:extLst>
          </p:cNvPr>
          <p:cNvSpPr txBox="1">
            <a:spLocks noChangeArrowheads="1"/>
          </p:cNvSpPr>
          <p:nvPr/>
        </p:nvSpPr>
        <p:spPr bwMode="auto">
          <a:xfrm>
            <a:off x="849313" y="2209800"/>
            <a:ext cx="7445375" cy="4154984"/>
          </a:xfrm>
          <a:prstGeom prst="rect">
            <a:avLst/>
          </a:prstGeom>
          <a:solidFill>
            <a:schemeClr val="bg1"/>
          </a:solidFill>
          <a:ln w="9525">
            <a:noFill/>
            <a:miter lim="800000"/>
            <a:headEnd/>
            <a:tailEnd/>
          </a:ln>
        </p:spPr>
        <p:txBody>
          <a:bodyPr>
            <a:spAutoFit/>
          </a:bodyPr>
          <a:lstStyle/>
          <a:p>
            <a:r>
              <a:rPr lang="en-US" sz="2400" b="1" dirty="0">
                <a:solidFill>
                  <a:srgbClr val="569CD6"/>
                </a:solidFill>
                <a:effectLst/>
                <a:latin typeface="Consolas" panose="020B0609020204030204" pitchFamily="49" charset="0"/>
              </a:rPr>
              <a:t>public</a:t>
            </a:r>
            <a:r>
              <a:rPr lang="en-US" sz="2400" b="1" dirty="0">
                <a:solidFill>
                  <a:srgbClr val="D4D4D4"/>
                </a:solidFill>
                <a:effectLst/>
                <a:latin typeface="Consolas" panose="020B0609020204030204" pitchFamily="49" charset="0"/>
              </a:rPr>
              <a:t> </a:t>
            </a:r>
            <a:r>
              <a:rPr lang="en-US" sz="2400" b="1" dirty="0">
                <a:solidFill>
                  <a:srgbClr val="569CD6"/>
                </a:solidFill>
                <a:effectLst/>
                <a:latin typeface="Consolas" panose="020B0609020204030204" pitchFamily="49" charset="0"/>
              </a:rPr>
              <a:t>class</a:t>
            </a:r>
            <a:r>
              <a:rPr lang="en-US" sz="2400" b="1" dirty="0">
                <a:solidFill>
                  <a:srgbClr val="D4D4D4"/>
                </a:solidFill>
                <a:effectLst/>
                <a:latin typeface="Consolas" panose="020B0609020204030204" pitchFamily="49" charset="0"/>
              </a:rPr>
              <a:t> </a:t>
            </a:r>
            <a:r>
              <a:rPr lang="en-US" sz="2400" b="1" dirty="0">
                <a:solidFill>
                  <a:srgbClr val="4EC9B0"/>
                </a:solidFill>
                <a:effectLst/>
                <a:latin typeface="Consolas" panose="020B0609020204030204" pitchFamily="49" charset="0"/>
              </a:rPr>
              <a:t>Counter</a:t>
            </a:r>
            <a:r>
              <a:rPr lang="en-US" sz="2400" b="1" dirty="0">
                <a:solidFill>
                  <a:srgbClr val="D4D4D4"/>
                </a:solidFill>
                <a:effectLst/>
                <a:latin typeface="Consolas" panose="020B0609020204030204" pitchFamily="49" charset="0"/>
              </a:rPr>
              <a:t> {</a:t>
            </a:r>
          </a:p>
          <a:p>
            <a:r>
              <a:rPr lang="en-US" sz="2400" b="1" dirty="0">
                <a:solidFill>
                  <a:srgbClr val="D4D4D4"/>
                </a:solidFill>
                <a:effectLst/>
                <a:latin typeface="Consolas" panose="020B0609020204030204" pitchFamily="49" charset="0"/>
              </a:rPr>
              <a:t>    </a:t>
            </a:r>
            <a:r>
              <a:rPr lang="en-US" sz="2400" b="1" dirty="0">
                <a:solidFill>
                  <a:srgbClr val="569CD6"/>
                </a:solidFill>
                <a:effectLst/>
                <a:latin typeface="Consolas" panose="020B0609020204030204" pitchFamily="49" charset="0"/>
              </a:rPr>
              <a:t>private</a:t>
            </a:r>
            <a:r>
              <a:rPr lang="en-US" sz="2400" b="1" dirty="0">
                <a:solidFill>
                  <a:srgbClr val="D4D4D4"/>
                </a:solidFill>
                <a:effectLst/>
                <a:latin typeface="Consolas" panose="020B0609020204030204" pitchFamily="49" charset="0"/>
              </a:rPr>
              <a:t> </a:t>
            </a:r>
            <a:r>
              <a:rPr lang="en-US" sz="2400" b="1" dirty="0">
                <a:solidFill>
                  <a:srgbClr val="4EC9B0"/>
                </a:solidFill>
                <a:effectLst/>
                <a:latin typeface="Consolas" panose="020B0609020204030204" pitchFamily="49" charset="0"/>
              </a:rPr>
              <a:t>long</a:t>
            </a:r>
            <a:r>
              <a:rPr lang="en-US" sz="2400" b="1" dirty="0">
                <a:solidFill>
                  <a:srgbClr val="D4D4D4"/>
                </a:solidFill>
                <a:effectLst/>
                <a:latin typeface="Consolas" panose="020B0609020204030204" pitchFamily="49" charset="0"/>
              </a:rPr>
              <a:t> </a:t>
            </a:r>
            <a:r>
              <a:rPr lang="en-US" sz="2400" b="1" dirty="0">
                <a:solidFill>
                  <a:srgbClr val="9CDCFE"/>
                </a:solidFill>
                <a:effectLst/>
                <a:latin typeface="Consolas" panose="020B0609020204030204" pitchFamily="49" charset="0"/>
              </a:rPr>
              <a:t>value</a:t>
            </a:r>
            <a:r>
              <a:rPr lang="en-US" sz="2400" b="1" dirty="0">
                <a:solidFill>
                  <a:srgbClr val="D4D4D4"/>
                </a:solidFill>
                <a:effectLst/>
                <a:latin typeface="Consolas" panose="020B0609020204030204" pitchFamily="49" charset="0"/>
              </a:rPr>
              <a:t>;</a:t>
            </a:r>
          </a:p>
          <a:p>
            <a:r>
              <a:rPr lang="en-US" sz="2400" b="1" dirty="0">
                <a:solidFill>
                  <a:srgbClr val="D4D4D4"/>
                </a:solidFill>
                <a:effectLst/>
                <a:latin typeface="Consolas" panose="020B0609020204030204" pitchFamily="49" charset="0"/>
              </a:rPr>
              <a:t>     </a:t>
            </a:r>
            <a:r>
              <a:rPr lang="en-US" sz="2400" b="1" dirty="0">
                <a:solidFill>
                  <a:srgbClr val="569CD6"/>
                </a:solidFill>
                <a:effectLst/>
                <a:latin typeface="Consolas" panose="020B0609020204030204" pitchFamily="49" charset="0"/>
              </a:rPr>
              <a:t>public</a:t>
            </a:r>
            <a:r>
              <a:rPr lang="en-US" sz="2400" b="1" dirty="0">
                <a:solidFill>
                  <a:srgbClr val="D4D4D4"/>
                </a:solidFill>
                <a:effectLst/>
                <a:latin typeface="Consolas" panose="020B0609020204030204" pitchFamily="49" charset="0"/>
              </a:rPr>
              <a:t> </a:t>
            </a:r>
            <a:r>
              <a:rPr lang="en-US" sz="2400" b="1" dirty="0">
                <a:solidFill>
                  <a:srgbClr val="4EC9B0"/>
                </a:solidFill>
                <a:effectLst/>
                <a:latin typeface="Consolas" panose="020B0609020204030204" pitchFamily="49" charset="0"/>
              </a:rPr>
              <a:t>long</a:t>
            </a:r>
            <a:r>
              <a:rPr lang="en-US" sz="2400" b="1" dirty="0">
                <a:solidFill>
                  <a:srgbClr val="D4D4D4"/>
                </a:solidFill>
                <a:effectLst/>
                <a:latin typeface="Consolas" panose="020B0609020204030204" pitchFamily="49" charset="0"/>
              </a:rPr>
              <a:t> </a:t>
            </a:r>
            <a:r>
              <a:rPr lang="en-US" sz="2400" b="1" dirty="0" err="1">
                <a:solidFill>
                  <a:srgbClr val="DCDCAA"/>
                </a:solidFill>
                <a:effectLst/>
                <a:latin typeface="Consolas" panose="020B0609020204030204" pitchFamily="49" charset="0"/>
              </a:rPr>
              <a:t>getAndIncrement</a:t>
            </a:r>
            <a:r>
              <a:rPr lang="en-US" sz="2400" b="1" dirty="0">
                <a:solidFill>
                  <a:srgbClr val="D4D4D4"/>
                </a:solidFill>
                <a:effectLst/>
                <a:latin typeface="Consolas" panose="020B0609020204030204" pitchFamily="49" charset="0"/>
              </a:rPr>
              <a:t>() {</a:t>
            </a:r>
          </a:p>
          <a:p>
            <a:r>
              <a:rPr lang="en-US" sz="2400" b="1" dirty="0">
                <a:solidFill>
                  <a:srgbClr val="D4D4D4"/>
                </a:solidFill>
                <a:effectLst/>
                <a:latin typeface="Consolas" panose="020B0609020204030204" pitchFamily="49" charset="0"/>
              </a:rPr>
              <a:t>      </a:t>
            </a:r>
            <a:r>
              <a:rPr lang="en-US" sz="2400" b="1" dirty="0">
                <a:solidFill>
                  <a:srgbClr val="569CD6"/>
                </a:solidFill>
                <a:effectLst/>
                <a:latin typeface="Consolas" panose="020B0609020204030204" pitchFamily="49" charset="0"/>
              </a:rPr>
              <a:t>synchronized</a:t>
            </a:r>
            <a:r>
              <a:rPr lang="en-US" sz="2400" b="1" dirty="0">
                <a:solidFill>
                  <a:srgbClr val="D4D4D4"/>
                </a:solidFill>
                <a:effectLst/>
                <a:latin typeface="Consolas" panose="020B0609020204030204" pitchFamily="49" charset="0"/>
              </a:rPr>
              <a:t> {</a:t>
            </a:r>
          </a:p>
          <a:p>
            <a:r>
              <a:rPr lang="en-US" sz="2400" b="1" dirty="0">
                <a:solidFill>
                  <a:srgbClr val="D4D4D4"/>
                </a:solidFill>
                <a:effectLst/>
                <a:latin typeface="Consolas" panose="020B0609020204030204" pitchFamily="49" charset="0"/>
              </a:rPr>
              <a:t>        temp  = value;</a:t>
            </a:r>
          </a:p>
          <a:p>
            <a:r>
              <a:rPr lang="en-US" sz="2400" b="1" dirty="0">
                <a:solidFill>
                  <a:srgbClr val="D4D4D4"/>
                </a:solidFill>
                <a:effectLst/>
                <a:latin typeface="Consolas" panose="020B0609020204030204" pitchFamily="49" charset="0"/>
              </a:rPr>
              <a:t>        value = temp + </a:t>
            </a:r>
            <a:r>
              <a:rPr lang="en-US" sz="2400" b="1" dirty="0">
                <a:solidFill>
                  <a:srgbClr val="B5CEA8"/>
                </a:solidFill>
                <a:effectLst/>
                <a:latin typeface="Consolas" panose="020B0609020204030204" pitchFamily="49" charset="0"/>
              </a:rPr>
              <a:t>1</a:t>
            </a:r>
            <a:r>
              <a:rPr lang="en-US" sz="2400" b="1" dirty="0">
                <a:solidFill>
                  <a:srgbClr val="D4D4D4"/>
                </a:solidFill>
                <a:effectLst/>
                <a:latin typeface="Consolas" panose="020B0609020204030204" pitchFamily="49" charset="0"/>
              </a:rPr>
              <a:t>;</a:t>
            </a:r>
          </a:p>
          <a:p>
            <a:r>
              <a:rPr lang="en-US" sz="2400" b="1" dirty="0">
                <a:solidFill>
                  <a:srgbClr val="D4D4D4"/>
                </a:solidFill>
                <a:effectLst/>
                <a:latin typeface="Consolas" panose="020B0609020204030204" pitchFamily="49" charset="0"/>
              </a:rPr>
              <a:t>        }</a:t>
            </a:r>
          </a:p>
          <a:p>
            <a:r>
              <a:rPr lang="en-US" sz="2400" b="1" dirty="0">
                <a:solidFill>
                  <a:srgbClr val="D4D4D4"/>
                </a:solidFill>
                <a:effectLst/>
                <a:latin typeface="Consolas" panose="020B0609020204030204" pitchFamily="49" charset="0"/>
              </a:rPr>
              <a:t>      </a:t>
            </a:r>
            <a:r>
              <a:rPr lang="en-US" sz="2400" b="1" dirty="0">
                <a:solidFill>
                  <a:srgbClr val="C586C0"/>
                </a:solidFill>
                <a:effectLst/>
                <a:latin typeface="Consolas" panose="020B0609020204030204" pitchFamily="49" charset="0"/>
              </a:rPr>
              <a:t>return</a:t>
            </a:r>
            <a:r>
              <a:rPr lang="en-US" sz="2400" b="1" dirty="0">
                <a:solidFill>
                  <a:srgbClr val="D4D4D4"/>
                </a:solidFill>
                <a:effectLst/>
                <a:latin typeface="Consolas" panose="020B0609020204030204" pitchFamily="49" charset="0"/>
              </a:rPr>
              <a:t> temp;</a:t>
            </a:r>
          </a:p>
          <a:p>
            <a:r>
              <a:rPr lang="en-US" sz="2400" b="1" dirty="0">
                <a:solidFill>
                  <a:srgbClr val="D4D4D4"/>
                </a:solidFill>
                <a:effectLst/>
                <a:latin typeface="Consolas" panose="020B0609020204030204" pitchFamily="49" charset="0"/>
              </a:rPr>
              <a:t>    }</a:t>
            </a:r>
          </a:p>
          <a:p>
            <a:r>
              <a:rPr lang="en-US" sz="2400" b="1" dirty="0">
                <a:solidFill>
                  <a:srgbClr val="D4D4D4"/>
                </a:solidFill>
                <a:effectLst/>
                <a:latin typeface="Consolas" panose="020B0609020204030204" pitchFamily="49" charset="0"/>
              </a:rPr>
              <a:t>  }</a:t>
            </a:r>
          </a:p>
          <a:p>
            <a:r>
              <a:rPr lang="en-US" sz="2400" b="1" dirty="0">
                <a:solidFill>
                  <a:srgbClr val="D4D4D4"/>
                </a:solidFill>
                <a:effectLst/>
                <a:latin typeface="Consolas" panose="020B0609020204030204" pitchFamily="49" charset="0"/>
              </a:rPr>
              <a:t>  </a:t>
            </a:r>
          </a:p>
        </p:txBody>
      </p:sp>
      <p:sp>
        <p:nvSpPr>
          <p:cNvPr id="7" name="Footer Placeholder 1"/>
          <p:cNvSpPr>
            <a:spLocks noGrp="1"/>
          </p:cNvSpPr>
          <p:nvPr>
            <p:ph type="ftr" sz="quarter" idx="10"/>
          </p:nvPr>
        </p:nvSpPr>
        <p:spPr/>
        <p:txBody>
          <a:bodyPr/>
          <a:lstStyle/>
          <a:p>
            <a:r>
              <a:rPr lang="en-US">
                <a:latin typeface="+mj-lt"/>
              </a:rPr>
              <a:t>Art of Multiprocessor Programming</a:t>
            </a:r>
          </a:p>
        </p:txBody>
      </p:sp>
      <p:sp>
        <p:nvSpPr>
          <p:cNvPr id="89091" name="Slide Number Placeholder 3"/>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DF42BB59-7ED6-44D0-A8F2-8BC431815D0C}" type="slidenum">
              <a:rPr lang="ar-SA" sz="1400">
                <a:latin typeface="Arial" panose="020B0604020202020204" pitchFamily="34" charset="0"/>
                <a:cs typeface="Arial" pitchFamily="34" charset="0"/>
              </a:rPr>
              <a:pPr algn="r" eaLnBrk="0" hangingPunct="0"/>
              <a:t>43</a:t>
            </a:fld>
            <a:endParaRPr lang="en-US" sz="1400" dirty="0">
              <a:latin typeface="Arial" panose="020B0604020202020204" pitchFamily="34" charset="0"/>
              <a:cs typeface="Arial" pitchFamily="34" charset="0"/>
            </a:endParaRPr>
          </a:p>
        </p:txBody>
      </p:sp>
      <p:sp>
        <p:nvSpPr>
          <p:cNvPr id="89092" name="Rectangle 2"/>
          <p:cNvSpPr>
            <a:spLocks noGrp="1" noChangeArrowheads="1"/>
          </p:cNvSpPr>
          <p:nvPr>
            <p:ph type="title" idx="4294967295"/>
          </p:nvPr>
        </p:nvSpPr>
        <p:spPr/>
        <p:txBody>
          <a:bodyPr/>
          <a:lstStyle/>
          <a:p>
            <a:r>
              <a:rPr lang="en-US"/>
              <a:t>An Aside: Java™</a:t>
            </a:r>
          </a:p>
        </p:txBody>
      </p:sp>
      <p:sp>
        <p:nvSpPr>
          <p:cNvPr id="89094" name="AutoShape 4"/>
          <p:cNvSpPr>
            <a:spLocks noChangeArrowheads="1"/>
          </p:cNvSpPr>
          <p:nvPr/>
        </p:nvSpPr>
        <p:spPr bwMode="auto">
          <a:xfrm>
            <a:off x="1828800" y="3429000"/>
            <a:ext cx="3429000" cy="1447800"/>
          </a:xfrm>
          <a:prstGeom prst="wedgeRoundRectCallout">
            <a:avLst>
              <a:gd name="adj1" fmla="val 66839"/>
              <a:gd name="adj2" fmla="val 25989"/>
              <a:gd name="adj3" fmla="val 16667"/>
            </a:avLst>
          </a:prstGeom>
          <a:noFill/>
          <a:ln w="38100">
            <a:solidFill>
              <a:srgbClr val="FF0000"/>
            </a:solidFill>
            <a:miter lim="800000"/>
            <a:headEnd/>
            <a:tailEnd/>
          </a:ln>
        </p:spPr>
        <p:txBody>
          <a:bodyPr anchor="ctr"/>
          <a:lstStyle/>
          <a:p>
            <a:pPr algn="ctr" eaLnBrk="0" hangingPunct="0"/>
            <a:endParaRPr lang="en-US" sz="4000" dirty="0">
              <a:solidFill>
                <a:srgbClr val="0000FF"/>
              </a:solidFill>
              <a:latin typeface="Arial" panose="020B0604020202020204" pitchFamily="34" charset="0"/>
            </a:endParaRPr>
          </a:p>
        </p:txBody>
      </p:sp>
      <p:sp>
        <p:nvSpPr>
          <p:cNvPr id="89095" name="Text Box 5"/>
          <p:cNvSpPr txBox="1">
            <a:spLocks noChangeArrowheads="1"/>
          </p:cNvSpPr>
          <p:nvPr/>
        </p:nvSpPr>
        <p:spPr bwMode="auto">
          <a:xfrm>
            <a:off x="5982142" y="4287292"/>
            <a:ext cx="2903359" cy="523220"/>
          </a:xfrm>
          <a:prstGeom prst="rect">
            <a:avLst/>
          </a:prstGeom>
          <a:noFill/>
          <a:ln w="76200">
            <a:solidFill>
              <a:srgbClr val="FF0000"/>
            </a:solidFill>
            <a:miter lim="800000"/>
            <a:headEnd/>
            <a:tailEnd/>
          </a:ln>
        </p:spPr>
        <p:txBody>
          <a:bodyPr wrap="none">
            <a:spAutoFit/>
          </a:bodyPr>
          <a:lstStyle/>
          <a:p>
            <a:pPr algn="r" eaLnBrk="0" hangingPunct="0"/>
            <a:r>
              <a:rPr lang="en-US" sz="2800" dirty="0">
                <a:solidFill>
                  <a:srgbClr val="FFFF00"/>
                </a:solidFill>
                <a:latin typeface="+mj-lt"/>
              </a:rPr>
              <a:t>Mutual Exclusion</a:t>
            </a:r>
          </a:p>
        </p:txBody>
      </p:sp>
    </p:spTree>
    <p:extLst>
      <p:ext uri="{BB962C8B-B14F-4D97-AF65-F5344CB8AC3E}">
        <p14:creationId xmlns:p14="http://schemas.microsoft.com/office/powerpoint/2010/main" val="34513189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909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90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4" grpId="0" animBg="1"/>
      <p:bldP spid="89095"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9" name="Slide Number Placeholder 3"/>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F89C189D-D1EB-4FD7-873B-F894B96F868D}" type="slidenum">
              <a:rPr lang="ar-SA" sz="1400">
                <a:latin typeface="Arial" panose="020B0604020202020204" pitchFamily="34" charset="0"/>
                <a:cs typeface="Arial" pitchFamily="34" charset="0"/>
              </a:rPr>
              <a:pPr algn="r" eaLnBrk="0" hangingPunct="0"/>
              <a:t>44</a:t>
            </a:fld>
            <a:endParaRPr lang="en-US" sz="1400" dirty="0">
              <a:latin typeface="Arial" panose="020B0604020202020204" pitchFamily="34" charset="0"/>
              <a:cs typeface="Arial" pitchFamily="34" charset="0"/>
            </a:endParaRPr>
          </a:p>
        </p:txBody>
      </p:sp>
      <p:sp>
        <p:nvSpPr>
          <p:cNvPr id="91140" name="Rectangle 2"/>
          <p:cNvSpPr>
            <a:spLocks noGrp="1" noChangeArrowheads="1"/>
          </p:cNvSpPr>
          <p:nvPr>
            <p:ph type="title" idx="4294967295"/>
          </p:nvPr>
        </p:nvSpPr>
        <p:spPr/>
        <p:txBody>
          <a:bodyPr/>
          <a:lstStyle/>
          <a:p>
            <a:r>
              <a:rPr lang="en-US" sz="4000" dirty="0">
                <a:solidFill>
                  <a:srgbClr val="FFFF00"/>
                </a:solidFill>
              </a:rPr>
              <a:t>Mutual Exclusion,</a:t>
            </a:r>
            <a:br>
              <a:rPr lang="en-US" sz="4000" dirty="0">
                <a:solidFill>
                  <a:srgbClr val="FFFF00"/>
                </a:solidFill>
              </a:rPr>
            </a:br>
            <a:r>
              <a:rPr lang="en-US" sz="4000" dirty="0">
                <a:solidFill>
                  <a:srgbClr val="FFFF00"/>
                </a:solidFill>
              </a:rPr>
              <a:t>or “Alice &amp; Bob share a pond”</a:t>
            </a:r>
          </a:p>
        </p:txBody>
      </p:sp>
      <p:sp>
        <p:nvSpPr>
          <p:cNvPr id="91165" name="Oval 27"/>
          <p:cNvSpPr>
            <a:spLocks noChangeArrowheads="1"/>
          </p:cNvSpPr>
          <p:nvPr/>
        </p:nvSpPr>
        <p:spPr bwMode="auto">
          <a:xfrm>
            <a:off x="952500" y="3352800"/>
            <a:ext cx="7239000" cy="2286000"/>
          </a:xfrm>
          <a:prstGeom prst="ellipse">
            <a:avLst/>
          </a:prstGeom>
          <a:solidFill>
            <a:srgbClr val="00FFFF"/>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nvGrpSpPr>
          <p:cNvPr id="15" name="Group 14">
            <a:extLst>
              <a:ext uri="{FF2B5EF4-FFF2-40B4-BE49-F238E27FC236}">
                <a16:creationId xmlns:a16="http://schemas.microsoft.com/office/drawing/2014/main" id="{90B324D0-AAC0-09A8-4D60-BE58E88D9E55}"/>
              </a:ext>
            </a:extLst>
          </p:cNvPr>
          <p:cNvGrpSpPr/>
          <p:nvPr/>
        </p:nvGrpSpPr>
        <p:grpSpPr>
          <a:xfrm>
            <a:off x="806658" y="2067820"/>
            <a:ext cx="1447800" cy="1295400"/>
            <a:chOff x="806658" y="2067820"/>
            <a:chExt cx="1447800" cy="1295400"/>
          </a:xfrm>
        </p:grpSpPr>
        <p:grpSp>
          <p:nvGrpSpPr>
            <p:cNvPr id="2" name="Group 1">
              <a:extLst>
                <a:ext uri="{FF2B5EF4-FFF2-40B4-BE49-F238E27FC236}">
                  <a16:creationId xmlns:a16="http://schemas.microsoft.com/office/drawing/2014/main" id="{DA148F8D-9BA2-3E04-0D92-567E9AC5D81E}"/>
                </a:ext>
              </a:extLst>
            </p:cNvPr>
            <p:cNvGrpSpPr/>
            <p:nvPr/>
          </p:nvGrpSpPr>
          <p:grpSpPr>
            <a:xfrm>
              <a:off x="806658" y="2067820"/>
              <a:ext cx="1447800" cy="1295400"/>
              <a:chOff x="849313" y="2286000"/>
              <a:chExt cx="1447800" cy="1295400"/>
            </a:xfrm>
            <a:effectLst>
              <a:glow rad="228600">
                <a:schemeClr val="accent3">
                  <a:satMod val="175000"/>
                  <a:alpha val="40000"/>
                </a:schemeClr>
              </a:glow>
            </a:effectLst>
          </p:grpSpPr>
          <p:sp>
            <p:nvSpPr>
              <p:cNvPr id="3" name="Freeform 4">
                <a:extLst>
                  <a:ext uri="{FF2B5EF4-FFF2-40B4-BE49-F238E27FC236}">
                    <a16:creationId xmlns:a16="http://schemas.microsoft.com/office/drawing/2014/main" id="{9548BED5-F68A-3ADD-BE06-83A59AA11E4A}"/>
                  </a:ext>
                </a:extLst>
              </p:cNvPr>
              <p:cNvSpPr>
                <a:spLocks/>
              </p:cNvSpPr>
              <p:nvPr/>
            </p:nvSpPr>
            <p:spPr bwMode="auto">
              <a:xfrm>
                <a:off x="2068513" y="26670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4" name="Freeform 5">
                <a:extLst>
                  <a:ext uri="{FF2B5EF4-FFF2-40B4-BE49-F238E27FC236}">
                    <a16:creationId xmlns:a16="http://schemas.microsoft.com/office/drawing/2014/main" id="{DC911F7C-F12B-0FEE-EDBD-38A25D262BD8}"/>
                  </a:ext>
                </a:extLst>
              </p:cNvPr>
              <p:cNvSpPr>
                <a:spLocks/>
              </p:cNvSpPr>
              <p:nvPr/>
            </p:nvSpPr>
            <p:spPr bwMode="auto">
              <a:xfrm>
                <a:off x="1839913" y="25146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5" name="Freeform 6">
                <a:extLst>
                  <a:ext uri="{FF2B5EF4-FFF2-40B4-BE49-F238E27FC236}">
                    <a16:creationId xmlns:a16="http://schemas.microsoft.com/office/drawing/2014/main" id="{DB7D301E-4CC5-F78A-6B70-3CB8DFDE42F6}"/>
                  </a:ext>
                </a:extLst>
              </p:cNvPr>
              <p:cNvSpPr>
                <a:spLocks/>
              </p:cNvSpPr>
              <p:nvPr/>
            </p:nvSpPr>
            <p:spPr bwMode="auto">
              <a:xfrm>
                <a:off x="1611313" y="23622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6" name="Freeform 7">
                <a:extLst>
                  <a:ext uri="{FF2B5EF4-FFF2-40B4-BE49-F238E27FC236}">
                    <a16:creationId xmlns:a16="http://schemas.microsoft.com/office/drawing/2014/main" id="{D4DF16AB-407E-F082-D240-950DBD3FA62A}"/>
                  </a:ext>
                </a:extLst>
              </p:cNvPr>
              <p:cNvSpPr>
                <a:spLocks/>
              </p:cNvSpPr>
              <p:nvPr/>
            </p:nvSpPr>
            <p:spPr bwMode="auto">
              <a:xfrm>
                <a:off x="1382713" y="2286000"/>
                <a:ext cx="228600" cy="457200"/>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7" name="Freeform 8">
                <a:extLst>
                  <a:ext uri="{FF2B5EF4-FFF2-40B4-BE49-F238E27FC236}">
                    <a16:creationId xmlns:a16="http://schemas.microsoft.com/office/drawing/2014/main" id="{D15B2DD7-2BFB-9D34-08BB-1974DF1745F6}"/>
                  </a:ext>
                </a:extLst>
              </p:cNvPr>
              <p:cNvSpPr>
                <a:spLocks/>
              </p:cNvSpPr>
              <p:nvPr/>
            </p:nvSpPr>
            <p:spPr bwMode="auto">
              <a:xfrm>
                <a:off x="968376" y="2286000"/>
                <a:ext cx="1252538" cy="849313"/>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8" name="Freeform 9">
                <a:extLst>
                  <a:ext uri="{FF2B5EF4-FFF2-40B4-BE49-F238E27FC236}">
                    <a16:creationId xmlns:a16="http://schemas.microsoft.com/office/drawing/2014/main" id="{97B2B10A-08DC-6A63-4913-5BBE9BBD7D84}"/>
                  </a:ext>
                </a:extLst>
              </p:cNvPr>
              <p:cNvSpPr>
                <a:spLocks/>
              </p:cNvSpPr>
              <p:nvPr/>
            </p:nvSpPr>
            <p:spPr bwMode="auto">
              <a:xfrm>
                <a:off x="984251" y="2438400"/>
                <a:ext cx="779463" cy="900113"/>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9" name="Freeform 10">
                <a:extLst>
                  <a:ext uri="{FF2B5EF4-FFF2-40B4-BE49-F238E27FC236}">
                    <a16:creationId xmlns:a16="http://schemas.microsoft.com/office/drawing/2014/main" id="{7CD0C5DF-FDC4-AB97-B35D-F8201D9D61F8}"/>
                  </a:ext>
                </a:extLst>
              </p:cNvPr>
              <p:cNvSpPr>
                <a:spLocks/>
              </p:cNvSpPr>
              <p:nvPr/>
            </p:nvSpPr>
            <p:spPr bwMode="auto">
              <a:xfrm>
                <a:off x="1738313" y="2819400"/>
                <a:ext cx="482600" cy="519113"/>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0" name="Freeform 11">
                <a:extLst>
                  <a:ext uri="{FF2B5EF4-FFF2-40B4-BE49-F238E27FC236}">
                    <a16:creationId xmlns:a16="http://schemas.microsoft.com/office/drawing/2014/main" id="{38FA2146-66DF-2C87-74AC-CBD7112AD31D}"/>
                  </a:ext>
                </a:extLst>
              </p:cNvPr>
              <p:cNvSpPr>
                <a:spLocks/>
              </p:cNvSpPr>
              <p:nvPr/>
            </p:nvSpPr>
            <p:spPr bwMode="auto">
              <a:xfrm>
                <a:off x="1382713" y="3048000"/>
                <a:ext cx="381000" cy="533400"/>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1" name="Freeform 12">
                <a:extLst>
                  <a:ext uri="{FF2B5EF4-FFF2-40B4-BE49-F238E27FC236}">
                    <a16:creationId xmlns:a16="http://schemas.microsoft.com/office/drawing/2014/main" id="{11DC5B8B-E666-FCA2-9242-B44FC84FF1D0}"/>
                  </a:ext>
                </a:extLst>
              </p:cNvPr>
              <p:cNvSpPr>
                <a:spLocks/>
              </p:cNvSpPr>
              <p:nvPr/>
            </p:nvSpPr>
            <p:spPr bwMode="auto">
              <a:xfrm>
                <a:off x="1154113" y="2895600"/>
                <a:ext cx="381000" cy="457200"/>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2" name="Freeform 13">
                <a:extLst>
                  <a:ext uri="{FF2B5EF4-FFF2-40B4-BE49-F238E27FC236}">
                    <a16:creationId xmlns:a16="http://schemas.microsoft.com/office/drawing/2014/main" id="{E91CAAD4-7573-1AB9-257D-35518B0D865A}"/>
                  </a:ext>
                </a:extLst>
              </p:cNvPr>
              <p:cNvSpPr>
                <a:spLocks/>
              </p:cNvSpPr>
              <p:nvPr/>
            </p:nvSpPr>
            <p:spPr bwMode="auto">
              <a:xfrm>
                <a:off x="1001713" y="27432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3" name="Freeform 14">
                <a:extLst>
                  <a:ext uri="{FF2B5EF4-FFF2-40B4-BE49-F238E27FC236}">
                    <a16:creationId xmlns:a16="http://schemas.microsoft.com/office/drawing/2014/main" id="{3F9EC541-C34A-A6A5-8FC0-EBA5223A9551}"/>
                  </a:ext>
                </a:extLst>
              </p:cNvPr>
              <p:cNvSpPr>
                <a:spLocks/>
              </p:cNvSpPr>
              <p:nvPr/>
            </p:nvSpPr>
            <p:spPr bwMode="auto">
              <a:xfrm>
                <a:off x="849313" y="25908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91166" name="Text Box 28"/>
            <p:cNvSpPr txBox="1">
              <a:spLocks noChangeArrowheads="1"/>
            </p:cNvSpPr>
            <p:nvPr/>
          </p:nvSpPr>
          <p:spPr bwMode="auto">
            <a:xfrm>
              <a:off x="1516253" y="2270434"/>
              <a:ext cx="423513" cy="523220"/>
            </a:xfrm>
            <a:prstGeom prst="rect">
              <a:avLst/>
            </a:prstGeom>
            <a:noFill/>
            <a:ln w="9525">
              <a:noFill/>
              <a:miter lim="800000"/>
              <a:headEnd/>
              <a:tailEnd/>
            </a:ln>
          </p:spPr>
          <p:txBody>
            <a:bodyPr wrap="none">
              <a:spAutoFit/>
            </a:bodyPr>
            <a:lstStyle/>
            <a:p>
              <a:pPr algn="r" eaLnBrk="0" hangingPunct="0"/>
              <a:r>
                <a:rPr lang="en-US" sz="2800" dirty="0">
                  <a:latin typeface="Arial" panose="020B0604020202020204" pitchFamily="34" charset="0"/>
                </a:rPr>
                <a:t>A</a:t>
              </a:r>
            </a:p>
          </p:txBody>
        </p:sp>
      </p:grpSp>
      <p:grpSp>
        <p:nvGrpSpPr>
          <p:cNvPr id="91168" name="Group 30"/>
          <p:cNvGrpSpPr>
            <a:grpSpLocks/>
          </p:cNvGrpSpPr>
          <p:nvPr/>
        </p:nvGrpSpPr>
        <p:grpSpPr bwMode="auto">
          <a:xfrm>
            <a:off x="3429000" y="2057400"/>
            <a:ext cx="1905000" cy="1714500"/>
            <a:chOff x="1728" y="1008"/>
            <a:chExt cx="1968" cy="2376"/>
          </a:xfrm>
          <a:effectLst>
            <a:glow rad="139700">
              <a:schemeClr val="accent3">
                <a:satMod val="175000"/>
                <a:alpha val="40000"/>
              </a:schemeClr>
            </a:glow>
          </a:effectLst>
        </p:grpSpPr>
        <p:sp>
          <p:nvSpPr>
            <p:cNvPr id="91169" name="AutoShape 31"/>
            <p:cNvSpPr>
              <a:spLocks noChangeArrowheads="1"/>
            </p:cNvSpPr>
            <p:nvPr/>
          </p:nvSpPr>
          <p:spPr bwMode="auto">
            <a:xfrm>
              <a:off x="1728" y="1008"/>
              <a:ext cx="1968" cy="1104"/>
            </a:xfrm>
            <a:prstGeom prst="cloudCallout">
              <a:avLst>
                <a:gd name="adj1" fmla="val 1778"/>
                <a:gd name="adj2" fmla="val 49273"/>
              </a:avLst>
            </a:prstGeom>
            <a:solidFill>
              <a:schemeClr val="accent1"/>
            </a:solidFill>
            <a:ln w="9525">
              <a:solidFill>
                <a:schemeClr val="tx1"/>
              </a:solidFill>
              <a:round/>
              <a:headEnd/>
              <a:tailEnd/>
            </a:ln>
          </p:spPr>
          <p:txBody>
            <a:bodyPr anchor="ctr"/>
            <a:lstStyle/>
            <a:p>
              <a:pPr algn="ctr" eaLnBrk="0" hangingPunct="0"/>
              <a:endParaRPr lang="en-US" sz="4400" dirty="0">
                <a:solidFill>
                  <a:srgbClr val="0000FF"/>
                </a:solidFill>
                <a:latin typeface="Arial" panose="020B0604020202020204" pitchFamily="34" charset="0"/>
              </a:endParaRPr>
            </a:p>
          </p:txBody>
        </p:sp>
        <p:sp>
          <p:nvSpPr>
            <p:cNvPr id="91170" name="Freeform 32"/>
            <p:cNvSpPr>
              <a:spLocks/>
            </p:cNvSpPr>
            <p:nvPr/>
          </p:nvSpPr>
          <p:spPr bwMode="auto">
            <a:xfrm>
              <a:off x="1992" y="1800"/>
              <a:ext cx="1048" cy="1584"/>
            </a:xfrm>
            <a:custGeom>
              <a:avLst/>
              <a:gdLst>
                <a:gd name="T0" fmla="*/ 504 w 1048"/>
                <a:gd name="T1" fmla="*/ 264 h 1584"/>
                <a:gd name="T2" fmla="*/ 696 w 1048"/>
                <a:gd name="T3" fmla="*/ 120 h 1584"/>
                <a:gd name="T4" fmla="*/ 936 w 1048"/>
                <a:gd name="T5" fmla="*/ 216 h 1584"/>
                <a:gd name="T6" fmla="*/ 1032 w 1048"/>
                <a:gd name="T7" fmla="*/ 1416 h 1584"/>
                <a:gd name="T8" fmla="*/ 840 w 1048"/>
                <a:gd name="T9" fmla="*/ 1224 h 1584"/>
                <a:gd name="T10" fmla="*/ 504 w 1048"/>
                <a:gd name="T11" fmla="*/ 1464 h 1584"/>
                <a:gd name="T12" fmla="*/ 360 w 1048"/>
                <a:gd name="T13" fmla="*/ 1272 h 1584"/>
                <a:gd name="T14" fmla="*/ 24 w 1048"/>
                <a:gd name="T15" fmla="*/ 1320 h 1584"/>
                <a:gd name="T16" fmla="*/ 504 w 1048"/>
                <a:gd name="T17" fmla="*/ 264 h 15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48"/>
                <a:gd name="T28" fmla="*/ 0 h 1584"/>
                <a:gd name="T29" fmla="*/ 1048 w 1048"/>
                <a:gd name="T30" fmla="*/ 1584 h 15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48" h="1584">
                  <a:moveTo>
                    <a:pt x="504" y="264"/>
                  </a:moveTo>
                  <a:cubicBezTo>
                    <a:pt x="616" y="64"/>
                    <a:pt x="624" y="128"/>
                    <a:pt x="696" y="120"/>
                  </a:cubicBezTo>
                  <a:cubicBezTo>
                    <a:pt x="768" y="112"/>
                    <a:pt x="880" y="0"/>
                    <a:pt x="936" y="216"/>
                  </a:cubicBezTo>
                  <a:cubicBezTo>
                    <a:pt x="992" y="432"/>
                    <a:pt x="1048" y="1248"/>
                    <a:pt x="1032" y="1416"/>
                  </a:cubicBezTo>
                  <a:cubicBezTo>
                    <a:pt x="1016" y="1584"/>
                    <a:pt x="928" y="1216"/>
                    <a:pt x="840" y="1224"/>
                  </a:cubicBezTo>
                  <a:cubicBezTo>
                    <a:pt x="752" y="1232"/>
                    <a:pt x="584" y="1456"/>
                    <a:pt x="504" y="1464"/>
                  </a:cubicBezTo>
                  <a:cubicBezTo>
                    <a:pt x="424" y="1472"/>
                    <a:pt x="440" y="1296"/>
                    <a:pt x="360" y="1272"/>
                  </a:cubicBezTo>
                  <a:cubicBezTo>
                    <a:pt x="280" y="1248"/>
                    <a:pt x="0" y="1488"/>
                    <a:pt x="24" y="1320"/>
                  </a:cubicBezTo>
                  <a:cubicBezTo>
                    <a:pt x="48" y="1152"/>
                    <a:pt x="392" y="464"/>
                    <a:pt x="504" y="264"/>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91171" name="Freeform 33"/>
            <p:cNvSpPr>
              <a:spLocks/>
            </p:cNvSpPr>
            <p:nvPr/>
          </p:nvSpPr>
          <p:spPr bwMode="auto">
            <a:xfrm>
              <a:off x="2192" y="1541"/>
              <a:ext cx="1216" cy="627"/>
            </a:xfrm>
            <a:custGeom>
              <a:avLst/>
              <a:gdLst>
                <a:gd name="T0" fmla="*/ 16 w 1216"/>
                <a:gd name="T1" fmla="*/ 139 h 627"/>
                <a:gd name="T2" fmla="*/ 400 w 1216"/>
                <a:gd name="T3" fmla="*/ 619 h 627"/>
                <a:gd name="T4" fmla="*/ 1168 w 1216"/>
                <a:gd name="T5" fmla="*/ 187 h 627"/>
                <a:gd name="T6" fmla="*/ 688 w 1216"/>
                <a:gd name="T7" fmla="*/ 283 h 627"/>
                <a:gd name="T8" fmla="*/ 505 w 1216"/>
                <a:gd name="T9" fmla="*/ 32 h 627"/>
                <a:gd name="T10" fmla="*/ 496 w 1216"/>
                <a:gd name="T11" fmla="*/ 475 h 627"/>
                <a:gd name="T12" fmla="*/ 16 w 1216"/>
                <a:gd name="T13" fmla="*/ 139 h 627"/>
                <a:gd name="T14" fmla="*/ 0 60000 65536"/>
                <a:gd name="T15" fmla="*/ 0 60000 65536"/>
                <a:gd name="T16" fmla="*/ 0 60000 65536"/>
                <a:gd name="T17" fmla="*/ 0 60000 65536"/>
                <a:gd name="T18" fmla="*/ 0 60000 65536"/>
                <a:gd name="T19" fmla="*/ 0 60000 65536"/>
                <a:gd name="T20" fmla="*/ 0 60000 65536"/>
                <a:gd name="T21" fmla="*/ 0 w 1216"/>
                <a:gd name="T22" fmla="*/ 0 h 627"/>
                <a:gd name="T23" fmla="*/ 1216 w 1216"/>
                <a:gd name="T24" fmla="*/ 627 h 6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16" h="627">
                  <a:moveTo>
                    <a:pt x="16" y="139"/>
                  </a:moveTo>
                  <a:cubicBezTo>
                    <a:pt x="0" y="163"/>
                    <a:pt x="208" y="611"/>
                    <a:pt x="400" y="619"/>
                  </a:cubicBezTo>
                  <a:cubicBezTo>
                    <a:pt x="592" y="627"/>
                    <a:pt x="1120" y="243"/>
                    <a:pt x="1168" y="187"/>
                  </a:cubicBezTo>
                  <a:cubicBezTo>
                    <a:pt x="1216" y="131"/>
                    <a:pt x="798" y="309"/>
                    <a:pt x="688" y="283"/>
                  </a:cubicBezTo>
                  <a:cubicBezTo>
                    <a:pt x="578" y="257"/>
                    <a:pt x="537" y="0"/>
                    <a:pt x="505" y="32"/>
                  </a:cubicBezTo>
                  <a:cubicBezTo>
                    <a:pt x="473" y="64"/>
                    <a:pt x="577" y="457"/>
                    <a:pt x="496" y="475"/>
                  </a:cubicBezTo>
                  <a:cubicBezTo>
                    <a:pt x="415" y="493"/>
                    <a:pt x="32" y="115"/>
                    <a:pt x="16" y="139"/>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91172" name="Group 34"/>
          <p:cNvGrpSpPr>
            <a:grpSpLocks/>
          </p:cNvGrpSpPr>
          <p:nvPr/>
        </p:nvGrpSpPr>
        <p:grpSpPr bwMode="auto">
          <a:xfrm>
            <a:off x="6553200" y="4191000"/>
            <a:ext cx="1905000" cy="1714500"/>
            <a:chOff x="1728" y="1008"/>
            <a:chExt cx="1968" cy="2376"/>
          </a:xfrm>
          <a:effectLst>
            <a:glow rad="139700">
              <a:schemeClr val="accent3">
                <a:satMod val="175000"/>
                <a:alpha val="40000"/>
              </a:schemeClr>
            </a:glow>
          </a:effectLst>
        </p:grpSpPr>
        <p:sp>
          <p:nvSpPr>
            <p:cNvPr id="91173" name="AutoShape 35"/>
            <p:cNvSpPr>
              <a:spLocks noChangeArrowheads="1"/>
            </p:cNvSpPr>
            <p:nvPr/>
          </p:nvSpPr>
          <p:spPr bwMode="auto">
            <a:xfrm>
              <a:off x="1728" y="1008"/>
              <a:ext cx="1968" cy="1104"/>
            </a:xfrm>
            <a:prstGeom prst="cloudCallout">
              <a:avLst>
                <a:gd name="adj1" fmla="val 1778"/>
                <a:gd name="adj2" fmla="val 49273"/>
              </a:avLst>
            </a:prstGeom>
            <a:solidFill>
              <a:schemeClr val="accent1"/>
            </a:solidFill>
            <a:ln w="9525">
              <a:solidFill>
                <a:schemeClr val="tx1"/>
              </a:solidFill>
              <a:round/>
              <a:headEnd/>
              <a:tailEnd/>
            </a:ln>
          </p:spPr>
          <p:txBody>
            <a:bodyPr anchor="ctr"/>
            <a:lstStyle/>
            <a:p>
              <a:pPr algn="ctr" eaLnBrk="0" hangingPunct="0"/>
              <a:endParaRPr lang="en-US" sz="4400" dirty="0">
                <a:solidFill>
                  <a:srgbClr val="0000FF"/>
                </a:solidFill>
                <a:latin typeface="Arial" panose="020B0604020202020204" pitchFamily="34" charset="0"/>
              </a:endParaRPr>
            </a:p>
          </p:txBody>
        </p:sp>
        <p:sp>
          <p:nvSpPr>
            <p:cNvPr id="91174" name="Freeform 36"/>
            <p:cNvSpPr>
              <a:spLocks/>
            </p:cNvSpPr>
            <p:nvPr/>
          </p:nvSpPr>
          <p:spPr bwMode="auto">
            <a:xfrm>
              <a:off x="1992" y="1800"/>
              <a:ext cx="1048" cy="1584"/>
            </a:xfrm>
            <a:custGeom>
              <a:avLst/>
              <a:gdLst>
                <a:gd name="T0" fmla="*/ 504 w 1048"/>
                <a:gd name="T1" fmla="*/ 264 h 1584"/>
                <a:gd name="T2" fmla="*/ 696 w 1048"/>
                <a:gd name="T3" fmla="*/ 120 h 1584"/>
                <a:gd name="T4" fmla="*/ 936 w 1048"/>
                <a:gd name="T5" fmla="*/ 216 h 1584"/>
                <a:gd name="T6" fmla="*/ 1032 w 1048"/>
                <a:gd name="T7" fmla="*/ 1416 h 1584"/>
                <a:gd name="T8" fmla="*/ 840 w 1048"/>
                <a:gd name="T9" fmla="*/ 1224 h 1584"/>
                <a:gd name="T10" fmla="*/ 504 w 1048"/>
                <a:gd name="T11" fmla="*/ 1464 h 1584"/>
                <a:gd name="T12" fmla="*/ 360 w 1048"/>
                <a:gd name="T13" fmla="*/ 1272 h 1584"/>
                <a:gd name="T14" fmla="*/ 24 w 1048"/>
                <a:gd name="T15" fmla="*/ 1320 h 1584"/>
                <a:gd name="T16" fmla="*/ 504 w 1048"/>
                <a:gd name="T17" fmla="*/ 264 h 15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48"/>
                <a:gd name="T28" fmla="*/ 0 h 1584"/>
                <a:gd name="T29" fmla="*/ 1048 w 1048"/>
                <a:gd name="T30" fmla="*/ 1584 h 15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48" h="1584">
                  <a:moveTo>
                    <a:pt x="504" y="264"/>
                  </a:moveTo>
                  <a:cubicBezTo>
                    <a:pt x="616" y="64"/>
                    <a:pt x="624" y="128"/>
                    <a:pt x="696" y="120"/>
                  </a:cubicBezTo>
                  <a:cubicBezTo>
                    <a:pt x="768" y="112"/>
                    <a:pt x="880" y="0"/>
                    <a:pt x="936" y="216"/>
                  </a:cubicBezTo>
                  <a:cubicBezTo>
                    <a:pt x="992" y="432"/>
                    <a:pt x="1048" y="1248"/>
                    <a:pt x="1032" y="1416"/>
                  </a:cubicBezTo>
                  <a:cubicBezTo>
                    <a:pt x="1016" y="1584"/>
                    <a:pt x="928" y="1216"/>
                    <a:pt x="840" y="1224"/>
                  </a:cubicBezTo>
                  <a:cubicBezTo>
                    <a:pt x="752" y="1232"/>
                    <a:pt x="584" y="1456"/>
                    <a:pt x="504" y="1464"/>
                  </a:cubicBezTo>
                  <a:cubicBezTo>
                    <a:pt x="424" y="1472"/>
                    <a:pt x="440" y="1296"/>
                    <a:pt x="360" y="1272"/>
                  </a:cubicBezTo>
                  <a:cubicBezTo>
                    <a:pt x="280" y="1248"/>
                    <a:pt x="0" y="1488"/>
                    <a:pt x="24" y="1320"/>
                  </a:cubicBezTo>
                  <a:cubicBezTo>
                    <a:pt x="48" y="1152"/>
                    <a:pt x="392" y="464"/>
                    <a:pt x="504" y="264"/>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91175" name="Freeform 37"/>
            <p:cNvSpPr>
              <a:spLocks/>
            </p:cNvSpPr>
            <p:nvPr/>
          </p:nvSpPr>
          <p:spPr bwMode="auto">
            <a:xfrm>
              <a:off x="2192" y="1541"/>
              <a:ext cx="1216" cy="627"/>
            </a:xfrm>
            <a:custGeom>
              <a:avLst/>
              <a:gdLst>
                <a:gd name="T0" fmla="*/ 16 w 1216"/>
                <a:gd name="T1" fmla="*/ 139 h 627"/>
                <a:gd name="T2" fmla="*/ 400 w 1216"/>
                <a:gd name="T3" fmla="*/ 619 h 627"/>
                <a:gd name="T4" fmla="*/ 1168 w 1216"/>
                <a:gd name="T5" fmla="*/ 187 h 627"/>
                <a:gd name="T6" fmla="*/ 688 w 1216"/>
                <a:gd name="T7" fmla="*/ 283 h 627"/>
                <a:gd name="T8" fmla="*/ 505 w 1216"/>
                <a:gd name="T9" fmla="*/ 32 h 627"/>
                <a:gd name="T10" fmla="*/ 496 w 1216"/>
                <a:gd name="T11" fmla="*/ 475 h 627"/>
                <a:gd name="T12" fmla="*/ 16 w 1216"/>
                <a:gd name="T13" fmla="*/ 139 h 627"/>
                <a:gd name="T14" fmla="*/ 0 60000 65536"/>
                <a:gd name="T15" fmla="*/ 0 60000 65536"/>
                <a:gd name="T16" fmla="*/ 0 60000 65536"/>
                <a:gd name="T17" fmla="*/ 0 60000 65536"/>
                <a:gd name="T18" fmla="*/ 0 60000 65536"/>
                <a:gd name="T19" fmla="*/ 0 60000 65536"/>
                <a:gd name="T20" fmla="*/ 0 60000 65536"/>
                <a:gd name="T21" fmla="*/ 0 w 1216"/>
                <a:gd name="T22" fmla="*/ 0 h 627"/>
                <a:gd name="T23" fmla="*/ 1216 w 1216"/>
                <a:gd name="T24" fmla="*/ 627 h 6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16" h="627">
                  <a:moveTo>
                    <a:pt x="16" y="139"/>
                  </a:moveTo>
                  <a:cubicBezTo>
                    <a:pt x="0" y="163"/>
                    <a:pt x="208" y="611"/>
                    <a:pt x="400" y="619"/>
                  </a:cubicBezTo>
                  <a:cubicBezTo>
                    <a:pt x="592" y="627"/>
                    <a:pt x="1120" y="243"/>
                    <a:pt x="1168" y="187"/>
                  </a:cubicBezTo>
                  <a:cubicBezTo>
                    <a:pt x="1216" y="131"/>
                    <a:pt x="798" y="309"/>
                    <a:pt x="688" y="283"/>
                  </a:cubicBezTo>
                  <a:cubicBezTo>
                    <a:pt x="578" y="257"/>
                    <a:pt x="537" y="0"/>
                    <a:pt x="505" y="32"/>
                  </a:cubicBezTo>
                  <a:cubicBezTo>
                    <a:pt x="473" y="64"/>
                    <a:pt x="577" y="457"/>
                    <a:pt x="496" y="475"/>
                  </a:cubicBezTo>
                  <a:cubicBezTo>
                    <a:pt x="415" y="493"/>
                    <a:pt x="32" y="115"/>
                    <a:pt x="16" y="139"/>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91176" name="Group 38"/>
          <p:cNvGrpSpPr>
            <a:grpSpLocks/>
          </p:cNvGrpSpPr>
          <p:nvPr/>
        </p:nvGrpSpPr>
        <p:grpSpPr bwMode="auto">
          <a:xfrm>
            <a:off x="609600" y="4114800"/>
            <a:ext cx="1905000" cy="1714500"/>
            <a:chOff x="1728" y="1008"/>
            <a:chExt cx="1968" cy="2376"/>
          </a:xfrm>
          <a:effectLst>
            <a:glow rad="139700">
              <a:schemeClr val="accent3">
                <a:satMod val="175000"/>
                <a:alpha val="40000"/>
              </a:schemeClr>
            </a:glow>
          </a:effectLst>
        </p:grpSpPr>
        <p:sp>
          <p:nvSpPr>
            <p:cNvPr id="91177" name="AutoShape 39"/>
            <p:cNvSpPr>
              <a:spLocks noChangeArrowheads="1"/>
            </p:cNvSpPr>
            <p:nvPr/>
          </p:nvSpPr>
          <p:spPr bwMode="auto">
            <a:xfrm>
              <a:off x="1728" y="1008"/>
              <a:ext cx="1968" cy="1104"/>
            </a:xfrm>
            <a:prstGeom prst="cloudCallout">
              <a:avLst>
                <a:gd name="adj1" fmla="val 1778"/>
                <a:gd name="adj2" fmla="val 49273"/>
              </a:avLst>
            </a:prstGeom>
            <a:solidFill>
              <a:schemeClr val="accent1"/>
            </a:solidFill>
            <a:ln w="9525">
              <a:solidFill>
                <a:schemeClr val="tx1"/>
              </a:solidFill>
              <a:round/>
              <a:headEnd/>
              <a:tailEnd/>
            </a:ln>
          </p:spPr>
          <p:txBody>
            <a:bodyPr anchor="ctr"/>
            <a:lstStyle/>
            <a:p>
              <a:pPr algn="ctr" eaLnBrk="0" hangingPunct="0"/>
              <a:endParaRPr lang="en-US" sz="4400" dirty="0">
                <a:solidFill>
                  <a:srgbClr val="0000FF"/>
                </a:solidFill>
                <a:latin typeface="Arial" panose="020B0604020202020204" pitchFamily="34" charset="0"/>
              </a:endParaRPr>
            </a:p>
          </p:txBody>
        </p:sp>
        <p:sp>
          <p:nvSpPr>
            <p:cNvPr id="91178" name="Freeform 40"/>
            <p:cNvSpPr>
              <a:spLocks/>
            </p:cNvSpPr>
            <p:nvPr/>
          </p:nvSpPr>
          <p:spPr bwMode="auto">
            <a:xfrm>
              <a:off x="1992" y="1800"/>
              <a:ext cx="1048" cy="1584"/>
            </a:xfrm>
            <a:custGeom>
              <a:avLst/>
              <a:gdLst>
                <a:gd name="T0" fmla="*/ 504 w 1048"/>
                <a:gd name="T1" fmla="*/ 264 h 1584"/>
                <a:gd name="T2" fmla="*/ 696 w 1048"/>
                <a:gd name="T3" fmla="*/ 120 h 1584"/>
                <a:gd name="T4" fmla="*/ 936 w 1048"/>
                <a:gd name="T5" fmla="*/ 216 h 1584"/>
                <a:gd name="T6" fmla="*/ 1032 w 1048"/>
                <a:gd name="T7" fmla="*/ 1416 h 1584"/>
                <a:gd name="T8" fmla="*/ 840 w 1048"/>
                <a:gd name="T9" fmla="*/ 1224 h 1584"/>
                <a:gd name="T10" fmla="*/ 504 w 1048"/>
                <a:gd name="T11" fmla="*/ 1464 h 1584"/>
                <a:gd name="T12" fmla="*/ 360 w 1048"/>
                <a:gd name="T13" fmla="*/ 1272 h 1584"/>
                <a:gd name="T14" fmla="*/ 24 w 1048"/>
                <a:gd name="T15" fmla="*/ 1320 h 1584"/>
                <a:gd name="T16" fmla="*/ 504 w 1048"/>
                <a:gd name="T17" fmla="*/ 264 h 15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48"/>
                <a:gd name="T28" fmla="*/ 0 h 1584"/>
                <a:gd name="T29" fmla="*/ 1048 w 1048"/>
                <a:gd name="T30" fmla="*/ 1584 h 15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48" h="1584">
                  <a:moveTo>
                    <a:pt x="504" y="264"/>
                  </a:moveTo>
                  <a:cubicBezTo>
                    <a:pt x="616" y="64"/>
                    <a:pt x="624" y="128"/>
                    <a:pt x="696" y="120"/>
                  </a:cubicBezTo>
                  <a:cubicBezTo>
                    <a:pt x="768" y="112"/>
                    <a:pt x="880" y="0"/>
                    <a:pt x="936" y="216"/>
                  </a:cubicBezTo>
                  <a:cubicBezTo>
                    <a:pt x="992" y="432"/>
                    <a:pt x="1048" y="1248"/>
                    <a:pt x="1032" y="1416"/>
                  </a:cubicBezTo>
                  <a:cubicBezTo>
                    <a:pt x="1016" y="1584"/>
                    <a:pt x="928" y="1216"/>
                    <a:pt x="840" y="1224"/>
                  </a:cubicBezTo>
                  <a:cubicBezTo>
                    <a:pt x="752" y="1232"/>
                    <a:pt x="584" y="1456"/>
                    <a:pt x="504" y="1464"/>
                  </a:cubicBezTo>
                  <a:cubicBezTo>
                    <a:pt x="424" y="1472"/>
                    <a:pt x="440" y="1296"/>
                    <a:pt x="360" y="1272"/>
                  </a:cubicBezTo>
                  <a:cubicBezTo>
                    <a:pt x="280" y="1248"/>
                    <a:pt x="0" y="1488"/>
                    <a:pt x="24" y="1320"/>
                  </a:cubicBezTo>
                  <a:cubicBezTo>
                    <a:pt x="48" y="1152"/>
                    <a:pt x="392" y="464"/>
                    <a:pt x="504" y="264"/>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91179" name="Freeform 41"/>
            <p:cNvSpPr>
              <a:spLocks/>
            </p:cNvSpPr>
            <p:nvPr/>
          </p:nvSpPr>
          <p:spPr bwMode="auto">
            <a:xfrm>
              <a:off x="2192" y="1541"/>
              <a:ext cx="1216" cy="627"/>
            </a:xfrm>
            <a:custGeom>
              <a:avLst/>
              <a:gdLst>
                <a:gd name="T0" fmla="*/ 16 w 1216"/>
                <a:gd name="T1" fmla="*/ 139 h 627"/>
                <a:gd name="T2" fmla="*/ 400 w 1216"/>
                <a:gd name="T3" fmla="*/ 619 h 627"/>
                <a:gd name="T4" fmla="*/ 1168 w 1216"/>
                <a:gd name="T5" fmla="*/ 187 h 627"/>
                <a:gd name="T6" fmla="*/ 688 w 1216"/>
                <a:gd name="T7" fmla="*/ 283 h 627"/>
                <a:gd name="T8" fmla="*/ 505 w 1216"/>
                <a:gd name="T9" fmla="*/ 32 h 627"/>
                <a:gd name="T10" fmla="*/ 496 w 1216"/>
                <a:gd name="T11" fmla="*/ 475 h 627"/>
                <a:gd name="T12" fmla="*/ 16 w 1216"/>
                <a:gd name="T13" fmla="*/ 139 h 627"/>
                <a:gd name="T14" fmla="*/ 0 60000 65536"/>
                <a:gd name="T15" fmla="*/ 0 60000 65536"/>
                <a:gd name="T16" fmla="*/ 0 60000 65536"/>
                <a:gd name="T17" fmla="*/ 0 60000 65536"/>
                <a:gd name="T18" fmla="*/ 0 60000 65536"/>
                <a:gd name="T19" fmla="*/ 0 60000 65536"/>
                <a:gd name="T20" fmla="*/ 0 60000 65536"/>
                <a:gd name="T21" fmla="*/ 0 w 1216"/>
                <a:gd name="T22" fmla="*/ 0 h 627"/>
                <a:gd name="T23" fmla="*/ 1216 w 1216"/>
                <a:gd name="T24" fmla="*/ 627 h 6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16" h="627">
                  <a:moveTo>
                    <a:pt x="16" y="139"/>
                  </a:moveTo>
                  <a:cubicBezTo>
                    <a:pt x="0" y="163"/>
                    <a:pt x="208" y="611"/>
                    <a:pt x="400" y="619"/>
                  </a:cubicBezTo>
                  <a:cubicBezTo>
                    <a:pt x="592" y="627"/>
                    <a:pt x="1120" y="243"/>
                    <a:pt x="1168" y="187"/>
                  </a:cubicBezTo>
                  <a:cubicBezTo>
                    <a:pt x="1216" y="131"/>
                    <a:pt x="798" y="309"/>
                    <a:pt x="688" y="283"/>
                  </a:cubicBezTo>
                  <a:cubicBezTo>
                    <a:pt x="578" y="257"/>
                    <a:pt x="537" y="0"/>
                    <a:pt x="505" y="32"/>
                  </a:cubicBezTo>
                  <a:cubicBezTo>
                    <a:pt x="473" y="64"/>
                    <a:pt x="577" y="457"/>
                    <a:pt x="496" y="475"/>
                  </a:cubicBezTo>
                  <a:cubicBezTo>
                    <a:pt x="415" y="493"/>
                    <a:pt x="32" y="115"/>
                    <a:pt x="16" y="139"/>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44" name="Footer Placeholder 1"/>
          <p:cNvSpPr>
            <a:spLocks noGrp="1"/>
          </p:cNvSpPr>
          <p:nvPr>
            <p:ph type="ftr" sz="quarter" idx="10"/>
          </p:nvPr>
        </p:nvSpPr>
        <p:spPr>
          <a:xfrm>
            <a:off x="3124200" y="6245225"/>
            <a:ext cx="3124200" cy="476250"/>
          </a:xfrm>
        </p:spPr>
        <p:txBody>
          <a:bodyPr/>
          <a:lstStyle/>
          <a:p>
            <a:r>
              <a:rPr lang="en-US" dirty="0">
                <a:latin typeface="+mj-lt"/>
              </a:rPr>
              <a:t>Art of Multiprocessor Programming</a:t>
            </a:r>
          </a:p>
        </p:txBody>
      </p:sp>
      <p:grpSp>
        <p:nvGrpSpPr>
          <p:cNvPr id="16" name="Group 15">
            <a:extLst>
              <a:ext uri="{FF2B5EF4-FFF2-40B4-BE49-F238E27FC236}">
                <a16:creationId xmlns:a16="http://schemas.microsoft.com/office/drawing/2014/main" id="{518E1C2A-A95B-310A-53A4-35F04FB3D194}"/>
              </a:ext>
            </a:extLst>
          </p:cNvPr>
          <p:cNvGrpSpPr/>
          <p:nvPr/>
        </p:nvGrpSpPr>
        <p:grpSpPr>
          <a:xfrm>
            <a:off x="7431049" y="1882775"/>
            <a:ext cx="1447800" cy="1295400"/>
            <a:chOff x="7431049" y="1882775"/>
            <a:chExt cx="1447800" cy="1295400"/>
          </a:xfrm>
        </p:grpSpPr>
        <p:grpSp>
          <p:nvGrpSpPr>
            <p:cNvPr id="17" name="Group 15">
              <a:extLst>
                <a:ext uri="{FF2B5EF4-FFF2-40B4-BE49-F238E27FC236}">
                  <a16:creationId xmlns:a16="http://schemas.microsoft.com/office/drawing/2014/main" id="{74AA30DC-06C4-EDB2-B10A-C6599F7504A8}"/>
                </a:ext>
              </a:extLst>
            </p:cNvPr>
            <p:cNvGrpSpPr>
              <a:grpSpLocks/>
            </p:cNvGrpSpPr>
            <p:nvPr/>
          </p:nvGrpSpPr>
          <p:grpSpPr bwMode="auto">
            <a:xfrm flipH="1">
              <a:off x="7431049" y="1882775"/>
              <a:ext cx="1447800" cy="1295400"/>
              <a:chOff x="2832" y="2064"/>
              <a:chExt cx="912" cy="816"/>
            </a:xfrm>
            <a:effectLst>
              <a:glow rad="228600">
                <a:schemeClr val="accent3">
                  <a:satMod val="175000"/>
                  <a:alpha val="40000"/>
                </a:schemeClr>
              </a:glow>
            </a:effectLst>
          </p:grpSpPr>
          <p:sp>
            <p:nvSpPr>
              <p:cNvPr id="19" name="Freeform 16">
                <a:extLst>
                  <a:ext uri="{FF2B5EF4-FFF2-40B4-BE49-F238E27FC236}">
                    <a16:creationId xmlns:a16="http://schemas.microsoft.com/office/drawing/2014/main" id="{F36FA80C-4753-B737-342E-4E223ADB52F2}"/>
                  </a:ext>
                </a:extLst>
              </p:cNvPr>
              <p:cNvSpPr>
                <a:spLocks/>
              </p:cNvSpPr>
              <p:nvPr/>
            </p:nvSpPr>
            <p:spPr bwMode="auto">
              <a:xfrm>
                <a:off x="3600" y="230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0" name="Freeform 17">
                <a:extLst>
                  <a:ext uri="{FF2B5EF4-FFF2-40B4-BE49-F238E27FC236}">
                    <a16:creationId xmlns:a16="http://schemas.microsoft.com/office/drawing/2014/main" id="{00508CA6-AFAA-10EC-2073-34F9DB322C34}"/>
                  </a:ext>
                </a:extLst>
              </p:cNvPr>
              <p:cNvSpPr>
                <a:spLocks/>
              </p:cNvSpPr>
              <p:nvPr/>
            </p:nvSpPr>
            <p:spPr bwMode="auto">
              <a:xfrm>
                <a:off x="3456" y="220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1" name="Freeform 18">
                <a:extLst>
                  <a:ext uri="{FF2B5EF4-FFF2-40B4-BE49-F238E27FC236}">
                    <a16:creationId xmlns:a16="http://schemas.microsoft.com/office/drawing/2014/main" id="{A7D554C0-B61E-CEB1-033A-2FADEA95E795}"/>
                  </a:ext>
                </a:extLst>
              </p:cNvPr>
              <p:cNvSpPr>
                <a:spLocks/>
              </p:cNvSpPr>
              <p:nvPr/>
            </p:nvSpPr>
            <p:spPr bwMode="auto">
              <a:xfrm>
                <a:off x="3312" y="21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2" name="Freeform 19">
                <a:extLst>
                  <a:ext uri="{FF2B5EF4-FFF2-40B4-BE49-F238E27FC236}">
                    <a16:creationId xmlns:a16="http://schemas.microsoft.com/office/drawing/2014/main" id="{EC705D20-DF9D-5D60-B110-874E881FF370}"/>
                  </a:ext>
                </a:extLst>
              </p:cNvPr>
              <p:cNvSpPr>
                <a:spLocks/>
              </p:cNvSpPr>
              <p:nvPr/>
            </p:nvSpPr>
            <p:spPr bwMode="auto">
              <a:xfrm>
                <a:off x="3168" y="2064"/>
                <a:ext cx="144" cy="288"/>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 name="Freeform 20">
                <a:extLst>
                  <a:ext uri="{FF2B5EF4-FFF2-40B4-BE49-F238E27FC236}">
                    <a16:creationId xmlns:a16="http://schemas.microsoft.com/office/drawing/2014/main" id="{EF502832-700D-3CDF-6DC0-A25A0E85DACE}"/>
                  </a:ext>
                </a:extLst>
              </p:cNvPr>
              <p:cNvSpPr>
                <a:spLocks/>
              </p:cNvSpPr>
              <p:nvPr/>
            </p:nvSpPr>
            <p:spPr bwMode="auto">
              <a:xfrm>
                <a:off x="2907" y="206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6666FF"/>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4" name="Freeform 21">
                <a:extLst>
                  <a:ext uri="{FF2B5EF4-FFF2-40B4-BE49-F238E27FC236}">
                    <a16:creationId xmlns:a16="http://schemas.microsoft.com/office/drawing/2014/main" id="{5D5999CF-FCB9-D035-6778-62BBCD9F34C6}"/>
                  </a:ext>
                </a:extLst>
              </p:cNvPr>
              <p:cNvSpPr>
                <a:spLocks/>
              </p:cNvSpPr>
              <p:nvPr/>
            </p:nvSpPr>
            <p:spPr bwMode="auto">
              <a:xfrm>
                <a:off x="2917" y="216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6666FF"/>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 name="Freeform 22">
                <a:extLst>
                  <a:ext uri="{FF2B5EF4-FFF2-40B4-BE49-F238E27FC236}">
                    <a16:creationId xmlns:a16="http://schemas.microsoft.com/office/drawing/2014/main" id="{4BC8E8BF-F713-1A92-2EE1-D49E68DB1CED}"/>
                  </a:ext>
                </a:extLst>
              </p:cNvPr>
              <p:cNvSpPr>
                <a:spLocks/>
              </p:cNvSpPr>
              <p:nvPr/>
            </p:nvSpPr>
            <p:spPr bwMode="auto">
              <a:xfrm>
                <a:off x="3392" y="240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6666FF"/>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6" name="Freeform 23">
                <a:extLst>
                  <a:ext uri="{FF2B5EF4-FFF2-40B4-BE49-F238E27FC236}">
                    <a16:creationId xmlns:a16="http://schemas.microsoft.com/office/drawing/2014/main" id="{8B483FCF-6CFC-EAB7-7978-BD0FC272873D}"/>
                  </a:ext>
                </a:extLst>
              </p:cNvPr>
              <p:cNvSpPr>
                <a:spLocks/>
              </p:cNvSpPr>
              <p:nvPr/>
            </p:nvSpPr>
            <p:spPr bwMode="auto">
              <a:xfrm>
                <a:off x="3168" y="2544"/>
                <a:ext cx="240" cy="336"/>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7" name="Freeform 24">
                <a:extLst>
                  <a:ext uri="{FF2B5EF4-FFF2-40B4-BE49-F238E27FC236}">
                    <a16:creationId xmlns:a16="http://schemas.microsoft.com/office/drawing/2014/main" id="{13DEB218-60CB-78A7-1D97-53C3751FB4CE}"/>
                  </a:ext>
                </a:extLst>
              </p:cNvPr>
              <p:cNvSpPr>
                <a:spLocks/>
              </p:cNvSpPr>
              <p:nvPr/>
            </p:nvSpPr>
            <p:spPr bwMode="auto">
              <a:xfrm>
                <a:off x="3024" y="2448"/>
                <a:ext cx="240" cy="288"/>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8" name="Freeform 25">
                <a:extLst>
                  <a:ext uri="{FF2B5EF4-FFF2-40B4-BE49-F238E27FC236}">
                    <a16:creationId xmlns:a16="http://schemas.microsoft.com/office/drawing/2014/main" id="{74B23E5A-4CCB-BACC-C476-9302449C0AB8}"/>
                  </a:ext>
                </a:extLst>
              </p:cNvPr>
              <p:cNvSpPr>
                <a:spLocks/>
              </p:cNvSpPr>
              <p:nvPr/>
            </p:nvSpPr>
            <p:spPr bwMode="auto">
              <a:xfrm>
                <a:off x="2928" y="2352"/>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9" name="Freeform 26">
                <a:extLst>
                  <a:ext uri="{FF2B5EF4-FFF2-40B4-BE49-F238E27FC236}">
                    <a16:creationId xmlns:a16="http://schemas.microsoft.com/office/drawing/2014/main" id="{BE120A98-B48A-DEDE-679F-C66C981C8AB1}"/>
                  </a:ext>
                </a:extLst>
              </p:cNvPr>
              <p:cNvSpPr>
                <a:spLocks/>
              </p:cNvSpPr>
              <p:nvPr/>
            </p:nvSpPr>
            <p:spPr bwMode="auto">
              <a:xfrm>
                <a:off x="2832" y="2256"/>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18" name="Text Box 29">
              <a:extLst>
                <a:ext uri="{FF2B5EF4-FFF2-40B4-BE49-F238E27FC236}">
                  <a16:creationId xmlns:a16="http://schemas.microsoft.com/office/drawing/2014/main" id="{2C9EBB66-E0DD-A436-A21B-F618F41E0961}"/>
                </a:ext>
              </a:extLst>
            </p:cNvPr>
            <p:cNvSpPr txBox="1">
              <a:spLocks noChangeArrowheads="1"/>
            </p:cNvSpPr>
            <p:nvPr/>
          </p:nvSpPr>
          <p:spPr bwMode="auto">
            <a:xfrm>
              <a:off x="7793386" y="2103438"/>
              <a:ext cx="423514" cy="523220"/>
            </a:xfrm>
            <a:prstGeom prst="rect">
              <a:avLst/>
            </a:prstGeom>
            <a:noFill/>
            <a:ln w="9525">
              <a:noFill/>
              <a:miter lim="800000"/>
              <a:headEnd/>
              <a:tailEnd/>
            </a:ln>
          </p:spPr>
          <p:txBody>
            <a:bodyPr wrap="none">
              <a:spAutoFit/>
            </a:bodyPr>
            <a:lstStyle/>
            <a:p>
              <a:pPr algn="r" eaLnBrk="0" hangingPunct="0"/>
              <a:r>
                <a:rPr lang="en-US" sz="2800" dirty="0">
                  <a:latin typeface="Arial" panose="020B0604020202020204" pitchFamily="34" charset="0"/>
                </a:rPr>
                <a:t>B</a:t>
              </a:r>
            </a:p>
          </p:txBody>
        </p:sp>
      </p:grpSp>
    </p:spTree>
    <p:extLst>
      <p:ext uri="{BB962C8B-B14F-4D97-AF65-F5344CB8AC3E}">
        <p14:creationId xmlns:p14="http://schemas.microsoft.com/office/powerpoint/2010/main" val="653793788"/>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7" name="Slide Number Placeholder 3"/>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0480783E-C471-41C8-9D18-03837B883E03}" type="slidenum">
              <a:rPr lang="ar-SA" sz="1400">
                <a:latin typeface="Arial" panose="020B0604020202020204" pitchFamily="34" charset="0"/>
                <a:cs typeface="Arial" pitchFamily="34" charset="0"/>
              </a:rPr>
              <a:pPr algn="r" eaLnBrk="0" hangingPunct="0"/>
              <a:t>45</a:t>
            </a:fld>
            <a:endParaRPr lang="en-US" sz="1400" dirty="0">
              <a:latin typeface="Arial" panose="020B0604020202020204" pitchFamily="34" charset="0"/>
              <a:cs typeface="Arial" pitchFamily="34" charset="0"/>
            </a:endParaRPr>
          </a:p>
        </p:txBody>
      </p:sp>
      <p:sp>
        <p:nvSpPr>
          <p:cNvPr id="93188" name="Rectangle 2"/>
          <p:cNvSpPr>
            <a:spLocks noGrp="1" noChangeArrowheads="1"/>
          </p:cNvSpPr>
          <p:nvPr>
            <p:ph type="title" idx="4294967295"/>
          </p:nvPr>
        </p:nvSpPr>
        <p:spPr/>
        <p:txBody>
          <a:bodyPr/>
          <a:lstStyle/>
          <a:p>
            <a:r>
              <a:rPr lang="en-US" dirty="0">
                <a:solidFill>
                  <a:srgbClr val="FFFF00"/>
                </a:solidFill>
              </a:rPr>
              <a:t>Alice has a pet</a:t>
            </a:r>
          </a:p>
        </p:txBody>
      </p:sp>
      <p:sp>
        <p:nvSpPr>
          <p:cNvPr id="93213" name="Oval 27"/>
          <p:cNvSpPr>
            <a:spLocks noChangeArrowheads="1"/>
          </p:cNvSpPr>
          <p:nvPr/>
        </p:nvSpPr>
        <p:spPr bwMode="auto">
          <a:xfrm>
            <a:off x="952500" y="3352800"/>
            <a:ext cx="7239000" cy="2286000"/>
          </a:xfrm>
          <a:prstGeom prst="ellipse">
            <a:avLst/>
          </a:prstGeom>
          <a:solidFill>
            <a:srgbClr val="00FFFF"/>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nvGrpSpPr>
          <p:cNvPr id="93216" name="Group 30"/>
          <p:cNvGrpSpPr>
            <a:grpSpLocks/>
          </p:cNvGrpSpPr>
          <p:nvPr/>
        </p:nvGrpSpPr>
        <p:grpSpPr bwMode="auto">
          <a:xfrm>
            <a:off x="2362200" y="2819400"/>
            <a:ext cx="4837113" cy="2576513"/>
            <a:chOff x="209" y="768"/>
            <a:chExt cx="5046" cy="2688"/>
          </a:xfrm>
        </p:grpSpPr>
        <p:sp>
          <p:nvSpPr>
            <p:cNvPr id="93217" name="Oval 31"/>
            <p:cNvSpPr>
              <a:spLocks noChangeArrowheads="1"/>
            </p:cNvSpPr>
            <p:nvPr/>
          </p:nvSpPr>
          <p:spPr bwMode="auto">
            <a:xfrm>
              <a:off x="2122" y="2712"/>
              <a:ext cx="966" cy="336"/>
            </a:xfrm>
            <a:prstGeom prst="ellipse">
              <a:avLst/>
            </a:prstGeom>
            <a:noFill/>
            <a:ln w="9525" algn="ctr">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93218" name="Oval 32"/>
            <p:cNvSpPr>
              <a:spLocks noChangeArrowheads="1"/>
            </p:cNvSpPr>
            <p:nvPr/>
          </p:nvSpPr>
          <p:spPr bwMode="auto">
            <a:xfrm>
              <a:off x="3258" y="3120"/>
              <a:ext cx="966" cy="336"/>
            </a:xfrm>
            <a:prstGeom prst="ellipse">
              <a:avLst/>
            </a:prstGeom>
            <a:noFill/>
            <a:ln w="9525" algn="ctr">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93219" name="Oval 33"/>
            <p:cNvSpPr>
              <a:spLocks noChangeArrowheads="1"/>
            </p:cNvSpPr>
            <p:nvPr/>
          </p:nvSpPr>
          <p:spPr bwMode="auto">
            <a:xfrm>
              <a:off x="1156" y="2376"/>
              <a:ext cx="966" cy="336"/>
            </a:xfrm>
            <a:prstGeom prst="ellipse">
              <a:avLst/>
            </a:prstGeom>
            <a:noFill/>
            <a:ln w="9525" algn="ctr">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93220" name="Freeform 34"/>
            <p:cNvSpPr>
              <a:spLocks/>
            </p:cNvSpPr>
            <p:nvPr/>
          </p:nvSpPr>
          <p:spPr bwMode="auto">
            <a:xfrm>
              <a:off x="1387" y="1536"/>
              <a:ext cx="1932" cy="1113"/>
            </a:xfrm>
            <a:custGeom>
              <a:avLst/>
              <a:gdLst>
                <a:gd name="T0" fmla="*/ 0 w 1932"/>
                <a:gd name="T1" fmla="*/ 1009 h 1113"/>
                <a:gd name="T2" fmla="*/ 480 w 1932"/>
                <a:gd name="T3" fmla="*/ 1009 h 1113"/>
                <a:gd name="T4" fmla="*/ 768 w 1932"/>
                <a:gd name="T5" fmla="*/ 697 h 1113"/>
                <a:gd name="T6" fmla="*/ 1048 w 1932"/>
                <a:gd name="T7" fmla="*/ 593 h 1113"/>
                <a:gd name="T8" fmla="*/ 1320 w 1932"/>
                <a:gd name="T9" fmla="*/ 713 h 1113"/>
                <a:gd name="T10" fmla="*/ 1888 w 1932"/>
                <a:gd name="T11" fmla="*/ 681 h 1113"/>
                <a:gd name="T12" fmla="*/ 1056 w 1932"/>
                <a:gd name="T13" fmla="*/ 49 h 1113"/>
                <a:gd name="T14" fmla="*/ 336 w 1932"/>
                <a:gd name="T15" fmla="*/ 385 h 1113"/>
                <a:gd name="T16" fmla="*/ 0 w 1932"/>
                <a:gd name="T17" fmla="*/ 1009 h 11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32"/>
                <a:gd name="T28" fmla="*/ 0 h 1113"/>
                <a:gd name="T29" fmla="*/ 1932 w 1932"/>
                <a:gd name="T30" fmla="*/ 1113 h 11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32" h="1113">
                  <a:moveTo>
                    <a:pt x="0" y="1009"/>
                  </a:moveTo>
                  <a:cubicBezTo>
                    <a:pt x="24" y="1113"/>
                    <a:pt x="352" y="1061"/>
                    <a:pt x="480" y="1009"/>
                  </a:cubicBezTo>
                  <a:cubicBezTo>
                    <a:pt x="608" y="957"/>
                    <a:pt x="673" y="766"/>
                    <a:pt x="768" y="697"/>
                  </a:cubicBezTo>
                  <a:cubicBezTo>
                    <a:pt x="863" y="628"/>
                    <a:pt x="956" y="590"/>
                    <a:pt x="1048" y="593"/>
                  </a:cubicBezTo>
                  <a:cubicBezTo>
                    <a:pt x="1140" y="596"/>
                    <a:pt x="1180" y="698"/>
                    <a:pt x="1320" y="713"/>
                  </a:cubicBezTo>
                  <a:cubicBezTo>
                    <a:pt x="1460" y="728"/>
                    <a:pt x="1932" y="792"/>
                    <a:pt x="1888" y="681"/>
                  </a:cubicBezTo>
                  <a:cubicBezTo>
                    <a:pt x="1844" y="570"/>
                    <a:pt x="1315" y="98"/>
                    <a:pt x="1056" y="49"/>
                  </a:cubicBezTo>
                  <a:cubicBezTo>
                    <a:pt x="797" y="0"/>
                    <a:pt x="512" y="225"/>
                    <a:pt x="336" y="385"/>
                  </a:cubicBezTo>
                  <a:cubicBezTo>
                    <a:pt x="160" y="545"/>
                    <a:pt x="70" y="879"/>
                    <a:pt x="0" y="1009"/>
                  </a:cubicBezTo>
                  <a:close/>
                </a:path>
              </a:pathLst>
            </a:custGeom>
            <a:solidFill>
              <a:srgbClr val="FF0000"/>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93221" name="Freeform 35"/>
            <p:cNvSpPr>
              <a:spLocks/>
            </p:cNvSpPr>
            <p:nvPr/>
          </p:nvSpPr>
          <p:spPr bwMode="auto">
            <a:xfrm>
              <a:off x="2353" y="1900"/>
              <a:ext cx="1932" cy="1113"/>
            </a:xfrm>
            <a:custGeom>
              <a:avLst/>
              <a:gdLst>
                <a:gd name="T0" fmla="*/ 0 w 1932"/>
                <a:gd name="T1" fmla="*/ 1009 h 1113"/>
                <a:gd name="T2" fmla="*/ 480 w 1932"/>
                <a:gd name="T3" fmla="*/ 1009 h 1113"/>
                <a:gd name="T4" fmla="*/ 768 w 1932"/>
                <a:gd name="T5" fmla="*/ 697 h 1113"/>
                <a:gd name="T6" fmla="*/ 1048 w 1932"/>
                <a:gd name="T7" fmla="*/ 593 h 1113"/>
                <a:gd name="T8" fmla="*/ 1320 w 1932"/>
                <a:gd name="T9" fmla="*/ 713 h 1113"/>
                <a:gd name="T10" fmla="*/ 1888 w 1932"/>
                <a:gd name="T11" fmla="*/ 681 h 1113"/>
                <a:gd name="T12" fmla="*/ 1056 w 1932"/>
                <a:gd name="T13" fmla="*/ 49 h 1113"/>
                <a:gd name="T14" fmla="*/ 336 w 1932"/>
                <a:gd name="T15" fmla="*/ 385 h 1113"/>
                <a:gd name="T16" fmla="*/ 0 w 1932"/>
                <a:gd name="T17" fmla="*/ 1009 h 11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32"/>
                <a:gd name="T28" fmla="*/ 0 h 1113"/>
                <a:gd name="T29" fmla="*/ 1932 w 1932"/>
                <a:gd name="T30" fmla="*/ 1113 h 11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32" h="1113">
                  <a:moveTo>
                    <a:pt x="0" y="1009"/>
                  </a:moveTo>
                  <a:cubicBezTo>
                    <a:pt x="24" y="1113"/>
                    <a:pt x="352" y="1061"/>
                    <a:pt x="480" y="1009"/>
                  </a:cubicBezTo>
                  <a:cubicBezTo>
                    <a:pt x="608" y="957"/>
                    <a:pt x="673" y="766"/>
                    <a:pt x="768" y="697"/>
                  </a:cubicBezTo>
                  <a:cubicBezTo>
                    <a:pt x="863" y="628"/>
                    <a:pt x="956" y="590"/>
                    <a:pt x="1048" y="593"/>
                  </a:cubicBezTo>
                  <a:cubicBezTo>
                    <a:pt x="1140" y="596"/>
                    <a:pt x="1180" y="698"/>
                    <a:pt x="1320" y="713"/>
                  </a:cubicBezTo>
                  <a:cubicBezTo>
                    <a:pt x="1460" y="728"/>
                    <a:pt x="1932" y="792"/>
                    <a:pt x="1888" y="681"/>
                  </a:cubicBezTo>
                  <a:cubicBezTo>
                    <a:pt x="1844" y="570"/>
                    <a:pt x="1315" y="98"/>
                    <a:pt x="1056" y="49"/>
                  </a:cubicBezTo>
                  <a:cubicBezTo>
                    <a:pt x="797" y="0"/>
                    <a:pt x="512" y="225"/>
                    <a:pt x="336" y="385"/>
                  </a:cubicBezTo>
                  <a:cubicBezTo>
                    <a:pt x="160" y="545"/>
                    <a:pt x="70" y="879"/>
                    <a:pt x="0" y="1009"/>
                  </a:cubicBezTo>
                  <a:close/>
                </a:path>
              </a:pathLst>
            </a:custGeom>
            <a:solidFill>
              <a:srgbClr val="FF0000"/>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nvGrpSpPr>
            <p:cNvPr id="93222" name="Group 36"/>
            <p:cNvGrpSpPr>
              <a:grpSpLocks/>
            </p:cNvGrpSpPr>
            <p:nvPr/>
          </p:nvGrpSpPr>
          <p:grpSpPr bwMode="auto">
            <a:xfrm flipH="1">
              <a:off x="209" y="768"/>
              <a:ext cx="1475" cy="1304"/>
              <a:chOff x="3552" y="2736"/>
              <a:chExt cx="1475" cy="1304"/>
            </a:xfrm>
          </p:grpSpPr>
          <p:sp>
            <p:nvSpPr>
              <p:cNvPr id="93223" name="Freeform 37"/>
              <p:cNvSpPr>
                <a:spLocks/>
              </p:cNvSpPr>
              <p:nvPr/>
            </p:nvSpPr>
            <p:spPr bwMode="auto">
              <a:xfrm>
                <a:off x="3552" y="2736"/>
                <a:ext cx="1475" cy="1304"/>
              </a:xfrm>
              <a:custGeom>
                <a:avLst/>
                <a:gdLst>
                  <a:gd name="T0" fmla="*/ 32 w 1728"/>
                  <a:gd name="T1" fmla="*/ 209 h 1664"/>
                  <a:gd name="T2" fmla="*/ 190 w 1728"/>
                  <a:gd name="T3" fmla="*/ 78 h 1664"/>
                  <a:gd name="T4" fmla="*/ 159 w 1728"/>
                  <a:gd name="T5" fmla="*/ 0 h 1664"/>
                  <a:gd name="T6" fmla="*/ 286 w 1728"/>
                  <a:gd name="T7" fmla="*/ 61 h 1664"/>
                  <a:gd name="T8" fmla="*/ 555 w 1728"/>
                  <a:gd name="T9" fmla="*/ 87 h 1664"/>
                  <a:gd name="T10" fmla="*/ 571 w 1728"/>
                  <a:gd name="T11" fmla="*/ 148 h 1664"/>
                  <a:gd name="T12" fmla="*/ 507 w 1728"/>
                  <a:gd name="T13" fmla="*/ 122 h 1664"/>
                  <a:gd name="T14" fmla="*/ 444 w 1728"/>
                  <a:gd name="T15" fmla="*/ 148 h 1664"/>
                  <a:gd name="T16" fmla="*/ 348 w 1728"/>
                  <a:gd name="T17" fmla="*/ 113 h 1664"/>
                  <a:gd name="T18" fmla="*/ 317 w 1728"/>
                  <a:gd name="T19" fmla="*/ 130 h 1664"/>
                  <a:gd name="T20" fmla="*/ 265 w 1728"/>
                  <a:gd name="T21" fmla="*/ 112 h 1664"/>
                  <a:gd name="T22" fmla="*/ 317 w 1728"/>
                  <a:gd name="T23" fmla="*/ 157 h 1664"/>
                  <a:gd name="T24" fmla="*/ 348 w 1728"/>
                  <a:gd name="T25" fmla="*/ 130 h 1664"/>
                  <a:gd name="T26" fmla="*/ 444 w 1728"/>
                  <a:gd name="T27" fmla="*/ 166 h 1664"/>
                  <a:gd name="T28" fmla="*/ 507 w 1728"/>
                  <a:gd name="T29" fmla="*/ 139 h 1664"/>
                  <a:gd name="T30" fmla="*/ 491 w 1728"/>
                  <a:gd name="T31" fmla="*/ 192 h 1664"/>
                  <a:gd name="T32" fmla="*/ 333 w 1728"/>
                  <a:gd name="T33" fmla="*/ 200 h 1664"/>
                  <a:gd name="T34" fmla="*/ 270 w 1728"/>
                  <a:gd name="T35" fmla="*/ 200 h 1664"/>
                  <a:gd name="T36" fmla="*/ 270 w 1728"/>
                  <a:gd name="T37" fmla="*/ 288 h 1664"/>
                  <a:gd name="T38" fmla="*/ 63 w 1728"/>
                  <a:gd name="T39" fmla="*/ 288 h 1664"/>
                  <a:gd name="T40" fmla="*/ 0 w 1728"/>
                  <a:gd name="T41" fmla="*/ 218 h 1664"/>
                  <a:gd name="T42" fmla="*/ 32 w 1728"/>
                  <a:gd name="T43" fmla="*/ 209 h 166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728"/>
                  <a:gd name="T67" fmla="*/ 0 h 1664"/>
                  <a:gd name="T68" fmla="*/ 1728 w 1728"/>
                  <a:gd name="T69" fmla="*/ 1664 h 166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728" h="1664">
                    <a:moveTo>
                      <a:pt x="96" y="1152"/>
                    </a:moveTo>
                    <a:lnTo>
                      <a:pt x="576" y="432"/>
                    </a:lnTo>
                    <a:lnTo>
                      <a:pt x="480" y="0"/>
                    </a:lnTo>
                    <a:lnTo>
                      <a:pt x="864" y="336"/>
                    </a:lnTo>
                    <a:lnTo>
                      <a:pt x="1680" y="480"/>
                    </a:lnTo>
                    <a:lnTo>
                      <a:pt x="1728" y="816"/>
                    </a:lnTo>
                    <a:lnTo>
                      <a:pt x="1536" y="672"/>
                    </a:lnTo>
                    <a:lnTo>
                      <a:pt x="1344" y="816"/>
                    </a:lnTo>
                    <a:lnTo>
                      <a:pt x="1056" y="624"/>
                    </a:lnTo>
                    <a:lnTo>
                      <a:pt x="960" y="720"/>
                    </a:lnTo>
                    <a:lnTo>
                      <a:pt x="805" y="619"/>
                    </a:lnTo>
                    <a:lnTo>
                      <a:pt x="960" y="864"/>
                    </a:lnTo>
                    <a:lnTo>
                      <a:pt x="1056" y="720"/>
                    </a:lnTo>
                    <a:lnTo>
                      <a:pt x="1344" y="912"/>
                    </a:lnTo>
                    <a:lnTo>
                      <a:pt x="1536" y="768"/>
                    </a:lnTo>
                    <a:lnTo>
                      <a:pt x="1488" y="1056"/>
                    </a:lnTo>
                    <a:lnTo>
                      <a:pt x="1008" y="1104"/>
                    </a:lnTo>
                    <a:lnTo>
                      <a:pt x="816" y="1104"/>
                    </a:lnTo>
                    <a:lnTo>
                      <a:pt x="816" y="1584"/>
                    </a:lnTo>
                    <a:cubicBezTo>
                      <a:pt x="712" y="1664"/>
                      <a:pt x="328" y="1648"/>
                      <a:pt x="192" y="1584"/>
                    </a:cubicBezTo>
                    <a:cubicBezTo>
                      <a:pt x="56" y="1520"/>
                      <a:pt x="16" y="1272"/>
                      <a:pt x="0" y="1200"/>
                    </a:cubicBezTo>
                    <a:lnTo>
                      <a:pt x="96" y="1152"/>
                    </a:lnTo>
                    <a:close/>
                  </a:path>
                </a:pathLst>
              </a:custGeom>
              <a:solidFill>
                <a:srgbClr val="FF0000"/>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93224" name="Oval 38"/>
              <p:cNvSpPr>
                <a:spLocks noChangeArrowheads="1"/>
              </p:cNvSpPr>
              <p:nvPr/>
            </p:nvSpPr>
            <p:spPr bwMode="auto">
              <a:xfrm>
                <a:off x="4080" y="3072"/>
                <a:ext cx="123" cy="113"/>
              </a:xfrm>
              <a:prstGeom prst="ellipse">
                <a:avLst/>
              </a:prstGeom>
              <a:solidFill>
                <a:schemeClr val="bg1"/>
              </a:solidFill>
              <a:ln w="38100" algn="ctr">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93225" name="Freeform 39"/>
            <p:cNvSpPr>
              <a:spLocks/>
            </p:cNvSpPr>
            <p:nvPr/>
          </p:nvSpPr>
          <p:spPr bwMode="auto">
            <a:xfrm>
              <a:off x="3399" y="2017"/>
              <a:ext cx="1856" cy="1367"/>
            </a:xfrm>
            <a:custGeom>
              <a:avLst/>
              <a:gdLst>
                <a:gd name="T0" fmla="*/ 1809 w 1856"/>
                <a:gd name="T1" fmla="*/ 47 h 1367"/>
                <a:gd name="T2" fmla="*/ 1289 w 1856"/>
                <a:gd name="T3" fmla="*/ 495 h 1367"/>
                <a:gd name="T4" fmla="*/ 625 w 1856"/>
                <a:gd name="T5" fmla="*/ 415 h 1367"/>
                <a:gd name="T6" fmla="*/ 88 w 1856"/>
                <a:gd name="T7" fmla="*/ 862 h 1367"/>
                <a:gd name="T8" fmla="*/ 98 w 1856"/>
                <a:gd name="T9" fmla="*/ 1275 h 1367"/>
                <a:gd name="T10" fmla="*/ 483 w 1856"/>
                <a:gd name="T11" fmla="*/ 1306 h 1367"/>
                <a:gd name="T12" fmla="*/ 753 w 1856"/>
                <a:gd name="T13" fmla="*/ 909 h 1367"/>
                <a:gd name="T14" fmla="*/ 1569 w 1856"/>
                <a:gd name="T15" fmla="*/ 775 h 1367"/>
                <a:gd name="T16" fmla="*/ 1809 w 1856"/>
                <a:gd name="T17" fmla="*/ 47 h 13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56"/>
                <a:gd name="T28" fmla="*/ 0 h 1367"/>
                <a:gd name="T29" fmla="*/ 1856 w 1856"/>
                <a:gd name="T30" fmla="*/ 1367 h 13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56" h="1367">
                  <a:moveTo>
                    <a:pt x="1809" y="47"/>
                  </a:moveTo>
                  <a:cubicBezTo>
                    <a:pt x="1762" y="0"/>
                    <a:pt x="1486" y="434"/>
                    <a:pt x="1289" y="495"/>
                  </a:cubicBezTo>
                  <a:cubicBezTo>
                    <a:pt x="1092" y="556"/>
                    <a:pt x="825" y="354"/>
                    <a:pt x="625" y="415"/>
                  </a:cubicBezTo>
                  <a:cubicBezTo>
                    <a:pt x="425" y="476"/>
                    <a:pt x="176" y="719"/>
                    <a:pt x="88" y="862"/>
                  </a:cubicBezTo>
                  <a:cubicBezTo>
                    <a:pt x="0" y="1006"/>
                    <a:pt x="32" y="1201"/>
                    <a:pt x="98" y="1275"/>
                  </a:cubicBezTo>
                  <a:cubicBezTo>
                    <a:pt x="163" y="1349"/>
                    <a:pt x="374" y="1367"/>
                    <a:pt x="483" y="1306"/>
                  </a:cubicBezTo>
                  <a:cubicBezTo>
                    <a:pt x="593" y="1244"/>
                    <a:pt x="572" y="998"/>
                    <a:pt x="753" y="909"/>
                  </a:cubicBezTo>
                  <a:cubicBezTo>
                    <a:pt x="934" y="820"/>
                    <a:pt x="1393" y="919"/>
                    <a:pt x="1569" y="775"/>
                  </a:cubicBezTo>
                  <a:cubicBezTo>
                    <a:pt x="1745" y="631"/>
                    <a:pt x="1856" y="94"/>
                    <a:pt x="1809" y="47"/>
                  </a:cubicBezTo>
                  <a:close/>
                </a:path>
              </a:pathLst>
            </a:custGeom>
            <a:solidFill>
              <a:srgbClr val="FF0000"/>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54" name="Footer Placeholder 1"/>
          <p:cNvSpPr>
            <a:spLocks noGrp="1"/>
          </p:cNvSpPr>
          <p:nvPr>
            <p:ph type="ftr" sz="quarter" idx="10"/>
          </p:nvPr>
        </p:nvSpPr>
        <p:spPr>
          <a:xfrm>
            <a:off x="3124200" y="6245225"/>
            <a:ext cx="3124200" cy="476250"/>
          </a:xfrm>
        </p:spPr>
        <p:txBody>
          <a:bodyPr/>
          <a:lstStyle/>
          <a:p>
            <a:r>
              <a:rPr lang="en-US" dirty="0">
                <a:latin typeface="+mj-lt"/>
              </a:rPr>
              <a:t>Art of Multiprocessor Programming</a:t>
            </a:r>
          </a:p>
        </p:txBody>
      </p:sp>
      <p:grpSp>
        <p:nvGrpSpPr>
          <p:cNvPr id="55" name="Group 30">
            <a:extLst>
              <a:ext uri="{FF2B5EF4-FFF2-40B4-BE49-F238E27FC236}">
                <a16:creationId xmlns:a16="http://schemas.microsoft.com/office/drawing/2014/main" id="{320ADA6A-2656-49E1-8F98-C2F4A61BA0B4}"/>
              </a:ext>
            </a:extLst>
          </p:cNvPr>
          <p:cNvGrpSpPr>
            <a:grpSpLocks/>
          </p:cNvGrpSpPr>
          <p:nvPr/>
        </p:nvGrpSpPr>
        <p:grpSpPr bwMode="auto">
          <a:xfrm>
            <a:off x="3429000" y="2057400"/>
            <a:ext cx="1905000" cy="1714500"/>
            <a:chOff x="1728" y="1008"/>
            <a:chExt cx="1968" cy="2376"/>
          </a:xfrm>
          <a:effectLst>
            <a:glow rad="139700">
              <a:schemeClr val="accent3">
                <a:satMod val="175000"/>
                <a:alpha val="40000"/>
              </a:schemeClr>
            </a:glow>
          </a:effectLst>
        </p:grpSpPr>
        <p:sp>
          <p:nvSpPr>
            <p:cNvPr id="56" name="AutoShape 31">
              <a:extLst>
                <a:ext uri="{FF2B5EF4-FFF2-40B4-BE49-F238E27FC236}">
                  <a16:creationId xmlns:a16="http://schemas.microsoft.com/office/drawing/2014/main" id="{0CECA7C4-C5A7-4D21-AF32-3442B8A5EC96}"/>
                </a:ext>
              </a:extLst>
            </p:cNvPr>
            <p:cNvSpPr>
              <a:spLocks noChangeArrowheads="1"/>
            </p:cNvSpPr>
            <p:nvPr/>
          </p:nvSpPr>
          <p:spPr bwMode="auto">
            <a:xfrm>
              <a:off x="1728" y="1008"/>
              <a:ext cx="1968" cy="1104"/>
            </a:xfrm>
            <a:prstGeom prst="cloudCallout">
              <a:avLst>
                <a:gd name="adj1" fmla="val 1778"/>
                <a:gd name="adj2" fmla="val 49273"/>
              </a:avLst>
            </a:prstGeom>
            <a:solidFill>
              <a:schemeClr val="accent1"/>
            </a:solidFill>
            <a:ln w="9525">
              <a:solidFill>
                <a:schemeClr val="tx1"/>
              </a:solidFill>
              <a:round/>
              <a:headEnd/>
              <a:tailEnd/>
            </a:ln>
          </p:spPr>
          <p:txBody>
            <a:bodyPr anchor="ctr"/>
            <a:lstStyle/>
            <a:p>
              <a:pPr algn="ctr" eaLnBrk="0" hangingPunct="0"/>
              <a:endParaRPr lang="en-US" sz="4400" dirty="0">
                <a:solidFill>
                  <a:srgbClr val="0000FF"/>
                </a:solidFill>
                <a:latin typeface="Arial" panose="020B0604020202020204" pitchFamily="34" charset="0"/>
              </a:endParaRPr>
            </a:p>
          </p:txBody>
        </p:sp>
        <p:sp>
          <p:nvSpPr>
            <p:cNvPr id="57" name="Freeform 32">
              <a:extLst>
                <a:ext uri="{FF2B5EF4-FFF2-40B4-BE49-F238E27FC236}">
                  <a16:creationId xmlns:a16="http://schemas.microsoft.com/office/drawing/2014/main" id="{9AC55712-0EC4-47EE-8793-BA38849854E9}"/>
                </a:ext>
              </a:extLst>
            </p:cNvPr>
            <p:cNvSpPr>
              <a:spLocks/>
            </p:cNvSpPr>
            <p:nvPr/>
          </p:nvSpPr>
          <p:spPr bwMode="auto">
            <a:xfrm>
              <a:off x="1992" y="1800"/>
              <a:ext cx="1048" cy="1584"/>
            </a:xfrm>
            <a:custGeom>
              <a:avLst/>
              <a:gdLst>
                <a:gd name="T0" fmla="*/ 504 w 1048"/>
                <a:gd name="T1" fmla="*/ 264 h 1584"/>
                <a:gd name="T2" fmla="*/ 696 w 1048"/>
                <a:gd name="T3" fmla="*/ 120 h 1584"/>
                <a:gd name="T4" fmla="*/ 936 w 1048"/>
                <a:gd name="T5" fmla="*/ 216 h 1584"/>
                <a:gd name="T6" fmla="*/ 1032 w 1048"/>
                <a:gd name="T7" fmla="*/ 1416 h 1584"/>
                <a:gd name="T8" fmla="*/ 840 w 1048"/>
                <a:gd name="T9" fmla="*/ 1224 h 1584"/>
                <a:gd name="T10" fmla="*/ 504 w 1048"/>
                <a:gd name="T11" fmla="*/ 1464 h 1584"/>
                <a:gd name="T12" fmla="*/ 360 w 1048"/>
                <a:gd name="T13" fmla="*/ 1272 h 1584"/>
                <a:gd name="T14" fmla="*/ 24 w 1048"/>
                <a:gd name="T15" fmla="*/ 1320 h 1584"/>
                <a:gd name="T16" fmla="*/ 504 w 1048"/>
                <a:gd name="T17" fmla="*/ 264 h 15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48"/>
                <a:gd name="T28" fmla="*/ 0 h 1584"/>
                <a:gd name="T29" fmla="*/ 1048 w 1048"/>
                <a:gd name="T30" fmla="*/ 1584 h 15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48" h="1584">
                  <a:moveTo>
                    <a:pt x="504" y="264"/>
                  </a:moveTo>
                  <a:cubicBezTo>
                    <a:pt x="616" y="64"/>
                    <a:pt x="624" y="128"/>
                    <a:pt x="696" y="120"/>
                  </a:cubicBezTo>
                  <a:cubicBezTo>
                    <a:pt x="768" y="112"/>
                    <a:pt x="880" y="0"/>
                    <a:pt x="936" y="216"/>
                  </a:cubicBezTo>
                  <a:cubicBezTo>
                    <a:pt x="992" y="432"/>
                    <a:pt x="1048" y="1248"/>
                    <a:pt x="1032" y="1416"/>
                  </a:cubicBezTo>
                  <a:cubicBezTo>
                    <a:pt x="1016" y="1584"/>
                    <a:pt x="928" y="1216"/>
                    <a:pt x="840" y="1224"/>
                  </a:cubicBezTo>
                  <a:cubicBezTo>
                    <a:pt x="752" y="1232"/>
                    <a:pt x="584" y="1456"/>
                    <a:pt x="504" y="1464"/>
                  </a:cubicBezTo>
                  <a:cubicBezTo>
                    <a:pt x="424" y="1472"/>
                    <a:pt x="440" y="1296"/>
                    <a:pt x="360" y="1272"/>
                  </a:cubicBezTo>
                  <a:cubicBezTo>
                    <a:pt x="280" y="1248"/>
                    <a:pt x="0" y="1488"/>
                    <a:pt x="24" y="1320"/>
                  </a:cubicBezTo>
                  <a:cubicBezTo>
                    <a:pt x="48" y="1152"/>
                    <a:pt x="392" y="464"/>
                    <a:pt x="504" y="264"/>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58" name="Freeform 33">
              <a:extLst>
                <a:ext uri="{FF2B5EF4-FFF2-40B4-BE49-F238E27FC236}">
                  <a16:creationId xmlns:a16="http://schemas.microsoft.com/office/drawing/2014/main" id="{AB071B7F-0A54-48B5-A655-EC978FEFD5E4}"/>
                </a:ext>
              </a:extLst>
            </p:cNvPr>
            <p:cNvSpPr>
              <a:spLocks/>
            </p:cNvSpPr>
            <p:nvPr/>
          </p:nvSpPr>
          <p:spPr bwMode="auto">
            <a:xfrm>
              <a:off x="2192" y="1541"/>
              <a:ext cx="1216" cy="627"/>
            </a:xfrm>
            <a:custGeom>
              <a:avLst/>
              <a:gdLst>
                <a:gd name="T0" fmla="*/ 16 w 1216"/>
                <a:gd name="T1" fmla="*/ 139 h 627"/>
                <a:gd name="T2" fmla="*/ 400 w 1216"/>
                <a:gd name="T3" fmla="*/ 619 h 627"/>
                <a:gd name="T4" fmla="*/ 1168 w 1216"/>
                <a:gd name="T5" fmla="*/ 187 h 627"/>
                <a:gd name="T6" fmla="*/ 688 w 1216"/>
                <a:gd name="T7" fmla="*/ 283 h 627"/>
                <a:gd name="T8" fmla="*/ 505 w 1216"/>
                <a:gd name="T9" fmla="*/ 32 h 627"/>
                <a:gd name="T10" fmla="*/ 496 w 1216"/>
                <a:gd name="T11" fmla="*/ 475 h 627"/>
                <a:gd name="T12" fmla="*/ 16 w 1216"/>
                <a:gd name="T13" fmla="*/ 139 h 627"/>
                <a:gd name="T14" fmla="*/ 0 60000 65536"/>
                <a:gd name="T15" fmla="*/ 0 60000 65536"/>
                <a:gd name="T16" fmla="*/ 0 60000 65536"/>
                <a:gd name="T17" fmla="*/ 0 60000 65536"/>
                <a:gd name="T18" fmla="*/ 0 60000 65536"/>
                <a:gd name="T19" fmla="*/ 0 60000 65536"/>
                <a:gd name="T20" fmla="*/ 0 60000 65536"/>
                <a:gd name="T21" fmla="*/ 0 w 1216"/>
                <a:gd name="T22" fmla="*/ 0 h 627"/>
                <a:gd name="T23" fmla="*/ 1216 w 1216"/>
                <a:gd name="T24" fmla="*/ 627 h 6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16" h="627">
                  <a:moveTo>
                    <a:pt x="16" y="139"/>
                  </a:moveTo>
                  <a:cubicBezTo>
                    <a:pt x="0" y="163"/>
                    <a:pt x="208" y="611"/>
                    <a:pt x="400" y="619"/>
                  </a:cubicBezTo>
                  <a:cubicBezTo>
                    <a:pt x="592" y="627"/>
                    <a:pt x="1120" y="243"/>
                    <a:pt x="1168" y="187"/>
                  </a:cubicBezTo>
                  <a:cubicBezTo>
                    <a:pt x="1216" y="131"/>
                    <a:pt x="798" y="309"/>
                    <a:pt x="688" y="283"/>
                  </a:cubicBezTo>
                  <a:cubicBezTo>
                    <a:pt x="578" y="257"/>
                    <a:pt x="537" y="0"/>
                    <a:pt x="505" y="32"/>
                  </a:cubicBezTo>
                  <a:cubicBezTo>
                    <a:pt x="473" y="64"/>
                    <a:pt x="577" y="457"/>
                    <a:pt x="496" y="475"/>
                  </a:cubicBezTo>
                  <a:cubicBezTo>
                    <a:pt x="415" y="493"/>
                    <a:pt x="32" y="115"/>
                    <a:pt x="16" y="139"/>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59" name="Group 34">
            <a:extLst>
              <a:ext uri="{FF2B5EF4-FFF2-40B4-BE49-F238E27FC236}">
                <a16:creationId xmlns:a16="http://schemas.microsoft.com/office/drawing/2014/main" id="{BF1E043A-CFE9-4AD6-A721-619CC391C384}"/>
              </a:ext>
            </a:extLst>
          </p:cNvPr>
          <p:cNvGrpSpPr>
            <a:grpSpLocks/>
          </p:cNvGrpSpPr>
          <p:nvPr/>
        </p:nvGrpSpPr>
        <p:grpSpPr bwMode="auto">
          <a:xfrm>
            <a:off x="6553200" y="4191000"/>
            <a:ext cx="1905000" cy="1714500"/>
            <a:chOff x="1728" y="1008"/>
            <a:chExt cx="1968" cy="2376"/>
          </a:xfrm>
          <a:effectLst>
            <a:glow rad="139700">
              <a:schemeClr val="accent3">
                <a:satMod val="175000"/>
                <a:alpha val="40000"/>
              </a:schemeClr>
            </a:glow>
          </a:effectLst>
        </p:grpSpPr>
        <p:sp>
          <p:nvSpPr>
            <p:cNvPr id="60" name="AutoShape 35">
              <a:extLst>
                <a:ext uri="{FF2B5EF4-FFF2-40B4-BE49-F238E27FC236}">
                  <a16:creationId xmlns:a16="http://schemas.microsoft.com/office/drawing/2014/main" id="{E8E12D38-0FA7-4628-B408-030B73AD7BBA}"/>
                </a:ext>
              </a:extLst>
            </p:cNvPr>
            <p:cNvSpPr>
              <a:spLocks noChangeArrowheads="1"/>
            </p:cNvSpPr>
            <p:nvPr/>
          </p:nvSpPr>
          <p:spPr bwMode="auto">
            <a:xfrm>
              <a:off x="1728" y="1008"/>
              <a:ext cx="1968" cy="1104"/>
            </a:xfrm>
            <a:prstGeom prst="cloudCallout">
              <a:avLst>
                <a:gd name="adj1" fmla="val 1778"/>
                <a:gd name="adj2" fmla="val 49273"/>
              </a:avLst>
            </a:prstGeom>
            <a:solidFill>
              <a:schemeClr val="accent1"/>
            </a:solidFill>
            <a:ln w="9525">
              <a:solidFill>
                <a:schemeClr val="tx1"/>
              </a:solidFill>
              <a:round/>
              <a:headEnd/>
              <a:tailEnd/>
            </a:ln>
          </p:spPr>
          <p:txBody>
            <a:bodyPr anchor="ctr"/>
            <a:lstStyle/>
            <a:p>
              <a:pPr algn="ctr" eaLnBrk="0" hangingPunct="0"/>
              <a:endParaRPr lang="en-US" sz="4400" dirty="0">
                <a:solidFill>
                  <a:srgbClr val="0000FF"/>
                </a:solidFill>
                <a:latin typeface="Arial" panose="020B0604020202020204" pitchFamily="34" charset="0"/>
              </a:endParaRPr>
            </a:p>
          </p:txBody>
        </p:sp>
        <p:sp>
          <p:nvSpPr>
            <p:cNvPr id="61" name="Freeform 36">
              <a:extLst>
                <a:ext uri="{FF2B5EF4-FFF2-40B4-BE49-F238E27FC236}">
                  <a16:creationId xmlns:a16="http://schemas.microsoft.com/office/drawing/2014/main" id="{BE26DE24-4333-4588-8FE2-F52B9C9C778D}"/>
                </a:ext>
              </a:extLst>
            </p:cNvPr>
            <p:cNvSpPr>
              <a:spLocks/>
            </p:cNvSpPr>
            <p:nvPr/>
          </p:nvSpPr>
          <p:spPr bwMode="auto">
            <a:xfrm>
              <a:off x="1992" y="1800"/>
              <a:ext cx="1048" cy="1584"/>
            </a:xfrm>
            <a:custGeom>
              <a:avLst/>
              <a:gdLst>
                <a:gd name="T0" fmla="*/ 504 w 1048"/>
                <a:gd name="T1" fmla="*/ 264 h 1584"/>
                <a:gd name="T2" fmla="*/ 696 w 1048"/>
                <a:gd name="T3" fmla="*/ 120 h 1584"/>
                <a:gd name="T4" fmla="*/ 936 w 1048"/>
                <a:gd name="T5" fmla="*/ 216 h 1584"/>
                <a:gd name="T6" fmla="*/ 1032 w 1048"/>
                <a:gd name="T7" fmla="*/ 1416 h 1584"/>
                <a:gd name="T8" fmla="*/ 840 w 1048"/>
                <a:gd name="T9" fmla="*/ 1224 h 1584"/>
                <a:gd name="T10" fmla="*/ 504 w 1048"/>
                <a:gd name="T11" fmla="*/ 1464 h 1584"/>
                <a:gd name="T12" fmla="*/ 360 w 1048"/>
                <a:gd name="T13" fmla="*/ 1272 h 1584"/>
                <a:gd name="T14" fmla="*/ 24 w 1048"/>
                <a:gd name="T15" fmla="*/ 1320 h 1584"/>
                <a:gd name="T16" fmla="*/ 504 w 1048"/>
                <a:gd name="T17" fmla="*/ 264 h 15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48"/>
                <a:gd name="T28" fmla="*/ 0 h 1584"/>
                <a:gd name="T29" fmla="*/ 1048 w 1048"/>
                <a:gd name="T30" fmla="*/ 1584 h 15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48" h="1584">
                  <a:moveTo>
                    <a:pt x="504" y="264"/>
                  </a:moveTo>
                  <a:cubicBezTo>
                    <a:pt x="616" y="64"/>
                    <a:pt x="624" y="128"/>
                    <a:pt x="696" y="120"/>
                  </a:cubicBezTo>
                  <a:cubicBezTo>
                    <a:pt x="768" y="112"/>
                    <a:pt x="880" y="0"/>
                    <a:pt x="936" y="216"/>
                  </a:cubicBezTo>
                  <a:cubicBezTo>
                    <a:pt x="992" y="432"/>
                    <a:pt x="1048" y="1248"/>
                    <a:pt x="1032" y="1416"/>
                  </a:cubicBezTo>
                  <a:cubicBezTo>
                    <a:pt x="1016" y="1584"/>
                    <a:pt x="928" y="1216"/>
                    <a:pt x="840" y="1224"/>
                  </a:cubicBezTo>
                  <a:cubicBezTo>
                    <a:pt x="752" y="1232"/>
                    <a:pt x="584" y="1456"/>
                    <a:pt x="504" y="1464"/>
                  </a:cubicBezTo>
                  <a:cubicBezTo>
                    <a:pt x="424" y="1472"/>
                    <a:pt x="440" y="1296"/>
                    <a:pt x="360" y="1272"/>
                  </a:cubicBezTo>
                  <a:cubicBezTo>
                    <a:pt x="280" y="1248"/>
                    <a:pt x="0" y="1488"/>
                    <a:pt x="24" y="1320"/>
                  </a:cubicBezTo>
                  <a:cubicBezTo>
                    <a:pt x="48" y="1152"/>
                    <a:pt x="392" y="464"/>
                    <a:pt x="504" y="264"/>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62" name="Freeform 37">
              <a:extLst>
                <a:ext uri="{FF2B5EF4-FFF2-40B4-BE49-F238E27FC236}">
                  <a16:creationId xmlns:a16="http://schemas.microsoft.com/office/drawing/2014/main" id="{EFB7BA94-5B98-457A-9BEF-7D2E50FAA21F}"/>
                </a:ext>
              </a:extLst>
            </p:cNvPr>
            <p:cNvSpPr>
              <a:spLocks/>
            </p:cNvSpPr>
            <p:nvPr/>
          </p:nvSpPr>
          <p:spPr bwMode="auto">
            <a:xfrm>
              <a:off x="2192" y="1541"/>
              <a:ext cx="1216" cy="627"/>
            </a:xfrm>
            <a:custGeom>
              <a:avLst/>
              <a:gdLst>
                <a:gd name="T0" fmla="*/ 16 w 1216"/>
                <a:gd name="T1" fmla="*/ 139 h 627"/>
                <a:gd name="T2" fmla="*/ 400 w 1216"/>
                <a:gd name="T3" fmla="*/ 619 h 627"/>
                <a:gd name="T4" fmla="*/ 1168 w 1216"/>
                <a:gd name="T5" fmla="*/ 187 h 627"/>
                <a:gd name="T6" fmla="*/ 688 w 1216"/>
                <a:gd name="T7" fmla="*/ 283 h 627"/>
                <a:gd name="T8" fmla="*/ 505 w 1216"/>
                <a:gd name="T9" fmla="*/ 32 h 627"/>
                <a:gd name="T10" fmla="*/ 496 w 1216"/>
                <a:gd name="T11" fmla="*/ 475 h 627"/>
                <a:gd name="T12" fmla="*/ 16 w 1216"/>
                <a:gd name="T13" fmla="*/ 139 h 627"/>
                <a:gd name="T14" fmla="*/ 0 60000 65536"/>
                <a:gd name="T15" fmla="*/ 0 60000 65536"/>
                <a:gd name="T16" fmla="*/ 0 60000 65536"/>
                <a:gd name="T17" fmla="*/ 0 60000 65536"/>
                <a:gd name="T18" fmla="*/ 0 60000 65536"/>
                <a:gd name="T19" fmla="*/ 0 60000 65536"/>
                <a:gd name="T20" fmla="*/ 0 60000 65536"/>
                <a:gd name="T21" fmla="*/ 0 w 1216"/>
                <a:gd name="T22" fmla="*/ 0 h 627"/>
                <a:gd name="T23" fmla="*/ 1216 w 1216"/>
                <a:gd name="T24" fmla="*/ 627 h 6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16" h="627">
                  <a:moveTo>
                    <a:pt x="16" y="139"/>
                  </a:moveTo>
                  <a:cubicBezTo>
                    <a:pt x="0" y="163"/>
                    <a:pt x="208" y="611"/>
                    <a:pt x="400" y="619"/>
                  </a:cubicBezTo>
                  <a:cubicBezTo>
                    <a:pt x="592" y="627"/>
                    <a:pt x="1120" y="243"/>
                    <a:pt x="1168" y="187"/>
                  </a:cubicBezTo>
                  <a:cubicBezTo>
                    <a:pt x="1216" y="131"/>
                    <a:pt x="798" y="309"/>
                    <a:pt x="688" y="283"/>
                  </a:cubicBezTo>
                  <a:cubicBezTo>
                    <a:pt x="578" y="257"/>
                    <a:pt x="537" y="0"/>
                    <a:pt x="505" y="32"/>
                  </a:cubicBezTo>
                  <a:cubicBezTo>
                    <a:pt x="473" y="64"/>
                    <a:pt x="577" y="457"/>
                    <a:pt x="496" y="475"/>
                  </a:cubicBezTo>
                  <a:cubicBezTo>
                    <a:pt x="415" y="493"/>
                    <a:pt x="32" y="115"/>
                    <a:pt x="16" y="139"/>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63" name="Group 38">
            <a:extLst>
              <a:ext uri="{FF2B5EF4-FFF2-40B4-BE49-F238E27FC236}">
                <a16:creationId xmlns:a16="http://schemas.microsoft.com/office/drawing/2014/main" id="{6B54CFEB-ED45-4C0E-A5E0-B28DB7C86D03}"/>
              </a:ext>
            </a:extLst>
          </p:cNvPr>
          <p:cNvGrpSpPr>
            <a:grpSpLocks/>
          </p:cNvGrpSpPr>
          <p:nvPr/>
        </p:nvGrpSpPr>
        <p:grpSpPr bwMode="auto">
          <a:xfrm>
            <a:off x="609600" y="4114800"/>
            <a:ext cx="1905000" cy="1714500"/>
            <a:chOff x="1728" y="1008"/>
            <a:chExt cx="1968" cy="2376"/>
          </a:xfrm>
          <a:effectLst>
            <a:glow rad="139700">
              <a:schemeClr val="accent3">
                <a:satMod val="175000"/>
                <a:alpha val="40000"/>
              </a:schemeClr>
            </a:glow>
          </a:effectLst>
        </p:grpSpPr>
        <p:sp>
          <p:nvSpPr>
            <p:cNvPr id="64" name="AutoShape 39">
              <a:extLst>
                <a:ext uri="{FF2B5EF4-FFF2-40B4-BE49-F238E27FC236}">
                  <a16:creationId xmlns:a16="http://schemas.microsoft.com/office/drawing/2014/main" id="{F5A9018F-E22D-4C1E-81A1-86808765807B}"/>
                </a:ext>
              </a:extLst>
            </p:cNvPr>
            <p:cNvSpPr>
              <a:spLocks noChangeArrowheads="1"/>
            </p:cNvSpPr>
            <p:nvPr/>
          </p:nvSpPr>
          <p:spPr bwMode="auto">
            <a:xfrm>
              <a:off x="1728" y="1008"/>
              <a:ext cx="1968" cy="1104"/>
            </a:xfrm>
            <a:prstGeom prst="cloudCallout">
              <a:avLst>
                <a:gd name="adj1" fmla="val 1778"/>
                <a:gd name="adj2" fmla="val 49273"/>
              </a:avLst>
            </a:prstGeom>
            <a:solidFill>
              <a:schemeClr val="accent1"/>
            </a:solidFill>
            <a:ln w="9525">
              <a:solidFill>
                <a:schemeClr val="tx1"/>
              </a:solidFill>
              <a:round/>
              <a:headEnd/>
              <a:tailEnd/>
            </a:ln>
          </p:spPr>
          <p:txBody>
            <a:bodyPr anchor="ctr"/>
            <a:lstStyle/>
            <a:p>
              <a:pPr algn="ctr" eaLnBrk="0" hangingPunct="0"/>
              <a:endParaRPr lang="en-US" sz="4400" dirty="0">
                <a:solidFill>
                  <a:srgbClr val="0000FF"/>
                </a:solidFill>
                <a:latin typeface="Arial" panose="020B0604020202020204" pitchFamily="34" charset="0"/>
              </a:endParaRPr>
            </a:p>
          </p:txBody>
        </p:sp>
        <p:sp>
          <p:nvSpPr>
            <p:cNvPr id="65" name="Freeform 40">
              <a:extLst>
                <a:ext uri="{FF2B5EF4-FFF2-40B4-BE49-F238E27FC236}">
                  <a16:creationId xmlns:a16="http://schemas.microsoft.com/office/drawing/2014/main" id="{7F3D58B4-10EF-49DD-8ABB-C1650C1553CE}"/>
                </a:ext>
              </a:extLst>
            </p:cNvPr>
            <p:cNvSpPr>
              <a:spLocks/>
            </p:cNvSpPr>
            <p:nvPr/>
          </p:nvSpPr>
          <p:spPr bwMode="auto">
            <a:xfrm>
              <a:off x="1992" y="1800"/>
              <a:ext cx="1048" cy="1584"/>
            </a:xfrm>
            <a:custGeom>
              <a:avLst/>
              <a:gdLst>
                <a:gd name="T0" fmla="*/ 504 w 1048"/>
                <a:gd name="T1" fmla="*/ 264 h 1584"/>
                <a:gd name="T2" fmla="*/ 696 w 1048"/>
                <a:gd name="T3" fmla="*/ 120 h 1584"/>
                <a:gd name="T4" fmla="*/ 936 w 1048"/>
                <a:gd name="T5" fmla="*/ 216 h 1584"/>
                <a:gd name="T6" fmla="*/ 1032 w 1048"/>
                <a:gd name="T7" fmla="*/ 1416 h 1584"/>
                <a:gd name="T8" fmla="*/ 840 w 1048"/>
                <a:gd name="T9" fmla="*/ 1224 h 1584"/>
                <a:gd name="T10" fmla="*/ 504 w 1048"/>
                <a:gd name="T11" fmla="*/ 1464 h 1584"/>
                <a:gd name="T12" fmla="*/ 360 w 1048"/>
                <a:gd name="T13" fmla="*/ 1272 h 1584"/>
                <a:gd name="T14" fmla="*/ 24 w 1048"/>
                <a:gd name="T15" fmla="*/ 1320 h 1584"/>
                <a:gd name="T16" fmla="*/ 504 w 1048"/>
                <a:gd name="T17" fmla="*/ 264 h 15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48"/>
                <a:gd name="T28" fmla="*/ 0 h 1584"/>
                <a:gd name="T29" fmla="*/ 1048 w 1048"/>
                <a:gd name="T30" fmla="*/ 1584 h 15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48" h="1584">
                  <a:moveTo>
                    <a:pt x="504" y="264"/>
                  </a:moveTo>
                  <a:cubicBezTo>
                    <a:pt x="616" y="64"/>
                    <a:pt x="624" y="128"/>
                    <a:pt x="696" y="120"/>
                  </a:cubicBezTo>
                  <a:cubicBezTo>
                    <a:pt x="768" y="112"/>
                    <a:pt x="880" y="0"/>
                    <a:pt x="936" y="216"/>
                  </a:cubicBezTo>
                  <a:cubicBezTo>
                    <a:pt x="992" y="432"/>
                    <a:pt x="1048" y="1248"/>
                    <a:pt x="1032" y="1416"/>
                  </a:cubicBezTo>
                  <a:cubicBezTo>
                    <a:pt x="1016" y="1584"/>
                    <a:pt x="928" y="1216"/>
                    <a:pt x="840" y="1224"/>
                  </a:cubicBezTo>
                  <a:cubicBezTo>
                    <a:pt x="752" y="1232"/>
                    <a:pt x="584" y="1456"/>
                    <a:pt x="504" y="1464"/>
                  </a:cubicBezTo>
                  <a:cubicBezTo>
                    <a:pt x="424" y="1472"/>
                    <a:pt x="440" y="1296"/>
                    <a:pt x="360" y="1272"/>
                  </a:cubicBezTo>
                  <a:cubicBezTo>
                    <a:pt x="280" y="1248"/>
                    <a:pt x="0" y="1488"/>
                    <a:pt x="24" y="1320"/>
                  </a:cubicBezTo>
                  <a:cubicBezTo>
                    <a:pt x="48" y="1152"/>
                    <a:pt x="392" y="464"/>
                    <a:pt x="504" y="264"/>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66" name="Freeform 41">
              <a:extLst>
                <a:ext uri="{FF2B5EF4-FFF2-40B4-BE49-F238E27FC236}">
                  <a16:creationId xmlns:a16="http://schemas.microsoft.com/office/drawing/2014/main" id="{672B40AD-59B8-4776-A953-C48888FC621C}"/>
                </a:ext>
              </a:extLst>
            </p:cNvPr>
            <p:cNvSpPr>
              <a:spLocks/>
            </p:cNvSpPr>
            <p:nvPr/>
          </p:nvSpPr>
          <p:spPr bwMode="auto">
            <a:xfrm>
              <a:off x="2192" y="1541"/>
              <a:ext cx="1216" cy="627"/>
            </a:xfrm>
            <a:custGeom>
              <a:avLst/>
              <a:gdLst>
                <a:gd name="T0" fmla="*/ 16 w 1216"/>
                <a:gd name="T1" fmla="*/ 139 h 627"/>
                <a:gd name="T2" fmla="*/ 400 w 1216"/>
                <a:gd name="T3" fmla="*/ 619 h 627"/>
                <a:gd name="T4" fmla="*/ 1168 w 1216"/>
                <a:gd name="T5" fmla="*/ 187 h 627"/>
                <a:gd name="T6" fmla="*/ 688 w 1216"/>
                <a:gd name="T7" fmla="*/ 283 h 627"/>
                <a:gd name="T8" fmla="*/ 505 w 1216"/>
                <a:gd name="T9" fmla="*/ 32 h 627"/>
                <a:gd name="T10" fmla="*/ 496 w 1216"/>
                <a:gd name="T11" fmla="*/ 475 h 627"/>
                <a:gd name="T12" fmla="*/ 16 w 1216"/>
                <a:gd name="T13" fmla="*/ 139 h 627"/>
                <a:gd name="T14" fmla="*/ 0 60000 65536"/>
                <a:gd name="T15" fmla="*/ 0 60000 65536"/>
                <a:gd name="T16" fmla="*/ 0 60000 65536"/>
                <a:gd name="T17" fmla="*/ 0 60000 65536"/>
                <a:gd name="T18" fmla="*/ 0 60000 65536"/>
                <a:gd name="T19" fmla="*/ 0 60000 65536"/>
                <a:gd name="T20" fmla="*/ 0 60000 65536"/>
                <a:gd name="T21" fmla="*/ 0 w 1216"/>
                <a:gd name="T22" fmla="*/ 0 h 627"/>
                <a:gd name="T23" fmla="*/ 1216 w 1216"/>
                <a:gd name="T24" fmla="*/ 627 h 6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16" h="627">
                  <a:moveTo>
                    <a:pt x="16" y="139"/>
                  </a:moveTo>
                  <a:cubicBezTo>
                    <a:pt x="0" y="163"/>
                    <a:pt x="208" y="611"/>
                    <a:pt x="400" y="619"/>
                  </a:cubicBezTo>
                  <a:cubicBezTo>
                    <a:pt x="592" y="627"/>
                    <a:pt x="1120" y="243"/>
                    <a:pt x="1168" y="187"/>
                  </a:cubicBezTo>
                  <a:cubicBezTo>
                    <a:pt x="1216" y="131"/>
                    <a:pt x="798" y="309"/>
                    <a:pt x="688" y="283"/>
                  </a:cubicBezTo>
                  <a:cubicBezTo>
                    <a:pt x="578" y="257"/>
                    <a:pt x="537" y="0"/>
                    <a:pt x="505" y="32"/>
                  </a:cubicBezTo>
                  <a:cubicBezTo>
                    <a:pt x="473" y="64"/>
                    <a:pt x="577" y="457"/>
                    <a:pt x="496" y="475"/>
                  </a:cubicBezTo>
                  <a:cubicBezTo>
                    <a:pt x="415" y="493"/>
                    <a:pt x="32" y="115"/>
                    <a:pt x="16" y="139"/>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16" name="Group 15">
            <a:extLst>
              <a:ext uri="{FF2B5EF4-FFF2-40B4-BE49-F238E27FC236}">
                <a16:creationId xmlns:a16="http://schemas.microsoft.com/office/drawing/2014/main" id="{B8D8BDD2-1518-F28F-C781-225C47DEBE52}"/>
              </a:ext>
            </a:extLst>
          </p:cNvPr>
          <p:cNvGrpSpPr/>
          <p:nvPr/>
        </p:nvGrpSpPr>
        <p:grpSpPr>
          <a:xfrm>
            <a:off x="806658" y="2067820"/>
            <a:ext cx="1447800" cy="1295400"/>
            <a:chOff x="806658" y="2067820"/>
            <a:chExt cx="1447800" cy="1295400"/>
          </a:xfrm>
        </p:grpSpPr>
        <p:grpSp>
          <p:nvGrpSpPr>
            <p:cNvPr id="17" name="Group 16">
              <a:extLst>
                <a:ext uri="{FF2B5EF4-FFF2-40B4-BE49-F238E27FC236}">
                  <a16:creationId xmlns:a16="http://schemas.microsoft.com/office/drawing/2014/main" id="{C62348D6-8C75-96E0-12C9-955C41F83239}"/>
                </a:ext>
              </a:extLst>
            </p:cNvPr>
            <p:cNvGrpSpPr/>
            <p:nvPr/>
          </p:nvGrpSpPr>
          <p:grpSpPr>
            <a:xfrm>
              <a:off x="806658" y="2067820"/>
              <a:ext cx="1447800" cy="1295400"/>
              <a:chOff x="849313" y="2286000"/>
              <a:chExt cx="1447800" cy="1295400"/>
            </a:xfrm>
            <a:effectLst>
              <a:glow rad="228600">
                <a:schemeClr val="accent3">
                  <a:satMod val="175000"/>
                  <a:alpha val="40000"/>
                </a:schemeClr>
              </a:glow>
            </a:effectLst>
          </p:grpSpPr>
          <p:sp>
            <p:nvSpPr>
              <p:cNvPr id="19" name="Freeform 4">
                <a:extLst>
                  <a:ext uri="{FF2B5EF4-FFF2-40B4-BE49-F238E27FC236}">
                    <a16:creationId xmlns:a16="http://schemas.microsoft.com/office/drawing/2014/main" id="{9189FAD2-9165-D322-486D-A2E05FF11EF5}"/>
                  </a:ext>
                </a:extLst>
              </p:cNvPr>
              <p:cNvSpPr>
                <a:spLocks/>
              </p:cNvSpPr>
              <p:nvPr/>
            </p:nvSpPr>
            <p:spPr bwMode="auto">
              <a:xfrm>
                <a:off x="2068513" y="26670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0" name="Freeform 5">
                <a:extLst>
                  <a:ext uri="{FF2B5EF4-FFF2-40B4-BE49-F238E27FC236}">
                    <a16:creationId xmlns:a16="http://schemas.microsoft.com/office/drawing/2014/main" id="{5380AB90-0AF5-A108-ECFD-0FD85B6625F4}"/>
                  </a:ext>
                </a:extLst>
              </p:cNvPr>
              <p:cNvSpPr>
                <a:spLocks/>
              </p:cNvSpPr>
              <p:nvPr/>
            </p:nvSpPr>
            <p:spPr bwMode="auto">
              <a:xfrm>
                <a:off x="1839913" y="25146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1" name="Freeform 6">
                <a:extLst>
                  <a:ext uri="{FF2B5EF4-FFF2-40B4-BE49-F238E27FC236}">
                    <a16:creationId xmlns:a16="http://schemas.microsoft.com/office/drawing/2014/main" id="{46ECA674-7D8C-8C79-1CB9-8BB4CF1846DA}"/>
                  </a:ext>
                </a:extLst>
              </p:cNvPr>
              <p:cNvSpPr>
                <a:spLocks/>
              </p:cNvSpPr>
              <p:nvPr/>
            </p:nvSpPr>
            <p:spPr bwMode="auto">
              <a:xfrm>
                <a:off x="1611313" y="23622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2" name="Freeform 7">
                <a:extLst>
                  <a:ext uri="{FF2B5EF4-FFF2-40B4-BE49-F238E27FC236}">
                    <a16:creationId xmlns:a16="http://schemas.microsoft.com/office/drawing/2014/main" id="{F08413B2-9FCD-8C2B-044D-DF070A286821}"/>
                  </a:ext>
                </a:extLst>
              </p:cNvPr>
              <p:cNvSpPr>
                <a:spLocks/>
              </p:cNvSpPr>
              <p:nvPr/>
            </p:nvSpPr>
            <p:spPr bwMode="auto">
              <a:xfrm>
                <a:off x="1382713" y="2286000"/>
                <a:ext cx="228600" cy="457200"/>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 name="Freeform 8">
                <a:extLst>
                  <a:ext uri="{FF2B5EF4-FFF2-40B4-BE49-F238E27FC236}">
                    <a16:creationId xmlns:a16="http://schemas.microsoft.com/office/drawing/2014/main" id="{65D1D5F9-8CA4-2AA6-19BB-F709DF963A50}"/>
                  </a:ext>
                </a:extLst>
              </p:cNvPr>
              <p:cNvSpPr>
                <a:spLocks/>
              </p:cNvSpPr>
              <p:nvPr/>
            </p:nvSpPr>
            <p:spPr bwMode="auto">
              <a:xfrm>
                <a:off x="968376" y="2286000"/>
                <a:ext cx="1252538" cy="849313"/>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4" name="Freeform 9">
                <a:extLst>
                  <a:ext uri="{FF2B5EF4-FFF2-40B4-BE49-F238E27FC236}">
                    <a16:creationId xmlns:a16="http://schemas.microsoft.com/office/drawing/2014/main" id="{15C12D87-CF8A-DFC6-A378-8794BB1DA3C3}"/>
                  </a:ext>
                </a:extLst>
              </p:cNvPr>
              <p:cNvSpPr>
                <a:spLocks/>
              </p:cNvSpPr>
              <p:nvPr/>
            </p:nvSpPr>
            <p:spPr bwMode="auto">
              <a:xfrm>
                <a:off x="984251" y="2438400"/>
                <a:ext cx="779463" cy="900113"/>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 name="Freeform 10">
                <a:extLst>
                  <a:ext uri="{FF2B5EF4-FFF2-40B4-BE49-F238E27FC236}">
                    <a16:creationId xmlns:a16="http://schemas.microsoft.com/office/drawing/2014/main" id="{F3F2A7D0-E81D-FD9F-EB98-392A6D1A5588}"/>
                  </a:ext>
                </a:extLst>
              </p:cNvPr>
              <p:cNvSpPr>
                <a:spLocks/>
              </p:cNvSpPr>
              <p:nvPr/>
            </p:nvSpPr>
            <p:spPr bwMode="auto">
              <a:xfrm>
                <a:off x="1738313" y="2819400"/>
                <a:ext cx="482600" cy="519113"/>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6" name="Freeform 11">
                <a:extLst>
                  <a:ext uri="{FF2B5EF4-FFF2-40B4-BE49-F238E27FC236}">
                    <a16:creationId xmlns:a16="http://schemas.microsoft.com/office/drawing/2014/main" id="{3F773B3B-0E2D-C99A-017F-556D4E6EF5CE}"/>
                  </a:ext>
                </a:extLst>
              </p:cNvPr>
              <p:cNvSpPr>
                <a:spLocks/>
              </p:cNvSpPr>
              <p:nvPr/>
            </p:nvSpPr>
            <p:spPr bwMode="auto">
              <a:xfrm>
                <a:off x="1382713" y="3048000"/>
                <a:ext cx="381000" cy="533400"/>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7" name="Freeform 12">
                <a:extLst>
                  <a:ext uri="{FF2B5EF4-FFF2-40B4-BE49-F238E27FC236}">
                    <a16:creationId xmlns:a16="http://schemas.microsoft.com/office/drawing/2014/main" id="{8CD87900-E371-B1A0-F22E-1D0DBD13E18E}"/>
                  </a:ext>
                </a:extLst>
              </p:cNvPr>
              <p:cNvSpPr>
                <a:spLocks/>
              </p:cNvSpPr>
              <p:nvPr/>
            </p:nvSpPr>
            <p:spPr bwMode="auto">
              <a:xfrm>
                <a:off x="1154113" y="2895600"/>
                <a:ext cx="381000" cy="457200"/>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8" name="Freeform 13">
                <a:extLst>
                  <a:ext uri="{FF2B5EF4-FFF2-40B4-BE49-F238E27FC236}">
                    <a16:creationId xmlns:a16="http://schemas.microsoft.com/office/drawing/2014/main" id="{182BE2F5-F789-A7D8-6F11-F7D1CB972AC3}"/>
                  </a:ext>
                </a:extLst>
              </p:cNvPr>
              <p:cNvSpPr>
                <a:spLocks/>
              </p:cNvSpPr>
              <p:nvPr/>
            </p:nvSpPr>
            <p:spPr bwMode="auto">
              <a:xfrm>
                <a:off x="1001713" y="27432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9" name="Freeform 14">
                <a:extLst>
                  <a:ext uri="{FF2B5EF4-FFF2-40B4-BE49-F238E27FC236}">
                    <a16:creationId xmlns:a16="http://schemas.microsoft.com/office/drawing/2014/main" id="{91DB00D6-A4C9-2594-8259-FD8EC894DBB2}"/>
                  </a:ext>
                </a:extLst>
              </p:cNvPr>
              <p:cNvSpPr>
                <a:spLocks/>
              </p:cNvSpPr>
              <p:nvPr/>
            </p:nvSpPr>
            <p:spPr bwMode="auto">
              <a:xfrm>
                <a:off x="849313" y="25908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18" name="Text Box 28">
              <a:extLst>
                <a:ext uri="{FF2B5EF4-FFF2-40B4-BE49-F238E27FC236}">
                  <a16:creationId xmlns:a16="http://schemas.microsoft.com/office/drawing/2014/main" id="{66F12EB7-D593-C770-F588-2A44955D0C11}"/>
                </a:ext>
              </a:extLst>
            </p:cNvPr>
            <p:cNvSpPr txBox="1">
              <a:spLocks noChangeArrowheads="1"/>
            </p:cNvSpPr>
            <p:nvPr/>
          </p:nvSpPr>
          <p:spPr bwMode="auto">
            <a:xfrm>
              <a:off x="1516253" y="2270434"/>
              <a:ext cx="423513" cy="523220"/>
            </a:xfrm>
            <a:prstGeom prst="rect">
              <a:avLst/>
            </a:prstGeom>
            <a:noFill/>
            <a:ln w="9525">
              <a:noFill/>
              <a:miter lim="800000"/>
              <a:headEnd/>
              <a:tailEnd/>
            </a:ln>
          </p:spPr>
          <p:txBody>
            <a:bodyPr wrap="none">
              <a:spAutoFit/>
            </a:bodyPr>
            <a:lstStyle/>
            <a:p>
              <a:pPr algn="r" eaLnBrk="0" hangingPunct="0"/>
              <a:r>
                <a:rPr lang="en-US" sz="2800" dirty="0">
                  <a:latin typeface="Arial" panose="020B0604020202020204" pitchFamily="34" charset="0"/>
                </a:rPr>
                <a:t>A</a:t>
              </a:r>
            </a:p>
          </p:txBody>
        </p:sp>
      </p:grpSp>
      <p:grpSp>
        <p:nvGrpSpPr>
          <p:cNvPr id="44" name="Group 43">
            <a:extLst>
              <a:ext uri="{FF2B5EF4-FFF2-40B4-BE49-F238E27FC236}">
                <a16:creationId xmlns:a16="http://schemas.microsoft.com/office/drawing/2014/main" id="{DA0250D8-A47F-F83E-6A12-827DFAB04999}"/>
              </a:ext>
            </a:extLst>
          </p:cNvPr>
          <p:cNvGrpSpPr/>
          <p:nvPr/>
        </p:nvGrpSpPr>
        <p:grpSpPr>
          <a:xfrm>
            <a:off x="7431049" y="1882775"/>
            <a:ext cx="1447800" cy="1295400"/>
            <a:chOff x="7431049" y="1882775"/>
            <a:chExt cx="1447800" cy="1295400"/>
          </a:xfrm>
        </p:grpSpPr>
        <p:grpSp>
          <p:nvGrpSpPr>
            <p:cNvPr id="45" name="Group 15">
              <a:extLst>
                <a:ext uri="{FF2B5EF4-FFF2-40B4-BE49-F238E27FC236}">
                  <a16:creationId xmlns:a16="http://schemas.microsoft.com/office/drawing/2014/main" id="{2A4FEA06-A3FD-FABD-A071-9D65EB4B8605}"/>
                </a:ext>
              </a:extLst>
            </p:cNvPr>
            <p:cNvGrpSpPr>
              <a:grpSpLocks/>
            </p:cNvGrpSpPr>
            <p:nvPr/>
          </p:nvGrpSpPr>
          <p:grpSpPr bwMode="auto">
            <a:xfrm flipH="1">
              <a:off x="7431049" y="1882775"/>
              <a:ext cx="1447800" cy="1295400"/>
              <a:chOff x="2832" y="2064"/>
              <a:chExt cx="912" cy="816"/>
            </a:xfrm>
            <a:effectLst>
              <a:glow rad="228600">
                <a:schemeClr val="accent3">
                  <a:satMod val="175000"/>
                  <a:alpha val="40000"/>
                </a:schemeClr>
              </a:glow>
            </a:effectLst>
          </p:grpSpPr>
          <p:sp>
            <p:nvSpPr>
              <p:cNvPr id="47" name="Freeform 16">
                <a:extLst>
                  <a:ext uri="{FF2B5EF4-FFF2-40B4-BE49-F238E27FC236}">
                    <a16:creationId xmlns:a16="http://schemas.microsoft.com/office/drawing/2014/main" id="{2D3FF809-A023-73B8-DB54-65BB365675D6}"/>
                  </a:ext>
                </a:extLst>
              </p:cNvPr>
              <p:cNvSpPr>
                <a:spLocks/>
              </p:cNvSpPr>
              <p:nvPr/>
            </p:nvSpPr>
            <p:spPr bwMode="auto">
              <a:xfrm>
                <a:off x="3600" y="230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48" name="Freeform 17">
                <a:extLst>
                  <a:ext uri="{FF2B5EF4-FFF2-40B4-BE49-F238E27FC236}">
                    <a16:creationId xmlns:a16="http://schemas.microsoft.com/office/drawing/2014/main" id="{A15CD79B-CA90-2376-B9D0-D34EA101BB4D}"/>
                  </a:ext>
                </a:extLst>
              </p:cNvPr>
              <p:cNvSpPr>
                <a:spLocks/>
              </p:cNvSpPr>
              <p:nvPr/>
            </p:nvSpPr>
            <p:spPr bwMode="auto">
              <a:xfrm>
                <a:off x="3456" y="220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49" name="Freeform 18">
                <a:extLst>
                  <a:ext uri="{FF2B5EF4-FFF2-40B4-BE49-F238E27FC236}">
                    <a16:creationId xmlns:a16="http://schemas.microsoft.com/office/drawing/2014/main" id="{6D0BFA82-A5CE-6578-2ADE-0C2E42138ECC}"/>
                  </a:ext>
                </a:extLst>
              </p:cNvPr>
              <p:cNvSpPr>
                <a:spLocks/>
              </p:cNvSpPr>
              <p:nvPr/>
            </p:nvSpPr>
            <p:spPr bwMode="auto">
              <a:xfrm>
                <a:off x="3312" y="21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50" name="Freeform 19">
                <a:extLst>
                  <a:ext uri="{FF2B5EF4-FFF2-40B4-BE49-F238E27FC236}">
                    <a16:creationId xmlns:a16="http://schemas.microsoft.com/office/drawing/2014/main" id="{C7D5C9D1-0D0C-790A-9C8A-089864181DEA}"/>
                  </a:ext>
                </a:extLst>
              </p:cNvPr>
              <p:cNvSpPr>
                <a:spLocks/>
              </p:cNvSpPr>
              <p:nvPr/>
            </p:nvSpPr>
            <p:spPr bwMode="auto">
              <a:xfrm>
                <a:off x="3168" y="2064"/>
                <a:ext cx="144" cy="288"/>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51" name="Freeform 20">
                <a:extLst>
                  <a:ext uri="{FF2B5EF4-FFF2-40B4-BE49-F238E27FC236}">
                    <a16:creationId xmlns:a16="http://schemas.microsoft.com/office/drawing/2014/main" id="{436B72C3-A53F-6505-521B-891AAC5712B2}"/>
                  </a:ext>
                </a:extLst>
              </p:cNvPr>
              <p:cNvSpPr>
                <a:spLocks/>
              </p:cNvSpPr>
              <p:nvPr/>
            </p:nvSpPr>
            <p:spPr bwMode="auto">
              <a:xfrm>
                <a:off x="2907" y="206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6666FF"/>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52" name="Freeform 21">
                <a:extLst>
                  <a:ext uri="{FF2B5EF4-FFF2-40B4-BE49-F238E27FC236}">
                    <a16:creationId xmlns:a16="http://schemas.microsoft.com/office/drawing/2014/main" id="{2AE8BD8A-1A3F-E6D0-449F-C3840F1623D2}"/>
                  </a:ext>
                </a:extLst>
              </p:cNvPr>
              <p:cNvSpPr>
                <a:spLocks/>
              </p:cNvSpPr>
              <p:nvPr/>
            </p:nvSpPr>
            <p:spPr bwMode="auto">
              <a:xfrm>
                <a:off x="2917" y="216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6666FF"/>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53" name="Freeform 22">
                <a:extLst>
                  <a:ext uri="{FF2B5EF4-FFF2-40B4-BE49-F238E27FC236}">
                    <a16:creationId xmlns:a16="http://schemas.microsoft.com/office/drawing/2014/main" id="{7B16BE3B-50B7-AC31-1F33-167842D37C3C}"/>
                  </a:ext>
                </a:extLst>
              </p:cNvPr>
              <p:cNvSpPr>
                <a:spLocks/>
              </p:cNvSpPr>
              <p:nvPr/>
            </p:nvSpPr>
            <p:spPr bwMode="auto">
              <a:xfrm>
                <a:off x="3392" y="240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6666FF"/>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93184" name="Freeform 23">
                <a:extLst>
                  <a:ext uri="{FF2B5EF4-FFF2-40B4-BE49-F238E27FC236}">
                    <a16:creationId xmlns:a16="http://schemas.microsoft.com/office/drawing/2014/main" id="{8770DA0F-0F7F-5EA3-7CC7-CA302AC1C99B}"/>
                  </a:ext>
                </a:extLst>
              </p:cNvPr>
              <p:cNvSpPr>
                <a:spLocks/>
              </p:cNvSpPr>
              <p:nvPr/>
            </p:nvSpPr>
            <p:spPr bwMode="auto">
              <a:xfrm>
                <a:off x="3168" y="2544"/>
                <a:ext cx="240" cy="336"/>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93185" name="Freeform 24">
                <a:extLst>
                  <a:ext uri="{FF2B5EF4-FFF2-40B4-BE49-F238E27FC236}">
                    <a16:creationId xmlns:a16="http://schemas.microsoft.com/office/drawing/2014/main" id="{1D3DB795-EF4B-231F-AC69-267FAB43EE3C}"/>
                  </a:ext>
                </a:extLst>
              </p:cNvPr>
              <p:cNvSpPr>
                <a:spLocks/>
              </p:cNvSpPr>
              <p:nvPr/>
            </p:nvSpPr>
            <p:spPr bwMode="auto">
              <a:xfrm>
                <a:off x="3024" y="2448"/>
                <a:ext cx="240" cy="288"/>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93186" name="Freeform 25">
                <a:extLst>
                  <a:ext uri="{FF2B5EF4-FFF2-40B4-BE49-F238E27FC236}">
                    <a16:creationId xmlns:a16="http://schemas.microsoft.com/office/drawing/2014/main" id="{3EE3FCFB-1440-10AC-F0B4-55B13AB812CE}"/>
                  </a:ext>
                </a:extLst>
              </p:cNvPr>
              <p:cNvSpPr>
                <a:spLocks/>
              </p:cNvSpPr>
              <p:nvPr/>
            </p:nvSpPr>
            <p:spPr bwMode="auto">
              <a:xfrm>
                <a:off x="2928" y="2352"/>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93226" name="Freeform 26">
                <a:extLst>
                  <a:ext uri="{FF2B5EF4-FFF2-40B4-BE49-F238E27FC236}">
                    <a16:creationId xmlns:a16="http://schemas.microsoft.com/office/drawing/2014/main" id="{170EF8D7-3163-44A8-95E7-A16A3DE55AF8}"/>
                  </a:ext>
                </a:extLst>
              </p:cNvPr>
              <p:cNvSpPr>
                <a:spLocks/>
              </p:cNvSpPr>
              <p:nvPr/>
            </p:nvSpPr>
            <p:spPr bwMode="auto">
              <a:xfrm>
                <a:off x="2832" y="2256"/>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46" name="Text Box 29">
              <a:extLst>
                <a:ext uri="{FF2B5EF4-FFF2-40B4-BE49-F238E27FC236}">
                  <a16:creationId xmlns:a16="http://schemas.microsoft.com/office/drawing/2014/main" id="{3A74C33F-0A94-AC69-1CEE-D753FF37E3E4}"/>
                </a:ext>
              </a:extLst>
            </p:cNvPr>
            <p:cNvSpPr txBox="1">
              <a:spLocks noChangeArrowheads="1"/>
            </p:cNvSpPr>
            <p:nvPr/>
          </p:nvSpPr>
          <p:spPr bwMode="auto">
            <a:xfrm>
              <a:off x="7793386" y="2103438"/>
              <a:ext cx="423514" cy="523220"/>
            </a:xfrm>
            <a:prstGeom prst="rect">
              <a:avLst/>
            </a:prstGeom>
            <a:noFill/>
            <a:ln w="9525">
              <a:noFill/>
              <a:miter lim="800000"/>
              <a:headEnd/>
              <a:tailEnd/>
            </a:ln>
          </p:spPr>
          <p:txBody>
            <a:bodyPr wrap="none">
              <a:spAutoFit/>
            </a:bodyPr>
            <a:lstStyle/>
            <a:p>
              <a:pPr algn="r" eaLnBrk="0" hangingPunct="0"/>
              <a:r>
                <a:rPr lang="en-US" sz="2800" dirty="0">
                  <a:latin typeface="Arial" panose="020B0604020202020204" pitchFamily="34" charset="0"/>
                </a:rPr>
                <a:t>B</a:t>
              </a:r>
            </a:p>
          </p:txBody>
        </p:sp>
      </p:grpSp>
    </p:spTree>
    <p:extLst>
      <p:ext uri="{BB962C8B-B14F-4D97-AF65-F5344CB8AC3E}">
        <p14:creationId xmlns:p14="http://schemas.microsoft.com/office/powerpoint/2010/main" val="1855637350"/>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5" name="Slide Number Placeholder 3"/>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7F92D934-81B7-40DD-A79B-C3BC7D2B415B}" type="slidenum">
              <a:rPr lang="ar-SA" sz="1400">
                <a:latin typeface="Arial" panose="020B0604020202020204" pitchFamily="34" charset="0"/>
                <a:cs typeface="Arial" pitchFamily="34" charset="0"/>
              </a:rPr>
              <a:pPr algn="r" eaLnBrk="0" hangingPunct="0"/>
              <a:t>46</a:t>
            </a:fld>
            <a:endParaRPr lang="en-US" sz="1400" dirty="0">
              <a:latin typeface="Arial" panose="020B0604020202020204" pitchFamily="34" charset="0"/>
              <a:cs typeface="Arial" pitchFamily="34" charset="0"/>
            </a:endParaRPr>
          </a:p>
        </p:txBody>
      </p:sp>
      <p:sp>
        <p:nvSpPr>
          <p:cNvPr id="95236" name="Rectangle 2"/>
          <p:cNvSpPr>
            <a:spLocks noGrp="1" noChangeArrowheads="1"/>
          </p:cNvSpPr>
          <p:nvPr>
            <p:ph type="title" idx="4294967295"/>
          </p:nvPr>
        </p:nvSpPr>
        <p:spPr/>
        <p:txBody>
          <a:bodyPr/>
          <a:lstStyle/>
          <a:p>
            <a:r>
              <a:rPr lang="en-US" dirty="0">
                <a:solidFill>
                  <a:srgbClr val="FFFF00"/>
                </a:solidFill>
              </a:rPr>
              <a:t>Bob has a pet</a:t>
            </a:r>
          </a:p>
        </p:txBody>
      </p:sp>
      <p:sp>
        <p:nvSpPr>
          <p:cNvPr id="95261" name="Oval 27"/>
          <p:cNvSpPr>
            <a:spLocks noChangeArrowheads="1"/>
          </p:cNvSpPr>
          <p:nvPr/>
        </p:nvSpPr>
        <p:spPr bwMode="auto">
          <a:xfrm>
            <a:off x="952500" y="3352800"/>
            <a:ext cx="7239000" cy="2286000"/>
          </a:xfrm>
          <a:prstGeom prst="ellipse">
            <a:avLst/>
          </a:prstGeom>
          <a:solidFill>
            <a:srgbClr val="00FFFF"/>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95262" name="Text Box 28"/>
          <p:cNvSpPr txBox="1">
            <a:spLocks noChangeArrowheads="1"/>
          </p:cNvSpPr>
          <p:nvPr/>
        </p:nvSpPr>
        <p:spPr bwMode="auto">
          <a:xfrm>
            <a:off x="1329087" y="2103438"/>
            <a:ext cx="423513" cy="523220"/>
          </a:xfrm>
          <a:prstGeom prst="rect">
            <a:avLst/>
          </a:prstGeom>
          <a:noFill/>
          <a:ln w="9525">
            <a:noFill/>
            <a:miter lim="800000"/>
            <a:headEnd/>
            <a:tailEnd/>
          </a:ln>
        </p:spPr>
        <p:txBody>
          <a:bodyPr wrap="none">
            <a:spAutoFit/>
          </a:bodyPr>
          <a:lstStyle/>
          <a:p>
            <a:pPr algn="r" eaLnBrk="0" hangingPunct="0"/>
            <a:r>
              <a:rPr lang="en-US" sz="2800" dirty="0">
                <a:solidFill>
                  <a:schemeClr val="bg1"/>
                </a:solidFill>
                <a:latin typeface="Arial" panose="020B0604020202020204" pitchFamily="34" charset="0"/>
              </a:rPr>
              <a:t>A</a:t>
            </a:r>
          </a:p>
        </p:txBody>
      </p:sp>
      <p:sp>
        <p:nvSpPr>
          <p:cNvPr id="95264" name="Oval 30"/>
          <p:cNvSpPr>
            <a:spLocks noChangeArrowheads="1"/>
          </p:cNvSpPr>
          <p:nvPr/>
        </p:nvSpPr>
        <p:spPr bwMode="auto">
          <a:xfrm flipH="1">
            <a:off x="4440238" y="4683125"/>
            <a:ext cx="925512" cy="322263"/>
          </a:xfrm>
          <a:prstGeom prst="ellipse">
            <a:avLst/>
          </a:prstGeom>
          <a:noFill/>
          <a:ln w="9525" algn="ctr">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95265" name="Oval 31"/>
          <p:cNvSpPr>
            <a:spLocks noChangeArrowheads="1"/>
          </p:cNvSpPr>
          <p:nvPr/>
        </p:nvSpPr>
        <p:spPr bwMode="auto">
          <a:xfrm flipH="1">
            <a:off x="3351213" y="5073650"/>
            <a:ext cx="925512" cy="322263"/>
          </a:xfrm>
          <a:prstGeom prst="ellipse">
            <a:avLst/>
          </a:prstGeom>
          <a:noFill/>
          <a:ln w="9525" algn="ctr">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95266" name="Oval 32"/>
          <p:cNvSpPr>
            <a:spLocks noChangeArrowheads="1"/>
          </p:cNvSpPr>
          <p:nvPr/>
        </p:nvSpPr>
        <p:spPr bwMode="auto">
          <a:xfrm flipH="1">
            <a:off x="5365750" y="4360863"/>
            <a:ext cx="925513" cy="322262"/>
          </a:xfrm>
          <a:prstGeom prst="ellipse">
            <a:avLst/>
          </a:prstGeom>
          <a:noFill/>
          <a:ln w="9525" algn="ctr">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95267" name="Freeform 33"/>
          <p:cNvSpPr>
            <a:spLocks/>
          </p:cNvSpPr>
          <p:nvPr/>
        </p:nvSpPr>
        <p:spPr bwMode="auto">
          <a:xfrm flipH="1">
            <a:off x="4217988" y="3556000"/>
            <a:ext cx="1852612" cy="1066800"/>
          </a:xfrm>
          <a:custGeom>
            <a:avLst/>
            <a:gdLst>
              <a:gd name="T0" fmla="*/ 0 w 1932"/>
              <a:gd name="T1" fmla="*/ 2147483647 h 1113"/>
              <a:gd name="T2" fmla="*/ 2147483647 w 1932"/>
              <a:gd name="T3" fmla="*/ 2147483647 h 1113"/>
              <a:gd name="T4" fmla="*/ 2147483647 w 1932"/>
              <a:gd name="T5" fmla="*/ 2147483647 h 1113"/>
              <a:gd name="T6" fmla="*/ 2147483647 w 1932"/>
              <a:gd name="T7" fmla="*/ 2147483647 h 1113"/>
              <a:gd name="T8" fmla="*/ 2147483647 w 1932"/>
              <a:gd name="T9" fmla="*/ 2147483647 h 1113"/>
              <a:gd name="T10" fmla="*/ 2147483647 w 1932"/>
              <a:gd name="T11" fmla="*/ 2147483647 h 1113"/>
              <a:gd name="T12" fmla="*/ 2147483647 w 1932"/>
              <a:gd name="T13" fmla="*/ 2147483647 h 1113"/>
              <a:gd name="T14" fmla="*/ 2147483647 w 1932"/>
              <a:gd name="T15" fmla="*/ 2147483647 h 1113"/>
              <a:gd name="T16" fmla="*/ 0 w 1932"/>
              <a:gd name="T17" fmla="*/ 2147483647 h 11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32"/>
              <a:gd name="T28" fmla="*/ 0 h 1113"/>
              <a:gd name="T29" fmla="*/ 1932 w 1932"/>
              <a:gd name="T30" fmla="*/ 1113 h 11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32" h="1113">
                <a:moveTo>
                  <a:pt x="0" y="1009"/>
                </a:moveTo>
                <a:cubicBezTo>
                  <a:pt x="24" y="1113"/>
                  <a:pt x="352" y="1061"/>
                  <a:pt x="480" y="1009"/>
                </a:cubicBezTo>
                <a:cubicBezTo>
                  <a:pt x="608" y="957"/>
                  <a:pt x="673" y="766"/>
                  <a:pt x="768" y="697"/>
                </a:cubicBezTo>
                <a:cubicBezTo>
                  <a:pt x="863" y="628"/>
                  <a:pt x="956" y="590"/>
                  <a:pt x="1048" y="593"/>
                </a:cubicBezTo>
                <a:cubicBezTo>
                  <a:pt x="1140" y="596"/>
                  <a:pt x="1180" y="698"/>
                  <a:pt x="1320" y="713"/>
                </a:cubicBezTo>
                <a:cubicBezTo>
                  <a:pt x="1460" y="728"/>
                  <a:pt x="1932" y="792"/>
                  <a:pt x="1888" y="681"/>
                </a:cubicBezTo>
                <a:cubicBezTo>
                  <a:pt x="1844" y="570"/>
                  <a:pt x="1315" y="98"/>
                  <a:pt x="1056" y="49"/>
                </a:cubicBezTo>
                <a:cubicBezTo>
                  <a:pt x="797" y="0"/>
                  <a:pt x="512" y="225"/>
                  <a:pt x="336" y="385"/>
                </a:cubicBezTo>
                <a:cubicBezTo>
                  <a:pt x="160" y="545"/>
                  <a:pt x="70" y="879"/>
                  <a:pt x="0" y="1009"/>
                </a:cubicBezTo>
                <a:close/>
              </a:path>
            </a:pathLst>
          </a:custGeom>
          <a:solidFill>
            <a:srgbClr val="0000FF"/>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95268" name="Freeform 34"/>
          <p:cNvSpPr>
            <a:spLocks/>
          </p:cNvSpPr>
          <p:nvPr/>
        </p:nvSpPr>
        <p:spPr bwMode="auto">
          <a:xfrm flipH="1">
            <a:off x="3292475" y="3903663"/>
            <a:ext cx="1851025" cy="1068387"/>
          </a:xfrm>
          <a:custGeom>
            <a:avLst/>
            <a:gdLst>
              <a:gd name="T0" fmla="*/ 0 w 1932"/>
              <a:gd name="T1" fmla="*/ 2147483647 h 1113"/>
              <a:gd name="T2" fmla="*/ 2147483647 w 1932"/>
              <a:gd name="T3" fmla="*/ 2147483647 h 1113"/>
              <a:gd name="T4" fmla="*/ 2147483647 w 1932"/>
              <a:gd name="T5" fmla="*/ 2147483647 h 1113"/>
              <a:gd name="T6" fmla="*/ 2147483647 w 1932"/>
              <a:gd name="T7" fmla="*/ 2147483647 h 1113"/>
              <a:gd name="T8" fmla="*/ 2147483647 w 1932"/>
              <a:gd name="T9" fmla="*/ 2147483647 h 1113"/>
              <a:gd name="T10" fmla="*/ 2147483647 w 1932"/>
              <a:gd name="T11" fmla="*/ 2147483647 h 1113"/>
              <a:gd name="T12" fmla="*/ 2147483647 w 1932"/>
              <a:gd name="T13" fmla="*/ 2147483647 h 1113"/>
              <a:gd name="T14" fmla="*/ 2147483647 w 1932"/>
              <a:gd name="T15" fmla="*/ 2147483647 h 1113"/>
              <a:gd name="T16" fmla="*/ 0 w 1932"/>
              <a:gd name="T17" fmla="*/ 2147483647 h 11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32"/>
              <a:gd name="T28" fmla="*/ 0 h 1113"/>
              <a:gd name="T29" fmla="*/ 1932 w 1932"/>
              <a:gd name="T30" fmla="*/ 1113 h 11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32" h="1113">
                <a:moveTo>
                  <a:pt x="0" y="1009"/>
                </a:moveTo>
                <a:cubicBezTo>
                  <a:pt x="24" y="1113"/>
                  <a:pt x="352" y="1061"/>
                  <a:pt x="480" y="1009"/>
                </a:cubicBezTo>
                <a:cubicBezTo>
                  <a:pt x="608" y="957"/>
                  <a:pt x="673" y="766"/>
                  <a:pt x="768" y="697"/>
                </a:cubicBezTo>
                <a:cubicBezTo>
                  <a:pt x="863" y="628"/>
                  <a:pt x="956" y="590"/>
                  <a:pt x="1048" y="593"/>
                </a:cubicBezTo>
                <a:cubicBezTo>
                  <a:pt x="1140" y="596"/>
                  <a:pt x="1180" y="698"/>
                  <a:pt x="1320" y="713"/>
                </a:cubicBezTo>
                <a:cubicBezTo>
                  <a:pt x="1460" y="728"/>
                  <a:pt x="1932" y="792"/>
                  <a:pt x="1888" y="681"/>
                </a:cubicBezTo>
                <a:cubicBezTo>
                  <a:pt x="1844" y="570"/>
                  <a:pt x="1315" y="98"/>
                  <a:pt x="1056" y="49"/>
                </a:cubicBezTo>
                <a:cubicBezTo>
                  <a:pt x="797" y="0"/>
                  <a:pt x="512" y="225"/>
                  <a:pt x="336" y="385"/>
                </a:cubicBezTo>
                <a:cubicBezTo>
                  <a:pt x="160" y="545"/>
                  <a:pt x="70" y="879"/>
                  <a:pt x="0" y="1009"/>
                </a:cubicBezTo>
                <a:close/>
              </a:path>
            </a:pathLst>
          </a:custGeom>
          <a:solidFill>
            <a:srgbClr val="0000FF"/>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95269" name="Freeform 35"/>
          <p:cNvSpPr>
            <a:spLocks/>
          </p:cNvSpPr>
          <p:nvPr/>
        </p:nvSpPr>
        <p:spPr bwMode="auto">
          <a:xfrm>
            <a:off x="5784850" y="2819400"/>
            <a:ext cx="1414463" cy="1249363"/>
          </a:xfrm>
          <a:custGeom>
            <a:avLst/>
            <a:gdLst>
              <a:gd name="T0" fmla="*/ 2147483647 w 1728"/>
              <a:gd name="T1" fmla="*/ 2147483647 h 1664"/>
              <a:gd name="T2" fmla="*/ 2147483647 w 1728"/>
              <a:gd name="T3" fmla="*/ 2147483647 h 1664"/>
              <a:gd name="T4" fmla="*/ 2147483647 w 1728"/>
              <a:gd name="T5" fmla="*/ 0 h 1664"/>
              <a:gd name="T6" fmla="*/ 2147483647 w 1728"/>
              <a:gd name="T7" fmla="*/ 2147483647 h 1664"/>
              <a:gd name="T8" fmla="*/ 2147483647 w 1728"/>
              <a:gd name="T9" fmla="*/ 2147483647 h 1664"/>
              <a:gd name="T10" fmla="*/ 2147483647 w 1728"/>
              <a:gd name="T11" fmla="*/ 2147483647 h 1664"/>
              <a:gd name="T12" fmla="*/ 2147483647 w 1728"/>
              <a:gd name="T13" fmla="*/ 2147483647 h 1664"/>
              <a:gd name="T14" fmla="*/ 2147483647 w 1728"/>
              <a:gd name="T15" fmla="*/ 2147483647 h 1664"/>
              <a:gd name="T16" fmla="*/ 2147483647 w 1728"/>
              <a:gd name="T17" fmla="*/ 2147483647 h 1664"/>
              <a:gd name="T18" fmla="*/ 2147483647 w 1728"/>
              <a:gd name="T19" fmla="*/ 2147483647 h 1664"/>
              <a:gd name="T20" fmla="*/ 2147483647 w 1728"/>
              <a:gd name="T21" fmla="*/ 2147483647 h 1664"/>
              <a:gd name="T22" fmla="*/ 2147483647 w 1728"/>
              <a:gd name="T23" fmla="*/ 2147483647 h 1664"/>
              <a:gd name="T24" fmla="*/ 2147483647 w 1728"/>
              <a:gd name="T25" fmla="*/ 2147483647 h 1664"/>
              <a:gd name="T26" fmla="*/ 2147483647 w 1728"/>
              <a:gd name="T27" fmla="*/ 2147483647 h 1664"/>
              <a:gd name="T28" fmla="*/ 2147483647 w 1728"/>
              <a:gd name="T29" fmla="*/ 2147483647 h 1664"/>
              <a:gd name="T30" fmla="*/ 2147483647 w 1728"/>
              <a:gd name="T31" fmla="*/ 2147483647 h 1664"/>
              <a:gd name="T32" fmla="*/ 2147483647 w 1728"/>
              <a:gd name="T33" fmla="*/ 2147483647 h 1664"/>
              <a:gd name="T34" fmla="*/ 2147483647 w 1728"/>
              <a:gd name="T35" fmla="*/ 2147483647 h 1664"/>
              <a:gd name="T36" fmla="*/ 2147483647 w 1728"/>
              <a:gd name="T37" fmla="*/ 2147483647 h 1664"/>
              <a:gd name="T38" fmla="*/ 2147483647 w 1728"/>
              <a:gd name="T39" fmla="*/ 2147483647 h 1664"/>
              <a:gd name="T40" fmla="*/ 0 w 1728"/>
              <a:gd name="T41" fmla="*/ 2147483647 h 1664"/>
              <a:gd name="T42" fmla="*/ 2147483647 w 1728"/>
              <a:gd name="T43" fmla="*/ 2147483647 h 166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728"/>
              <a:gd name="T67" fmla="*/ 0 h 1664"/>
              <a:gd name="T68" fmla="*/ 1728 w 1728"/>
              <a:gd name="T69" fmla="*/ 1664 h 166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728" h="1664">
                <a:moveTo>
                  <a:pt x="96" y="1152"/>
                </a:moveTo>
                <a:lnTo>
                  <a:pt x="576" y="432"/>
                </a:lnTo>
                <a:lnTo>
                  <a:pt x="480" y="0"/>
                </a:lnTo>
                <a:lnTo>
                  <a:pt x="864" y="336"/>
                </a:lnTo>
                <a:lnTo>
                  <a:pt x="1680" y="480"/>
                </a:lnTo>
                <a:lnTo>
                  <a:pt x="1728" y="816"/>
                </a:lnTo>
                <a:lnTo>
                  <a:pt x="1536" y="672"/>
                </a:lnTo>
                <a:lnTo>
                  <a:pt x="1344" y="816"/>
                </a:lnTo>
                <a:lnTo>
                  <a:pt x="1056" y="624"/>
                </a:lnTo>
                <a:lnTo>
                  <a:pt x="960" y="720"/>
                </a:lnTo>
                <a:lnTo>
                  <a:pt x="805" y="619"/>
                </a:lnTo>
                <a:lnTo>
                  <a:pt x="960" y="864"/>
                </a:lnTo>
                <a:lnTo>
                  <a:pt x="1056" y="720"/>
                </a:lnTo>
                <a:lnTo>
                  <a:pt x="1344" y="912"/>
                </a:lnTo>
                <a:lnTo>
                  <a:pt x="1536" y="768"/>
                </a:lnTo>
                <a:lnTo>
                  <a:pt x="1488" y="1056"/>
                </a:lnTo>
                <a:lnTo>
                  <a:pt x="1008" y="1104"/>
                </a:lnTo>
                <a:lnTo>
                  <a:pt x="816" y="1104"/>
                </a:lnTo>
                <a:lnTo>
                  <a:pt x="816" y="1584"/>
                </a:lnTo>
                <a:cubicBezTo>
                  <a:pt x="712" y="1664"/>
                  <a:pt x="328" y="1648"/>
                  <a:pt x="192" y="1584"/>
                </a:cubicBezTo>
                <a:cubicBezTo>
                  <a:pt x="56" y="1520"/>
                  <a:pt x="16" y="1272"/>
                  <a:pt x="0" y="1200"/>
                </a:cubicBezTo>
                <a:lnTo>
                  <a:pt x="96" y="1152"/>
                </a:lnTo>
                <a:close/>
              </a:path>
            </a:pathLst>
          </a:custGeom>
          <a:solidFill>
            <a:srgbClr val="0000FF"/>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95270" name="Oval 36"/>
          <p:cNvSpPr>
            <a:spLocks noChangeArrowheads="1"/>
          </p:cNvSpPr>
          <p:nvPr/>
        </p:nvSpPr>
        <p:spPr bwMode="auto">
          <a:xfrm>
            <a:off x="6291263" y="3141663"/>
            <a:ext cx="117475" cy="107950"/>
          </a:xfrm>
          <a:prstGeom prst="ellipse">
            <a:avLst/>
          </a:prstGeom>
          <a:solidFill>
            <a:schemeClr val="bg1"/>
          </a:solidFill>
          <a:ln w="38100" algn="ctr">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95271" name="Freeform 37"/>
          <p:cNvSpPr>
            <a:spLocks/>
          </p:cNvSpPr>
          <p:nvPr/>
        </p:nvSpPr>
        <p:spPr bwMode="auto">
          <a:xfrm flipH="1">
            <a:off x="2362200" y="4016375"/>
            <a:ext cx="1779588" cy="1311275"/>
          </a:xfrm>
          <a:custGeom>
            <a:avLst/>
            <a:gdLst>
              <a:gd name="T0" fmla="*/ 2147483647 w 1856"/>
              <a:gd name="T1" fmla="*/ 2147483647 h 1367"/>
              <a:gd name="T2" fmla="*/ 2147483647 w 1856"/>
              <a:gd name="T3" fmla="*/ 2147483647 h 1367"/>
              <a:gd name="T4" fmla="*/ 2147483647 w 1856"/>
              <a:gd name="T5" fmla="*/ 2147483647 h 1367"/>
              <a:gd name="T6" fmla="*/ 2147483647 w 1856"/>
              <a:gd name="T7" fmla="*/ 2147483647 h 1367"/>
              <a:gd name="T8" fmla="*/ 2147483647 w 1856"/>
              <a:gd name="T9" fmla="*/ 2147483647 h 1367"/>
              <a:gd name="T10" fmla="*/ 2147483647 w 1856"/>
              <a:gd name="T11" fmla="*/ 2147483647 h 1367"/>
              <a:gd name="T12" fmla="*/ 2147483647 w 1856"/>
              <a:gd name="T13" fmla="*/ 2147483647 h 1367"/>
              <a:gd name="T14" fmla="*/ 2147483647 w 1856"/>
              <a:gd name="T15" fmla="*/ 2147483647 h 1367"/>
              <a:gd name="T16" fmla="*/ 2147483647 w 1856"/>
              <a:gd name="T17" fmla="*/ 2147483647 h 13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56"/>
              <a:gd name="T28" fmla="*/ 0 h 1367"/>
              <a:gd name="T29" fmla="*/ 1856 w 1856"/>
              <a:gd name="T30" fmla="*/ 1367 h 13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56" h="1367">
                <a:moveTo>
                  <a:pt x="1809" y="47"/>
                </a:moveTo>
                <a:cubicBezTo>
                  <a:pt x="1762" y="0"/>
                  <a:pt x="1486" y="434"/>
                  <a:pt x="1289" y="495"/>
                </a:cubicBezTo>
                <a:cubicBezTo>
                  <a:pt x="1092" y="556"/>
                  <a:pt x="825" y="354"/>
                  <a:pt x="625" y="415"/>
                </a:cubicBezTo>
                <a:cubicBezTo>
                  <a:pt x="425" y="476"/>
                  <a:pt x="176" y="719"/>
                  <a:pt x="88" y="862"/>
                </a:cubicBezTo>
                <a:cubicBezTo>
                  <a:pt x="0" y="1006"/>
                  <a:pt x="32" y="1201"/>
                  <a:pt x="98" y="1275"/>
                </a:cubicBezTo>
                <a:cubicBezTo>
                  <a:pt x="163" y="1349"/>
                  <a:pt x="374" y="1367"/>
                  <a:pt x="483" y="1306"/>
                </a:cubicBezTo>
                <a:cubicBezTo>
                  <a:pt x="593" y="1244"/>
                  <a:pt x="572" y="998"/>
                  <a:pt x="753" y="909"/>
                </a:cubicBezTo>
                <a:cubicBezTo>
                  <a:pt x="934" y="820"/>
                  <a:pt x="1393" y="919"/>
                  <a:pt x="1569" y="775"/>
                </a:cubicBezTo>
                <a:cubicBezTo>
                  <a:pt x="1745" y="631"/>
                  <a:pt x="1856" y="94"/>
                  <a:pt x="1809" y="47"/>
                </a:cubicBezTo>
                <a:close/>
              </a:path>
            </a:pathLst>
          </a:custGeom>
          <a:solidFill>
            <a:srgbClr val="0000FF"/>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52" name="Footer Placeholder 1"/>
          <p:cNvSpPr>
            <a:spLocks noGrp="1"/>
          </p:cNvSpPr>
          <p:nvPr>
            <p:ph type="ftr" sz="quarter" idx="10"/>
          </p:nvPr>
        </p:nvSpPr>
        <p:spPr>
          <a:xfrm>
            <a:off x="3124200" y="6245225"/>
            <a:ext cx="3124200" cy="476250"/>
          </a:xfrm>
        </p:spPr>
        <p:txBody>
          <a:bodyPr/>
          <a:lstStyle/>
          <a:p>
            <a:r>
              <a:rPr lang="en-US" dirty="0">
                <a:latin typeface="+mj-lt"/>
              </a:rPr>
              <a:t>Art of Multiprocessor Programming</a:t>
            </a:r>
          </a:p>
        </p:txBody>
      </p:sp>
      <p:grpSp>
        <p:nvGrpSpPr>
          <p:cNvPr id="53" name="Group 30">
            <a:extLst>
              <a:ext uri="{FF2B5EF4-FFF2-40B4-BE49-F238E27FC236}">
                <a16:creationId xmlns:a16="http://schemas.microsoft.com/office/drawing/2014/main" id="{BE5B919D-2B8D-4383-B269-1E3E3EA02CEE}"/>
              </a:ext>
            </a:extLst>
          </p:cNvPr>
          <p:cNvGrpSpPr>
            <a:grpSpLocks/>
          </p:cNvGrpSpPr>
          <p:nvPr/>
        </p:nvGrpSpPr>
        <p:grpSpPr bwMode="auto">
          <a:xfrm>
            <a:off x="3429000" y="2057400"/>
            <a:ext cx="1905000" cy="1714500"/>
            <a:chOff x="1728" y="1008"/>
            <a:chExt cx="1968" cy="2376"/>
          </a:xfrm>
          <a:effectLst>
            <a:glow rad="139700">
              <a:schemeClr val="accent3">
                <a:satMod val="175000"/>
                <a:alpha val="40000"/>
              </a:schemeClr>
            </a:glow>
          </a:effectLst>
        </p:grpSpPr>
        <p:sp>
          <p:nvSpPr>
            <p:cNvPr id="54" name="AutoShape 31">
              <a:extLst>
                <a:ext uri="{FF2B5EF4-FFF2-40B4-BE49-F238E27FC236}">
                  <a16:creationId xmlns:a16="http://schemas.microsoft.com/office/drawing/2014/main" id="{D2C98261-B24B-419D-A6A8-6CD845D389FF}"/>
                </a:ext>
              </a:extLst>
            </p:cNvPr>
            <p:cNvSpPr>
              <a:spLocks noChangeArrowheads="1"/>
            </p:cNvSpPr>
            <p:nvPr/>
          </p:nvSpPr>
          <p:spPr bwMode="auto">
            <a:xfrm>
              <a:off x="1728" y="1008"/>
              <a:ext cx="1968" cy="1104"/>
            </a:xfrm>
            <a:prstGeom prst="cloudCallout">
              <a:avLst>
                <a:gd name="adj1" fmla="val 1778"/>
                <a:gd name="adj2" fmla="val 49273"/>
              </a:avLst>
            </a:prstGeom>
            <a:solidFill>
              <a:schemeClr val="accent1"/>
            </a:solidFill>
            <a:ln w="9525">
              <a:solidFill>
                <a:schemeClr val="tx1"/>
              </a:solidFill>
              <a:round/>
              <a:headEnd/>
              <a:tailEnd/>
            </a:ln>
          </p:spPr>
          <p:txBody>
            <a:bodyPr anchor="ctr"/>
            <a:lstStyle/>
            <a:p>
              <a:pPr algn="ctr" eaLnBrk="0" hangingPunct="0"/>
              <a:endParaRPr lang="en-US" sz="4400" dirty="0">
                <a:solidFill>
                  <a:srgbClr val="0000FF"/>
                </a:solidFill>
                <a:latin typeface="Arial" panose="020B0604020202020204" pitchFamily="34" charset="0"/>
              </a:endParaRPr>
            </a:p>
          </p:txBody>
        </p:sp>
        <p:sp>
          <p:nvSpPr>
            <p:cNvPr id="55" name="Freeform 32">
              <a:extLst>
                <a:ext uri="{FF2B5EF4-FFF2-40B4-BE49-F238E27FC236}">
                  <a16:creationId xmlns:a16="http://schemas.microsoft.com/office/drawing/2014/main" id="{2ACCA06F-8044-4880-B32E-BD6FAF54B2EB}"/>
                </a:ext>
              </a:extLst>
            </p:cNvPr>
            <p:cNvSpPr>
              <a:spLocks/>
            </p:cNvSpPr>
            <p:nvPr/>
          </p:nvSpPr>
          <p:spPr bwMode="auto">
            <a:xfrm>
              <a:off x="1992" y="1800"/>
              <a:ext cx="1048" cy="1584"/>
            </a:xfrm>
            <a:custGeom>
              <a:avLst/>
              <a:gdLst>
                <a:gd name="T0" fmla="*/ 504 w 1048"/>
                <a:gd name="T1" fmla="*/ 264 h 1584"/>
                <a:gd name="T2" fmla="*/ 696 w 1048"/>
                <a:gd name="T3" fmla="*/ 120 h 1584"/>
                <a:gd name="T4" fmla="*/ 936 w 1048"/>
                <a:gd name="T5" fmla="*/ 216 h 1584"/>
                <a:gd name="T6" fmla="*/ 1032 w 1048"/>
                <a:gd name="T7" fmla="*/ 1416 h 1584"/>
                <a:gd name="T8" fmla="*/ 840 w 1048"/>
                <a:gd name="T9" fmla="*/ 1224 h 1584"/>
                <a:gd name="T10" fmla="*/ 504 w 1048"/>
                <a:gd name="T11" fmla="*/ 1464 h 1584"/>
                <a:gd name="T12" fmla="*/ 360 w 1048"/>
                <a:gd name="T13" fmla="*/ 1272 h 1584"/>
                <a:gd name="T14" fmla="*/ 24 w 1048"/>
                <a:gd name="T15" fmla="*/ 1320 h 1584"/>
                <a:gd name="T16" fmla="*/ 504 w 1048"/>
                <a:gd name="T17" fmla="*/ 264 h 15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48"/>
                <a:gd name="T28" fmla="*/ 0 h 1584"/>
                <a:gd name="T29" fmla="*/ 1048 w 1048"/>
                <a:gd name="T30" fmla="*/ 1584 h 15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48" h="1584">
                  <a:moveTo>
                    <a:pt x="504" y="264"/>
                  </a:moveTo>
                  <a:cubicBezTo>
                    <a:pt x="616" y="64"/>
                    <a:pt x="624" y="128"/>
                    <a:pt x="696" y="120"/>
                  </a:cubicBezTo>
                  <a:cubicBezTo>
                    <a:pt x="768" y="112"/>
                    <a:pt x="880" y="0"/>
                    <a:pt x="936" y="216"/>
                  </a:cubicBezTo>
                  <a:cubicBezTo>
                    <a:pt x="992" y="432"/>
                    <a:pt x="1048" y="1248"/>
                    <a:pt x="1032" y="1416"/>
                  </a:cubicBezTo>
                  <a:cubicBezTo>
                    <a:pt x="1016" y="1584"/>
                    <a:pt x="928" y="1216"/>
                    <a:pt x="840" y="1224"/>
                  </a:cubicBezTo>
                  <a:cubicBezTo>
                    <a:pt x="752" y="1232"/>
                    <a:pt x="584" y="1456"/>
                    <a:pt x="504" y="1464"/>
                  </a:cubicBezTo>
                  <a:cubicBezTo>
                    <a:pt x="424" y="1472"/>
                    <a:pt x="440" y="1296"/>
                    <a:pt x="360" y="1272"/>
                  </a:cubicBezTo>
                  <a:cubicBezTo>
                    <a:pt x="280" y="1248"/>
                    <a:pt x="0" y="1488"/>
                    <a:pt x="24" y="1320"/>
                  </a:cubicBezTo>
                  <a:cubicBezTo>
                    <a:pt x="48" y="1152"/>
                    <a:pt x="392" y="464"/>
                    <a:pt x="504" y="264"/>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56" name="Freeform 33">
              <a:extLst>
                <a:ext uri="{FF2B5EF4-FFF2-40B4-BE49-F238E27FC236}">
                  <a16:creationId xmlns:a16="http://schemas.microsoft.com/office/drawing/2014/main" id="{217A917D-6799-47E7-9933-FCB0E3596C0F}"/>
                </a:ext>
              </a:extLst>
            </p:cNvPr>
            <p:cNvSpPr>
              <a:spLocks/>
            </p:cNvSpPr>
            <p:nvPr/>
          </p:nvSpPr>
          <p:spPr bwMode="auto">
            <a:xfrm>
              <a:off x="2192" y="1541"/>
              <a:ext cx="1216" cy="627"/>
            </a:xfrm>
            <a:custGeom>
              <a:avLst/>
              <a:gdLst>
                <a:gd name="T0" fmla="*/ 16 w 1216"/>
                <a:gd name="T1" fmla="*/ 139 h 627"/>
                <a:gd name="T2" fmla="*/ 400 w 1216"/>
                <a:gd name="T3" fmla="*/ 619 h 627"/>
                <a:gd name="T4" fmla="*/ 1168 w 1216"/>
                <a:gd name="T5" fmla="*/ 187 h 627"/>
                <a:gd name="T6" fmla="*/ 688 w 1216"/>
                <a:gd name="T7" fmla="*/ 283 h 627"/>
                <a:gd name="T8" fmla="*/ 505 w 1216"/>
                <a:gd name="T9" fmla="*/ 32 h 627"/>
                <a:gd name="T10" fmla="*/ 496 w 1216"/>
                <a:gd name="T11" fmla="*/ 475 h 627"/>
                <a:gd name="T12" fmla="*/ 16 w 1216"/>
                <a:gd name="T13" fmla="*/ 139 h 627"/>
                <a:gd name="T14" fmla="*/ 0 60000 65536"/>
                <a:gd name="T15" fmla="*/ 0 60000 65536"/>
                <a:gd name="T16" fmla="*/ 0 60000 65536"/>
                <a:gd name="T17" fmla="*/ 0 60000 65536"/>
                <a:gd name="T18" fmla="*/ 0 60000 65536"/>
                <a:gd name="T19" fmla="*/ 0 60000 65536"/>
                <a:gd name="T20" fmla="*/ 0 60000 65536"/>
                <a:gd name="T21" fmla="*/ 0 w 1216"/>
                <a:gd name="T22" fmla="*/ 0 h 627"/>
                <a:gd name="T23" fmla="*/ 1216 w 1216"/>
                <a:gd name="T24" fmla="*/ 627 h 6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16" h="627">
                  <a:moveTo>
                    <a:pt x="16" y="139"/>
                  </a:moveTo>
                  <a:cubicBezTo>
                    <a:pt x="0" y="163"/>
                    <a:pt x="208" y="611"/>
                    <a:pt x="400" y="619"/>
                  </a:cubicBezTo>
                  <a:cubicBezTo>
                    <a:pt x="592" y="627"/>
                    <a:pt x="1120" y="243"/>
                    <a:pt x="1168" y="187"/>
                  </a:cubicBezTo>
                  <a:cubicBezTo>
                    <a:pt x="1216" y="131"/>
                    <a:pt x="798" y="309"/>
                    <a:pt x="688" y="283"/>
                  </a:cubicBezTo>
                  <a:cubicBezTo>
                    <a:pt x="578" y="257"/>
                    <a:pt x="537" y="0"/>
                    <a:pt x="505" y="32"/>
                  </a:cubicBezTo>
                  <a:cubicBezTo>
                    <a:pt x="473" y="64"/>
                    <a:pt x="577" y="457"/>
                    <a:pt x="496" y="475"/>
                  </a:cubicBezTo>
                  <a:cubicBezTo>
                    <a:pt x="415" y="493"/>
                    <a:pt x="32" y="115"/>
                    <a:pt x="16" y="139"/>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57" name="Group 34">
            <a:extLst>
              <a:ext uri="{FF2B5EF4-FFF2-40B4-BE49-F238E27FC236}">
                <a16:creationId xmlns:a16="http://schemas.microsoft.com/office/drawing/2014/main" id="{BE72BD9F-C7D6-4DCC-9B14-A9FA967C83C2}"/>
              </a:ext>
            </a:extLst>
          </p:cNvPr>
          <p:cNvGrpSpPr>
            <a:grpSpLocks/>
          </p:cNvGrpSpPr>
          <p:nvPr/>
        </p:nvGrpSpPr>
        <p:grpSpPr bwMode="auto">
          <a:xfrm>
            <a:off x="6553200" y="4191000"/>
            <a:ext cx="1905000" cy="1714500"/>
            <a:chOff x="1728" y="1008"/>
            <a:chExt cx="1968" cy="2376"/>
          </a:xfrm>
          <a:effectLst>
            <a:glow rad="139700">
              <a:schemeClr val="accent3">
                <a:satMod val="175000"/>
                <a:alpha val="40000"/>
              </a:schemeClr>
            </a:glow>
          </a:effectLst>
        </p:grpSpPr>
        <p:sp>
          <p:nvSpPr>
            <p:cNvPr id="58" name="AutoShape 35">
              <a:extLst>
                <a:ext uri="{FF2B5EF4-FFF2-40B4-BE49-F238E27FC236}">
                  <a16:creationId xmlns:a16="http://schemas.microsoft.com/office/drawing/2014/main" id="{B2E2E00E-18BF-4349-8293-B5A82E8EAC47}"/>
                </a:ext>
              </a:extLst>
            </p:cNvPr>
            <p:cNvSpPr>
              <a:spLocks noChangeArrowheads="1"/>
            </p:cNvSpPr>
            <p:nvPr/>
          </p:nvSpPr>
          <p:spPr bwMode="auto">
            <a:xfrm>
              <a:off x="1728" y="1008"/>
              <a:ext cx="1968" cy="1104"/>
            </a:xfrm>
            <a:prstGeom prst="cloudCallout">
              <a:avLst>
                <a:gd name="adj1" fmla="val 1778"/>
                <a:gd name="adj2" fmla="val 49273"/>
              </a:avLst>
            </a:prstGeom>
            <a:solidFill>
              <a:schemeClr val="accent1"/>
            </a:solidFill>
            <a:ln w="9525">
              <a:solidFill>
                <a:schemeClr val="tx1"/>
              </a:solidFill>
              <a:round/>
              <a:headEnd/>
              <a:tailEnd/>
            </a:ln>
          </p:spPr>
          <p:txBody>
            <a:bodyPr anchor="ctr"/>
            <a:lstStyle/>
            <a:p>
              <a:pPr algn="ctr" eaLnBrk="0" hangingPunct="0"/>
              <a:endParaRPr lang="en-US" sz="4400" dirty="0">
                <a:solidFill>
                  <a:srgbClr val="0000FF"/>
                </a:solidFill>
                <a:latin typeface="Arial" panose="020B0604020202020204" pitchFamily="34" charset="0"/>
              </a:endParaRPr>
            </a:p>
          </p:txBody>
        </p:sp>
        <p:sp>
          <p:nvSpPr>
            <p:cNvPr id="59" name="Freeform 36">
              <a:extLst>
                <a:ext uri="{FF2B5EF4-FFF2-40B4-BE49-F238E27FC236}">
                  <a16:creationId xmlns:a16="http://schemas.microsoft.com/office/drawing/2014/main" id="{62954E2F-8257-4649-A232-52A576AC2F40}"/>
                </a:ext>
              </a:extLst>
            </p:cNvPr>
            <p:cNvSpPr>
              <a:spLocks/>
            </p:cNvSpPr>
            <p:nvPr/>
          </p:nvSpPr>
          <p:spPr bwMode="auto">
            <a:xfrm>
              <a:off x="1992" y="1800"/>
              <a:ext cx="1048" cy="1584"/>
            </a:xfrm>
            <a:custGeom>
              <a:avLst/>
              <a:gdLst>
                <a:gd name="T0" fmla="*/ 504 w 1048"/>
                <a:gd name="T1" fmla="*/ 264 h 1584"/>
                <a:gd name="T2" fmla="*/ 696 w 1048"/>
                <a:gd name="T3" fmla="*/ 120 h 1584"/>
                <a:gd name="T4" fmla="*/ 936 w 1048"/>
                <a:gd name="T5" fmla="*/ 216 h 1584"/>
                <a:gd name="T6" fmla="*/ 1032 w 1048"/>
                <a:gd name="T7" fmla="*/ 1416 h 1584"/>
                <a:gd name="T8" fmla="*/ 840 w 1048"/>
                <a:gd name="T9" fmla="*/ 1224 h 1584"/>
                <a:gd name="T10" fmla="*/ 504 w 1048"/>
                <a:gd name="T11" fmla="*/ 1464 h 1584"/>
                <a:gd name="T12" fmla="*/ 360 w 1048"/>
                <a:gd name="T13" fmla="*/ 1272 h 1584"/>
                <a:gd name="T14" fmla="*/ 24 w 1048"/>
                <a:gd name="T15" fmla="*/ 1320 h 1584"/>
                <a:gd name="T16" fmla="*/ 504 w 1048"/>
                <a:gd name="T17" fmla="*/ 264 h 15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48"/>
                <a:gd name="T28" fmla="*/ 0 h 1584"/>
                <a:gd name="T29" fmla="*/ 1048 w 1048"/>
                <a:gd name="T30" fmla="*/ 1584 h 15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48" h="1584">
                  <a:moveTo>
                    <a:pt x="504" y="264"/>
                  </a:moveTo>
                  <a:cubicBezTo>
                    <a:pt x="616" y="64"/>
                    <a:pt x="624" y="128"/>
                    <a:pt x="696" y="120"/>
                  </a:cubicBezTo>
                  <a:cubicBezTo>
                    <a:pt x="768" y="112"/>
                    <a:pt x="880" y="0"/>
                    <a:pt x="936" y="216"/>
                  </a:cubicBezTo>
                  <a:cubicBezTo>
                    <a:pt x="992" y="432"/>
                    <a:pt x="1048" y="1248"/>
                    <a:pt x="1032" y="1416"/>
                  </a:cubicBezTo>
                  <a:cubicBezTo>
                    <a:pt x="1016" y="1584"/>
                    <a:pt x="928" y="1216"/>
                    <a:pt x="840" y="1224"/>
                  </a:cubicBezTo>
                  <a:cubicBezTo>
                    <a:pt x="752" y="1232"/>
                    <a:pt x="584" y="1456"/>
                    <a:pt x="504" y="1464"/>
                  </a:cubicBezTo>
                  <a:cubicBezTo>
                    <a:pt x="424" y="1472"/>
                    <a:pt x="440" y="1296"/>
                    <a:pt x="360" y="1272"/>
                  </a:cubicBezTo>
                  <a:cubicBezTo>
                    <a:pt x="280" y="1248"/>
                    <a:pt x="0" y="1488"/>
                    <a:pt x="24" y="1320"/>
                  </a:cubicBezTo>
                  <a:cubicBezTo>
                    <a:pt x="48" y="1152"/>
                    <a:pt x="392" y="464"/>
                    <a:pt x="504" y="264"/>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60" name="Freeform 37">
              <a:extLst>
                <a:ext uri="{FF2B5EF4-FFF2-40B4-BE49-F238E27FC236}">
                  <a16:creationId xmlns:a16="http://schemas.microsoft.com/office/drawing/2014/main" id="{72F9857C-F443-40D0-9594-A15CC786925B}"/>
                </a:ext>
              </a:extLst>
            </p:cNvPr>
            <p:cNvSpPr>
              <a:spLocks/>
            </p:cNvSpPr>
            <p:nvPr/>
          </p:nvSpPr>
          <p:spPr bwMode="auto">
            <a:xfrm>
              <a:off x="2192" y="1541"/>
              <a:ext cx="1216" cy="627"/>
            </a:xfrm>
            <a:custGeom>
              <a:avLst/>
              <a:gdLst>
                <a:gd name="T0" fmla="*/ 16 w 1216"/>
                <a:gd name="T1" fmla="*/ 139 h 627"/>
                <a:gd name="T2" fmla="*/ 400 w 1216"/>
                <a:gd name="T3" fmla="*/ 619 h 627"/>
                <a:gd name="T4" fmla="*/ 1168 w 1216"/>
                <a:gd name="T5" fmla="*/ 187 h 627"/>
                <a:gd name="T6" fmla="*/ 688 w 1216"/>
                <a:gd name="T7" fmla="*/ 283 h 627"/>
                <a:gd name="T8" fmla="*/ 505 w 1216"/>
                <a:gd name="T9" fmla="*/ 32 h 627"/>
                <a:gd name="T10" fmla="*/ 496 w 1216"/>
                <a:gd name="T11" fmla="*/ 475 h 627"/>
                <a:gd name="T12" fmla="*/ 16 w 1216"/>
                <a:gd name="T13" fmla="*/ 139 h 627"/>
                <a:gd name="T14" fmla="*/ 0 60000 65536"/>
                <a:gd name="T15" fmla="*/ 0 60000 65536"/>
                <a:gd name="T16" fmla="*/ 0 60000 65536"/>
                <a:gd name="T17" fmla="*/ 0 60000 65536"/>
                <a:gd name="T18" fmla="*/ 0 60000 65536"/>
                <a:gd name="T19" fmla="*/ 0 60000 65536"/>
                <a:gd name="T20" fmla="*/ 0 60000 65536"/>
                <a:gd name="T21" fmla="*/ 0 w 1216"/>
                <a:gd name="T22" fmla="*/ 0 h 627"/>
                <a:gd name="T23" fmla="*/ 1216 w 1216"/>
                <a:gd name="T24" fmla="*/ 627 h 6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16" h="627">
                  <a:moveTo>
                    <a:pt x="16" y="139"/>
                  </a:moveTo>
                  <a:cubicBezTo>
                    <a:pt x="0" y="163"/>
                    <a:pt x="208" y="611"/>
                    <a:pt x="400" y="619"/>
                  </a:cubicBezTo>
                  <a:cubicBezTo>
                    <a:pt x="592" y="627"/>
                    <a:pt x="1120" y="243"/>
                    <a:pt x="1168" y="187"/>
                  </a:cubicBezTo>
                  <a:cubicBezTo>
                    <a:pt x="1216" y="131"/>
                    <a:pt x="798" y="309"/>
                    <a:pt x="688" y="283"/>
                  </a:cubicBezTo>
                  <a:cubicBezTo>
                    <a:pt x="578" y="257"/>
                    <a:pt x="537" y="0"/>
                    <a:pt x="505" y="32"/>
                  </a:cubicBezTo>
                  <a:cubicBezTo>
                    <a:pt x="473" y="64"/>
                    <a:pt x="577" y="457"/>
                    <a:pt x="496" y="475"/>
                  </a:cubicBezTo>
                  <a:cubicBezTo>
                    <a:pt x="415" y="493"/>
                    <a:pt x="32" y="115"/>
                    <a:pt x="16" y="139"/>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61" name="Group 38">
            <a:extLst>
              <a:ext uri="{FF2B5EF4-FFF2-40B4-BE49-F238E27FC236}">
                <a16:creationId xmlns:a16="http://schemas.microsoft.com/office/drawing/2014/main" id="{21EA4BF1-6E15-490C-BA34-CC1F06C5E465}"/>
              </a:ext>
            </a:extLst>
          </p:cNvPr>
          <p:cNvGrpSpPr>
            <a:grpSpLocks/>
          </p:cNvGrpSpPr>
          <p:nvPr/>
        </p:nvGrpSpPr>
        <p:grpSpPr bwMode="auto">
          <a:xfrm>
            <a:off x="609600" y="4114800"/>
            <a:ext cx="1905000" cy="1714500"/>
            <a:chOff x="1728" y="1008"/>
            <a:chExt cx="1968" cy="2376"/>
          </a:xfrm>
          <a:effectLst>
            <a:glow rad="139700">
              <a:schemeClr val="accent3">
                <a:satMod val="175000"/>
                <a:alpha val="40000"/>
              </a:schemeClr>
            </a:glow>
          </a:effectLst>
        </p:grpSpPr>
        <p:sp>
          <p:nvSpPr>
            <p:cNvPr id="62" name="AutoShape 39">
              <a:extLst>
                <a:ext uri="{FF2B5EF4-FFF2-40B4-BE49-F238E27FC236}">
                  <a16:creationId xmlns:a16="http://schemas.microsoft.com/office/drawing/2014/main" id="{F0B76463-038A-4F94-B48F-7B061BB4367C}"/>
                </a:ext>
              </a:extLst>
            </p:cNvPr>
            <p:cNvSpPr>
              <a:spLocks noChangeArrowheads="1"/>
            </p:cNvSpPr>
            <p:nvPr/>
          </p:nvSpPr>
          <p:spPr bwMode="auto">
            <a:xfrm>
              <a:off x="1728" y="1008"/>
              <a:ext cx="1968" cy="1104"/>
            </a:xfrm>
            <a:prstGeom prst="cloudCallout">
              <a:avLst>
                <a:gd name="adj1" fmla="val 1778"/>
                <a:gd name="adj2" fmla="val 49273"/>
              </a:avLst>
            </a:prstGeom>
            <a:solidFill>
              <a:schemeClr val="accent1"/>
            </a:solidFill>
            <a:ln w="9525">
              <a:solidFill>
                <a:schemeClr val="tx1"/>
              </a:solidFill>
              <a:round/>
              <a:headEnd/>
              <a:tailEnd/>
            </a:ln>
          </p:spPr>
          <p:txBody>
            <a:bodyPr anchor="ctr"/>
            <a:lstStyle/>
            <a:p>
              <a:pPr algn="ctr" eaLnBrk="0" hangingPunct="0"/>
              <a:endParaRPr lang="en-US" sz="4400" dirty="0">
                <a:solidFill>
                  <a:srgbClr val="0000FF"/>
                </a:solidFill>
                <a:latin typeface="Arial" panose="020B0604020202020204" pitchFamily="34" charset="0"/>
              </a:endParaRPr>
            </a:p>
          </p:txBody>
        </p:sp>
        <p:sp>
          <p:nvSpPr>
            <p:cNvPr id="63" name="Freeform 40">
              <a:extLst>
                <a:ext uri="{FF2B5EF4-FFF2-40B4-BE49-F238E27FC236}">
                  <a16:creationId xmlns:a16="http://schemas.microsoft.com/office/drawing/2014/main" id="{CFB1EA30-D1C1-4675-A81D-28DE7DB7DDAB}"/>
                </a:ext>
              </a:extLst>
            </p:cNvPr>
            <p:cNvSpPr>
              <a:spLocks/>
            </p:cNvSpPr>
            <p:nvPr/>
          </p:nvSpPr>
          <p:spPr bwMode="auto">
            <a:xfrm>
              <a:off x="1992" y="1800"/>
              <a:ext cx="1048" cy="1584"/>
            </a:xfrm>
            <a:custGeom>
              <a:avLst/>
              <a:gdLst>
                <a:gd name="T0" fmla="*/ 504 w 1048"/>
                <a:gd name="T1" fmla="*/ 264 h 1584"/>
                <a:gd name="T2" fmla="*/ 696 w 1048"/>
                <a:gd name="T3" fmla="*/ 120 h 1584"/>
                <a:gd name="T4" fmla="*/ 936 w 1048"/>
                <a:gd name="T5" fmla="*/ 216 h 1584"/>
                <a:gd name="T6" fmla="*/ 1032 w 1048"/>
                <a:gd name="T7" fmla="*/ 1416 h 1584"/>
                <a:gd name="T8" fmla="*/ 840 w 1048"/>
                <a:gd name="T9" fmla="*/ 1224 h 1584"/>
                <a:gd name="T10" fmla="*/ 504 w 1048"/>
                <a:gd name="T11" fmla="*/ 1464 h 1584"/>
                <a:gd name="T12" fmla="*/ 360 w 1048"/>
                <a:gd name="T13" fmla="*/ 1272 h 1584"/>
                <a:gd name="T14" fmla="*/ 24 w 1048"/>
                <a:gd name="T15" fmla="*/ 1320 h 1584"/>
                <a:gd name="T16" fmla="*/ 504 w 1048"/>
                <a:gd name="T17" fmla="*/ 264 h 15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48"/>
                <a:gd name="T28" fmla="*/ 0 h 1584"/>
                <a:gd name="T29" fmla="*/ 1048 w 1048"/>
                <a:gd name="T30" fmla="*/ 1584 h 15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48" h="1584">
                  <a:moveTo>
                    <a:pt x="504" y="264"/>
                  </a:moveTo>
                  <a:cubicBezTo>
                    <a:pt x="616" y="64"/>
                    <a:pt x="624" y="128"/>
                    <a:pt x="696" y="120"/>
                  </a:cubicBezTo>
                  <a:cubicBezTo>
                    <a:pt x="768" y="112"/>
                    <a:pt x="880" y="0"/>
                    <a:pt x="936" y="216"/>
                  </a:cubicBezTo>
                  <a:cubicBezTo>
                    <a:pt x="992" y="432"/>
                    <a:pt x="1048" y="1248"/>
                    <a:pt x="1032" y="1416"/>
                  </a:cubicBezTo>
                  <a:cubicBezTo>
                    <a:pt x="1016" y="1584"/>
                    <a:pt x="928" y="1216"/>
                    <a:pt x="840" y="1224"/>
                  </a:cubicBezTo>
                  <a:cubicBezTo>
                    <a:pt x="752" y="1232"/>
                    <a:pt x="584" y="1456"/>
                    <a:pt x="504" y="1464"/>
                  </a:cubicBezTo>
                  <a:cubicBezTo>
                    <a:pt x="424" y="1472"/>
                    <a:pt x="440" y="1296"/>
                    <a:pt x="360" y="1272"/>
                  </a:cubicBezTo>
                  <a:cubicBezTo>
                    <a:pt x="280" y="1248"/>
                    <a:pt x="0" y="1488"/>
                    <a:pt x="24" y="1320"/>
                  </a:cubicBezTo>
                  <a:cubicBezTo>
                    <a:pt x="48" y="1152"/>
                    <a:pt x="392" y="464"/>
                    <a:pt x="504" y="264"/>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64" name="Freeform 41">
              <a:extLst>
                <a:ext uri="{FF2B5EF4-FFF2-40B4-BE49-F238E27FC236}">
                  <a16:creationId xmlns:a16="http://schemas.microsoft.com/office/drawing/2014/main" id="{5ECC79C6-8509-44A9-894B-278D36D28878}"/>
                </a:ext>
              </a:extLst>
            </p:cNvPr>
            <p:cNvSpPr>
              <a:spLocks/>
            </p:cNvSpPr>
            <p:nvPr/>
          </p:nvSpPr>
          <p:spPr bwMode="auto">
            <a:xfrm>
              <a:off x="2192" y="1541"/>
              <a:ext cx="1216" cy="627"/>
            </a:xfrm>
            <a:custGeom>
              <a:avLst/>
              <a:gdLst>
                <a:gd name="T0" fmla="*/ 16 w 1216"/>
                <a:gd name="T1" fmla="*/ 139 h 627"/>
                <a:gd name="T2" fmla="*/ 400 w 1216"/>
                <a:gd name="T3" fmla="*/ 619 h 627"/>
                <a:gd name="T4" fmla="*/ 1168 w 1216"/>
                <a:gd name="T5" fmla="*/ 187 h 627"/>
                <a:gd name="T6" fmla="*/ 688 w 1216"/>
                <a:gd name="T7" fmla="*/ 283 h 627"/>
                <a:gd name="T8" fmla="*/ 505 w 1216"/>
                <a:gd name="T9" fmla="*/ 32 h 627"/>
                <a:gd name="T10" fmla="*/ 496 w 1216"/>
                <a:gd name="T11" fmla="*/ 475 h 627"/>
                <a:gd name="T12" fmla="*/ 16 w 1216"/>
                <a:gd name="T13" fmla="*/ 139 h 627"/>
                <a:gd name="T14" fmla="*/ 0 60000 65536"/>
                <a:gd name="T15" fmla="*/ 0 60000 65536"/>
                <a:gd name="T16" fmla="*/ 0 60000 65536"/>
                <a:gd name="T17" fmla="*/ 0 60000 65536"/>
                <a:gd name="T18" fmla="*/ 0 60000 65536"/>
                <a:gd name="T19" fmla="*/ 0 60000 65536"/>
                <a:gd name="T20" fmla="*/ 0 60000 65536"/>
                <a:gd name="T21" fmla="*/ 0 w 1216"/>
                <a:gd name="T22" fmla="*/ 0 h 627"/>
                <a:gd name="T23" fmla="*/ 1216 w 1216"/>
                <a:gd name="T24" fmla="*/ 627 h 6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16" h="627">
                  <a:moveTo>
                    <a:pt x="16" y="139"/>
                  </a:moveTo>
                  <a:cubicBezTo>
                    <a:pt x="0" y="163"/>
                    <a:pt x="208" y="611"/>
                    <a:pt x="400" y="619"/>
                  </a:cubicBezTo>
                  <a:cubicBezTo>
                    <a:pt x="592" y="627"/>
                    <a:pt x="1120" y="243"/>
                    <a:pt x="1168" y="187"/>
                  </a:cubicBezTo>
                  <a:cubicBezTo>
                    <a:pt x="1216" y="131"/>
                    <a:pt x="798" y="309"/>
                    <a:pt x="688" y="283"/>
                  </a:cubicBezTo>
                  <a:cubicBezTo>
                    <a:pt x="578" y="257"/>
                    <a:pt x="537" y="0"/>
                    <a:pt x="505" y="32"/>
                  </a:cubicBezTo>
                  <a:cubicBezTo>
                    <a:pt x="473" y="64"/>
                    <a:pt x="577" y="457"/>
                    <a:pt x="496" y="475"/>
                  </a:cubicBezTo>
                  <a:cubicBezTo>
                    <a:pt x="415" y="493"/>
                    <a:pt x="32" y="115"/>
                    <a:pt x="16" y="139"/>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71" name="Group 70">
            <a:extLst>
              <a:ext uri="{FF2B5EF4-FFF2-40B4-BE49-F238E27FC236}">
                <a16:creationId xmlns:a16="http://schemas.microsoft.com/office/drawing/2014/main" id="{F0B8922F-86B9-BE5E-41F1-08A147C53FFB}"/>
              </a:ext>
            </a:extLst>
          </p:cNvPr>
          <p:cNvGrpSpPr/>
          <p:nvPr/>
        </p:nvGrpSpPr>
        <p:grpSpPr>
          <a:xfrm>
            <a:off x="806658" y="2067820"/>
            <a:ext cx="1447800" cy="1295400"/>
            <a:chOff x="806658" y="2067820"/>
            <a:chExt cx="1447800" cy="1295400"/>
          </a:xfrm>
        </p:grpSpPr>
        <p:grpSp>
          <p:nvGrpSpPr>
            <p:cNvPr id="72" name="Group 71">
              <a:extLst>
                <a:ext uri="{FF2B5EF4-FFF2-40B4-BE49-F238E27FC236}">
                  <a16:creationId xmlns:a16="http://schemas.microsoft.com/office/drawing/2014/main" id="{27926D9A-34BF-BE66-65A8-72F00C939AD7}"/>
                </a:ext>
              </a:extLst>
            </p:cNvPr>
            <p:cNvGrpSpPr/>
            <p:nvPr/>
          </p:nvGrpSpPr>
          <p:grpSpPr>
            <a:xfrm>
              <a:off x="806658" y="2067820"/>
              <a:ext cx="1447800" cy="1295400"/>
              <a:chOff x="849313" y="2286000"/>
              <a:chExt cx="1447800" cy="1295400"/>
            </a:xfrm>
            <a:effectLst>
              <a:glow rad="228600">
                <a:schemeClr val="accent3">
                  <a:satMod val="175000"/>
                  <a:alpha val="40000"/>
                </a:schemeClr>
              </a:glow>
            </a:effectLst>
          </p:grpSpPr>
          <p:sp>
            <p:nvSpPr>
              <p:cNvPr id="74" name="Freeform 4">
                <a:extLst>
                  <a:ext uri="{FF2B5EF4-FFF2-40B4-BE49-F238E27FC236}">
                    <a16:creationId xmlns:a16="http://schemas.microsoft.com/office/drawing/2014/main" id="{46414237-B7F9-5DB0-9725-5C416D947798}"/>
                  </a:ext>
                </a:extLst>
              </p:cNvPr>
              <p:cNvSpPr>
                <a:spLocks/>
              </p:cNvSpPr>
              <p:nvPr/>
            </p:nvSpPr>
            <p:spPr bwMode="auto">
              <a:xfrm>
                <a:off x="2068513" y="26670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75" name="Freeform 5">
                <a:extLst>
                  <a:ext uri="{FF2B5EF4-FFF2-40B4-BE49-F238E27FC236}">
                    <a16:creationId xmlns:a16="http://schemas.microsoft.com/office/drawing/2014/main" id="{BB993CC1-0D55-A8E1-2399-ED7F54B720B8}"/>
                  </a:ext>
                </a:extLst>
              </p:cNvPr>
              <p:cNvSpPr>
                <a:spLocks/>
              </p:cNvSpPr>
              <p:nvPr/>
            </p:nvSpPr>
            <p:spPr bwMode="auto">
              <a:xfrm>
                <a:off x="1839913" y="25146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76" name="Freeform 6">
                <a:extLst>
                  <a:ext uri="{FF2B5EF4-FFF2-40B4-BE49-F238E27FC236}">
                    <a16:creationId xmlns:a16="http://schemas.microsoft.com/office/drawing/2014/main" id="{3FC3FD4B-23EC-9945-30A4-3F996C0D0C39}"/>
                  </a:ext>
                </a:extLst>
              </p:cNvPr>
              <p:cNvSpPr>
                <a:spLocks/>
              </p:cNvSpPr>
              <p:nvPr/>
            </p:nvSpPr>
            <p:spPr bwMode="auto">
              <a:xfrm>
                <a:off x="1611313" y="23622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77" name="Freeform 7">
                <a:extLst>
                  <a:ext uri="{FF2B5EF4-FFF2-40B4-BE49-F238E27FC236}">
                    <a16:creationId xmlns:a16="http://schemas.microsoft.com/office/drawing/2014/main" id="{469942AF-CA24-2D03-4D4C-DFE98F8A5495}"/>
                  </a:ext>
                </a:extLst>
              </p:cNvPr>
              <p:cNvSpPr>
                <a:spLocks/>
              </p:cNvSpPr>
              <p:nvPr/>
            </p:nvSpPr>
            <p:spPr bwMode="auto">
              <a:xfrm>
                <a:off x="1382713" y="2286000"/>
                <a:ext cx="228600" cy="457200"/>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78" name="Freeform 8">
                <a:extLst>
                  <a:ext uri="{FF2B5EF4-FFF2-40B4-BE49-F238E27FC236}">
                    <a16:creationId xmlns:a16="http://schemas.microsoft.com/office/drawing/2014/main" id="{79566F35-F729-6E89-BB2B-3EDF2ED2E9A9}"/>
                  </a:ext>
                </a:extLst>
              </p:cNvPr>
              <p:cNvSpPr>
                <a:spLocks/>
              </p:cNvSpPr>
              <p:nvPr/>
            </p:nvSpPr>
            <p:spPr bwMode="auto">
              <a:xfrm>
                <a:off x="968376" y="2286000"/>
                <a:ext cx="1252538" cy="849313"/>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79" name="Freeform 9">
                <a:extLst>
                  <a:ext uri="{FF2B5EF4-FFF2-40B4-BE49-F238E27FC236}">
                    <a16:creationId xmlns:a16="http://schemas.microsoft.com/office/drawing/2014/main" id="{A4F30E3F-38CA-4C1F-11C1-6A536192D6D4}"/>
                  </a:ext>
                </a:extLst>
              </p:cNvPr>
              <p:cNvSpPr>
                <a:spLocks/>
              </p:cNvSpPr>
              <p:nvPr/>
            </p:nvSpPr>
            <p:spPr bwMode="auto">
              <a:xfrm>
                <a:off x="984251" y="2438400"/>
                <a:ext cx="779463" cy="900113"/>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80" name="Freeform 10">
                <a:extLst>
                  <a:ext uri="{FF2B5EF4-FFF2-40B4-BE49-F238E27FC236}">
                    <a16:creationId xmlns:a16="http://schemas.microsoft.com/office/drawing/2014/main" id="{E0546529-8330-90F0-4D15-2AD805F4DAEE}"/>
                  </a:ext>
                </a:extLst>
              </p:cNvPr>
              <p:cNvSpPr>
                <a:spLocks/>
              </p:cNvSpPr>
              <p:nvPr/>
            </p:nvSpPr>
            <p:spPr bwMode="auto">
              <a:xfrm>
                <a:off x="1738313" y="2819400"/>
                <a:ext cx="482600" cy="519113"/>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81" name="Freeform 11">
                <a:extLst>
                  <a:ext uri="{FF2B5EF4-FFF2-40B4-BE49-F238E27FC236}">
                    <a16:creationId xmlns:a16="http://schemas.microsoft.com/office/drawing/2014/main" id="{0962C39C-477C-10C9-C685-80DFBE2D8831}"/>
                  </a:ext>
                </a:extLst>
              </p:cNvPr>
              <p:cNvSpPr>
                <a:spLocks/>
              </p:cNvSpPr>
              <p:nvPr/>
            </p:nvSpPr>
            <p:spPr bwMode="auto">
              <a:xfrm>
                <a:off x="1382713" y="3048000"/>
                <a:ext cx="381000" cy="533400"/>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82" name="Freeform 12">
                <a:extLst>
                  <a:ext uri="{FF2B5EF4-FFF2-40B4-BE49-F238E27FC236}">
                    <a16:creationId xmlns:a16="http://schemas.microsoft.com/office/drawing/2014/main" id="{931F2475-434B-DB92-FCFB-338560996F9B}"/>
                  </a:ext>
                </a:extLst>
              </p:cNvPr>
              <p:cNvSpPr>
                <a:spLocks/>
              </p:cNvSpPr>
              <p:nvPr/>
            </p:nvSpPr>
            <p:spPr bwMode="auto">
              <a:xfrm>
                <a:off x="1154113" y="2895600"/>
                <a:ext cx="381000" cy="457200"/>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83" name="Freeform 13">
                <a:extLst>
                  <a:ext uri="{FF2B5EF4-FFF2-40B4-BE49-F238E27FC236}">
                    <a16:creationId xmlns:a16="http://schemas.microsoft.com/office/drawing/2014/main" id="{E7787B14-2C5E-2F06-6B81-1E4C538DAA52}"/>
                  </a:ext>
                </a:extLst>
              </p:cNvPr>
              <p:cNvSpPr>
                <a:spLocks/>
              </p:cNvSpPr>
              <p:nvPr/>
            </p:nvSpPr>
            <p:spPr bwMode="auto">
              <a:xfrm>
                <a:off x="1001713" y="27432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84" name="Freeform 14">
                <a:extLst>
                  <a:ext uri="{FF2B5EF4-FFF2-40B4-BE49-F238E27FC236}">
                    <a16:creationId xmlns:a16="http://schemas.microsoft.com/office/drawing/2014/main" id="{3F0E7F96-5596-B5A2-4A83-E09074E6A2B1}"/>
                  </a:ext>
                </a:extLst>
              </p:cNvPr>
              <p:cNvSpPr>
                <a:spLocks/>
              </p:cNvSpPr>
              <p:nvPr/>
            </p:nvSpPr>
            <p:spPr bwMode="auto">
              <a:xfrm>
                <a:off x="849313" y="25908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73" name="Text Box 28">
              <a:extLst>
                <a:ext uri="{FF2B5EF4-FFF2-40B4-BE49-F238E27FC236}">
                  <a16:creationId xmlns:a16="http://schemas.microsoft.com/office/drawing/2014/main" id="{63A3A1C5-A83B-824B-1ADC-08658E58E982}"/>
                </a:ext>
              </a:extLst>
            </p:cNvPr>
            <p:cNvSpPr txBox="1">
              <a:spLocks noChangeArrowheads="1"/>
            </p:cNvSpPr>
            <p:nvPr/>
          </p:nvSpPr>
          <p:spPr bwMode="auto">
            <a:xfrm>
              <a:off x="1516253" y="2270434"/>
              <a:ext cx="423513" cy="523220"/>
            </a:xfrm>
            <a:prstGeom prst="rect">
              <a:avLst/>
            </a:prstGeom>
            <a:noFill/>
            <a:ln w="9525">
              <a:noFill/>
              <a:miter lim="800000"/>
              <a:headEnd/>
              <a:tailEnd/>
            </a:ln>
          </p:spPr>
          <p:txBody>
            <a:bodyPr wrap="none">
              <a:spAutoFit/>
            </a:bodyPr>
            <a:lstStyle/>
            <a:p>
              <a:pPr algn="r" eaLnBrk="0" hangingPunct="0"/>
              <a:r>
                <a:rPr lang="en-US" sz="2800" dirty="0">
                  <a:latin typeface="Arial" panose="020B0604020202020204" pitchFamily="34" charset="0"/>
                </a:rPr>
                <a:t>A</a:t>
              </a:r>
            </a:p>
          </p:txBody>
        </p:sp>
      </p:grpSp>
      <p:grpSp>
        <p:nvGrpSpPr>
          <p:cNvPr id="85" name="Group 84">
            <a:extLst>
              <a:ext uri="{FF2B5EF4-FFF2-40B4-BE49-F238E27FC236}">
                <a16:creationId xmlns:a16="http://schemas.microsoft.com/office/drawing/2014/main" id="{478B7690-3FEB-EEF2-A99B-7CC215A8E723}"/>
              </a:ext>
            </a:extLst>
          </p:cNvPr>
          <p:cNvGrpSpPr/>
          <p:nvPr/>
        </p:nvGrpSpPr>
        <p:grpSpPr>
          <a:xfrm>
            <a:off x="7431049" y="1882775"/>
            <a:ext cx="1447800" cy="1295400"/>
            <a:chOff x="7431049" y="1882775"/>
            <a:chExt cx="1447800" cy="1295400"/>
          </a:xfrm>
        </p:grpSpPr>
        <p:grpSp>
          <p:nvGrpSpPr>
            <p:cNvPr id="86" name="Group 15">
              <a:extLst>
                <a:ext uri="{FF2B5EF4-FFF2-40B4-BE49-F238E27FC236}">
                  <a16:creationId xmlns:a16="http://schemas.microsoft.com/office/drawing/2014/main" id="{5C22F8AC-8B81-DA9D-9B68-BBB434866A9B}"/>
                </a:ext>
              </a:extLst>
            </p:cNvPr>
            <p:cNvGrpSpPr>
              <a:grpSpLocks/>
            </p:cNvGrpSpPr>
            <p:nvPr/>
          </p:nvGrpSpPr>
          <p:grpSpPr bwMode="auto">
            <a:xfrm flipH="1">
              <a:off x="7431049" y="1882775"/>
              <a:ext cx="1447800" cy="1295400"/>
              <a:chOff x="2832" y="2064"/>
              <a:chExt cx="912" cy="816"/>
            </a:xfrm>
            <a:effectLst>
              <a:glow rad="228600">
                <a:schemeClr val="accent3">
                  <a:satMod val="175000"/>
                  <a:alpha val="40000"/>
                </a:schemeClr>
              </a:glow>
            </a:effectLst>
          </p:grpSpPr>
          <p:sp>
            <p:nvSpPr>
              <p:cNvPr id="88" name="Freeform 16">
                <a:extLst>
                  <a:ext uri="{FF2B5EF4-FFF2-40B4-BE49-F238E27FC236}">
                    <a16:creationId xmlns:a16="http://schemas.microsoft.com/office/drawing/2014/main" id="{428313EF-9F63-F659-C120-6490BE7EA6C7}"/>
                  </a:ext>
                </a:extLst>
              </p:cNvPr>
              <p:cNvSpPr>
                <a:spLocks/>
              </p:cNvSpPr>
              <p:nvPr/>
            </p:nvSpPr>
            <p:spPr bwMode="auto">
              <a:xfrm>
                <a:off x="3600" y="230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89" name="Freeform 17">
                <a:extLst>
                  <a:ext uri="{FF2B5EF4-FFF2-40B4-BE49-F238E27FC236}">
                    <a16:creationId xmlns:a16="http://schemas.microsoft.com/office/drawing/2014/main" id="{D6971E28-5FD1-03AE-EB15-28D962F95DEE}"/>
                  </a:ext>
                </a:extLst>
              </p:cNvPr>
              <p:cNvSpPr>
                <a:spLocks/>
              </p:cNvSpPr>
              <p:nvPr/>
            </p:nvSpPr>
            <p:spPr bwMode="auto">
              <a:xfrm>
                <a:off x="3456" y="220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90" name="Freeform 18">
                <a:extLst>
                  <a:ext uri="{FF2B5EF4-FFF2-40B4-BE49-F238E27FC236}">
                    <a16:creationId xmlns:a16="http://schemas.microsoft.com/office/drawing/2014/main" id="{5BC6639F-7917-88A0-D28A-21A455D7B990}"/>
                  </a:ext>
                </a:extLst>
              </p:cNvPr>
              <p:cNvSpPr>
                <a:spLocks/>
              </p:cNvSpPr>
              <p:nvPr/>
            </p:nvSpPr>
            <p:spPr bwMode="auto">
              <a:xfrm>
                <a:off x="3312" y="21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91" name="Freeform 19">
                <a:extLst>
                  <a:ext uri="{FF2B5EF4-FFF2-40B4-BE49-F238E27FC236}">
                    <a16:creationId xmlns:a16="http://schemas.microsoft.com/office/drawing/2014/main" id="{DC2177AA-CBDA-C79D-9418-719501D91550}"/>
                  </a:ext>
                </a:extLst>
              </p:cNvPr>
              <p:cNvSpPr>
                <a:spLocks/>
              </p:cNvSpPr>
              <p:nvPr/>
            </p:nvSpPr>
            <p:spPr bwMode="auto">
              <a:xfrm>
                <a:off x="3168" y="2064"/>
                <a:ext cx="144" cy="288"/>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92" name="Freeform 20">
                <a:extLst>
                  <a:ext uri="{FF2B5EF4-FFF2-40B4-BE49-F238E27FC236}">
                    <a16:creationId xmlns:a16="http://schemas.microsoft.com/office/drawing/2014/main" id="{A3C49104-6307-835E-28F9-BAF6F1C9D25F}"/>
                  </a:ext>
                </a:extLst>
              </p:cNvPr>
              <p:cNvSpPr>
                <a:spLocks/>
              </p:cNvSpPr>
              <p:nvPr/>
            </p:nvSpPr>
            <p:spPr bwMode="auto">
              <a:xfrm>
                <a:off x="2907" y="206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6666FF"/>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93" name="Freeform 21">
                <a:extLst>
                  <a:ext uri="{FF2B5EF4-FFF2-40B4-BE49-F238E27FC236}">
                    <a16:creationId xmlns:a16="http://schemas.microsoft.com/office/drawing/2014/main" id="{C4F74871-ADC0-25F7-8927-783E8D642DA1}"/>
                  </a:ext>
                </a:extLst>
              </p:cNvPr>
              <p:cNvSpPr>
                <a:spLocks/>
              </p:cNvSpPr>
              <p:nvPr/>
            </p:nvSpPr>
            <p:spPr bwMode="auto">
              <a:xfrm>
                <a:off x="2917" y="216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6666FF"/>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94" name="Freeform 22">
                <a:extLst>
                  <a:ext uri="{FF2B5EF4-FFF2-40B4-BE49-F238E27FC236}">
                    <a16:creationId xmlns:a16="http://schemas.microsoft.com/office/drawing/2014/main" id="{4A8A4292-F6A0-D513-A22F-FC4C08A9F331}"/>
                  </a:ext>
                </a:extLst>
              </p:cNvPr>
              <p:cNvSpPr>
                <a:spLocks/>
              </p:cNvSpPr>
              <p:nvPr/>
            </p:nvSpPr>
            <p:spPr bwMode="auto">
              <a:xfrm>
                <a:off x="3392" y="240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6666FF"/>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95" name="Freeform 23">
                <a:extLst>
                  <a:ext uri="{FF2B5EF4-FFF2-40B4-BE49-F238E27FC236}">
                    <a16:creationId xmlns:a16="http://schemas.microsoft.com/office/drawing/2014/main" id="{1629627B-C24A-A33C-1B45-5D949311DAFA}"/>
                  </a:ext>
                </a:extLst>
              </p:cNvPr>
              <p:cNvSpPr>
                <a:spLocks/>
              </p:cNvSpPr>
              <p:nvPr/>
            </p:nvSpPr>
            <p:spPr bwMode="auto">
              <a:xfrm>
                <a:off x="3168" y="2544"/>
                <a:ext cx="240" cy="336"/>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96" name="Freeform 24">
                <a:extLst>
                  <a:ext uri="{FF2B5EF4-FFF2-40B4-BE49-F238E27FC236}">
                    <a16:creationId xmlns:a16="http://schemas.microsoft.com/office/drawing/2014/main" id="{97A34CE9-5972-E020-0F0E-74E48E7AD5C4}"/>
                  </a:ext>
                </a:extLst>
              </p:cNvPr>
              <p:cNvSpPr>
                <a:spLocks/>
              </p:cNvSpPr>
              <p:nvPr/>
            </p:nvSpPr>
            <p:spPr bwMode="auto">
              <a:xfrm>
                <a:off x="3024" y="2448"/>
                <a:ext cx="240" cy="288"/>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97" name="Freeform 25">
                <a:extLst>
                  <a:ext uri="{FF2B5EF4-FFF2-40B4-BE49-F238E27FC236}">
                    <a16:creationId xmlns:a16="http://schemas.microsoft.com/office/drawing/2014/main" id="{E297724C-5B8A-99F7-BA90-86B0B3CCFA11}"/>
                  </a:ext>
                </a:extLst>
              </p:cNvPr>
              <p:cNvSpPr>
                <a:spLocks/>
              </p:cNvSpPr>
              <p:nvPr/>
            </p:nvSpPr>
            <p:spPr bwMode="auto">
              <a:xfrm>
                <a:off x="2928" y="2352"/>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98" name="Freeform 26">
                <a:extLst>
                  <a:ext uri="{FF2B5EF4-FFF2-40B4-BE49-F238E27FC236}">
                    <a16:creationId xmlns:a16="http://schemas.microsoft.com/office/drawing/2014/main" id="{39F0CC7B-7D1F-0C81-7ADD-B5BCFF3EB679}"/>
                  </a:ext>
                </a:extLst>
              </p:cNvPr>
              <p:cNvSpPr>
                <a:spLocks/>
              </p:cNvSpPr>
              <p:nvPr/>
            </p:nvSpPr>
            <p:spPr bwMode="auto">
              <a:xfrm>
                <a:off x="2832" y="2256"/>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87" name="Text Box 29">
              <a:extLst>
                <a:ext uri="{FF2B5EF4-FFF2-40B4-BE49-F238E27FC236}">
                  <a16:creationId xmlns:a16="http://schemas.microsoft.com/office/drawing/2014/main" id="{B14522FB-29D0-4C86-8A5D-1FC7A1B6AAAA}"/>
                </a:ext>
              </a:extLst>
            </p:cNvPr>
            <p:cNvSpPr txBox="1">
              <a:spLocks noChangeArrowheads="1"/>
            </p:cNvSpPr>
            <p:nvPr/>
          </p:nvSpPr>
          <p:spPr bwMode="auto">
            <a:xfrm>
              <a:off x="7793386" y="2103438"/>
              <a:ext cx="423514" cy="523220"/>
            </a:xfrm>
            <a:prstGeom prst="rect">
              <a:avLst/>
            </a:prstGeom>
            <a:noFill/>
            <a:ln w="9525">
              <a:noFill/>
              <a:miter lim="800000"/>
              <a:headEnd/>
              <a:tailEnd/>
            </a:ln>
          </p:spPr>
          <p:txBody>
            <a:bodyPr wrap="none">
              <a:spAutoFit/>
            </a:bodyPr>
            <a:lstStyle/>
            <a:p>
              <a:pPr algn="r" eaLnBrk="0" hangingPunct="0"/>
              <a:r>
                <a:rPr lang="en-US" sz="2800" dirty="0">
                  <a:latin typeface="Arial" panose="020B0604020202020204" pitchFamily="34" charset="0"/>
                </a:rPr>
                <a:t>B</a:t>
              </a:r>
            </a:p>
          </p:txBody>
        </p:sp>
      </p:grpSp>
    </p:spTree>
    <p:extLst>
      <p:ext uri="{BB962C8B-B14F-4D97-AF65-F5344CB8AC3E}">
        <p14:creationId xmlns:p14="http://schemas.microsoft.com/office/powerpoint/2010/main" val="3699468786"/>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3" name="Slide Number Placeholder 3"/>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E3C28DDC-9E36-474C-9C43-D2A5989ECAE4}" type="slidenum">
              <a:rPr lang="ar-SA" sz="1400">
                <a:latin typeface="Arial" panose="020B0604020202020204" pitchFamily="34" charset="0"/>
                <a:cs typeface="Arial" pitchFamily="34" charset="0"/>
              </a:rPr>
              <a:pPr algn="r" eaLnBrk="0" hangingPunct="0"/>
              <a:t>47</a:t>
            </a:fld>
            <a:endParaRPr lang="en-US" sz="1400" dirty="0">
              <a:latin typeface="Arial" panose="020B0604020202020204" pitchFamily="34" charset="0"/>
              <a:cs typeface="Arial" pitchFamily="34" charset="0"/>
            </a:endParaRPr>
          </a:p>
        </p:txBody>
      </p:sp>
      <p:sp>
        <p:nvSpPr>
          <p:cNvPr id="97284" name="Rectangle 2"/>
          <p:cNvSpPr>
            <a:spLocks noGrp="1" noChangeArrowheads="1"/>
          </p:cNvSpPr>
          <p:nvPr>
            <p:ph type="title" idx="4294967295"/>
          </p:nvPr>
        </p:nvSpPr>
        <p:spPr/>
        <p:txBody>
          <a:bodyPr/>
          <a:lstStyle/>
          <a:p>
            <a:r>
              <a:rPr lang="en-US" dirty="0">
                <a:solidFill>
                  <a:srgbClr val="FFFF00"/>
                </a:solidFill>
              </a:rPr>
              <a:t>The Problem</a:t>
            </a:r>
          </a:p>
        </p:txBody>
      </p:sp>
      <p:sp>
        <p:nvSpPr>
          <p:cNvPr id="97311" name="Oval 29"/>
          <p:cNvSpPr>
            <a:spLocks noChangeArrowheads="1"/>
          </p:cNvSpPr>
          <p:nvPr/>
        </p:nvSpPr>
        <p:spPr bwMode="auto">
          <a:xfrm>
            <a:off x="1104900" y="3505200"/>
            <a:ext cx="7239000" cy="2286000"/>
          </a:xfrm>
          <a:prstGeom prst="ellipse">
            <a:avLst/>
          </a:prstGeom>
          <a:solidFill>
            <a:srgbClr val="00FFFF"/>
          </a:solidFill>
          <a:ln w="9525">
            <a:noFill/>
            <a:round/>
            <a:headEnd/>
            <a:tailEnd/>
          </a:ln>
        </p:spPr>
        <p:txBody>
          <a:bodyPr wrap="none" anchor="ctr"/>
          <a:lstStyle/>
          <a:p>
            <a:pPr algn="ctr" eaLnBrk="0" hangingPunct="0"/>
            <a:r>
              <a:rPr lang="en-US" sz="2800" dirty="0">
                <a:solidFill>
                  <a:srgbClr val="0000FF"/>
                </a:solidFill>
                <a:latin typeface="+mj-lt"/>
              </a:rPr>
              <a:t>The pets don’t</a:t>
            </a:r>
          </a:p>
          <a:p>
            <a:pPr algn="ctr" eaLnBrk="0" hangingPunct="0"/>
            <a:r>
              <a:rPr lang="en-US" sz="2800" dirty="0">
                <a:solidFill>
                  <a:srgbClr val="0000FF"/>
                </a:solidFill>
                <a:latin typeface="+mj-lt"/>
              </a:rPr>
              <a:t>get along</a:t>
            </a:r>
          </a:p>
        </p:txBody>
      </p:sp>
      <p:sp>
        <p:nvSpPr>
          <p:cNvPr id="44" name="Footer Placeholder 1"/>
          <p:cNvSpPr>
            <a:spLocks noGrp="1"/>
          </p:cNvSpPr>
          <p:nvPr>
            <p:ph type="ftr" sz="quarter" idx="10"/>
          </p:nvPr>
        </p:nvSpPr>
        <p:spPr>
          <a:xfrm>
            <a:off x="3124200" y="6245225"/>
            <a:ext cx="3124200" cy="476250"/>
          </a:xfrm>
        </p:spPr>
        <p:txBody>
          <a:bodyPr/>
          <a:lstStyle/>
          <a:p>
            <a:r>
              <a:rPr lang="en-US" dirty="0">
                <a:latin typeface="+mj-lt"/>
              </a:rPr>
              <a:t>Art of Multiprocessor Programming</a:t>
            </a:r>
          </a:p>
        </p:txBody>
      </p:sp>
      <p:grpSp>
        <p:nvGrpSpPr>
          <p:cNvPr id="45" name="Group 30">
            <a:extLst>
              <a:ext uri="{FF2B5EF4-FFF2-40B4-BE49-F238E27FC236}">
                <a16:creationId xmlns:a16="http://schemas.microsoft.com/office/drawing/2014/main" id="{1EB0732B-2DDF-447B-B489-8E69B6053051}"/>
              </a:ext>
            </a:extLst>
          </p:cNvPr>
          <p:cNvGrpSpPr>
            <a:grpSpLocks/>
          </p:cNvGrpSpPr>
          <p:nvPr/>
        </p:nvGrpSpPr>
        <p:grpSpPr bwMode="auto">
          <a:xfrm>
            <a:off x="3429000" y="2057400"/>
            <a:ext cx="1905000" cy="1714500"/>
            <a:chOff x="1728" y="1008"/>
            <a:chExt cx="1968" cy="2376"/>
          </a:xfrm>
          <a:effectLst>
            <a:glow rad="139700">
              <a:schemeClr val="accent3">
                <a:satMod val="175000"/>
                <a:alpha val="40000"/>
              </a:schemeClr>
            </a:glow>
          </a:effectLst>
        </p:grpSpPr>
        <p:sp>
          <p:nvSpPr>
            <p:cNvPr id="46" name="AutoShape 31">
              <a:extLst>
                <a:ext uri="{FF2B5EF4-FFF2-40B4-BE49-F238E27FC236}">
                  <a16:creationId xmlns:a16="http://schemas.microsoft.com/office/drawing/2014/main" id="{3F01A4BD-9B2A-422B-9C55-90CFE5717D29}"/>
                </a:ext>
              </a:extLst>
            </p:cNvPr>
            <p:cNvSpPr>
              <a:spLocks noChangeArrowheads="1"/>
            </p:cNvSpPr>
            <p:nvPr/>
          </p:nvSpPr>
          <p:spPr bwMode="auto">
            <a:xfrm>
              <a:off x="1728" y="1008"/>
              <a:ext cx="1968" cy="1104"/>
            </a:xfrm>
            <a:prstGeom prst="cloudCallout">
              <a:avLst>
                <a:gd name="adj1" fmla="val 1778"/>
                <a:gd name="adj2" fmla="val 49273"/>
              </a:avLst>
            </a:prstGeom>
            <a:solidFill>
              <a:schemeClr val="accent1"/>
            </a:solidFill>
            <a:ln w="9525">
              <a:solidFill>
                <a:schemeClr val="tx1"/>
              </a:solidFill>
              <a:round/>
              <a:headEnd/>
              <a:tailEnd/>
            </a:ln>
          </p:spPr>
          <p:txBody>
            <a:bodyPr anchor="ctr"/>
            <a:lstStyle/>
            <a:p>
              <a:pPr algn="ctr" eaLnBrk="0" hangingPunct="0"/>
              <a:endParaRPr lang="en-US" sz="4400" dirty="0">
                <a:solidFill>
                  <a:srgbClr val="0000FF"/>
                </a:solidFill>
                <a:latin typeface="Arial" panose="020B0604020202020204" pitchFamily="34" charset="0"/>
              </a:endParaRPr>
            </a:p>
          </p:txBody>
        </p:sp>
        <p:sp>
          <p:nvSpPr>
            <p:cNvPr id="47" name="Freeform 32">
              <a:extLst>
                <a:ext uri="{FF2B5EF4-FFF2-40B4-BE49-F238E27FC236}">
                  <a16:creationId xmlns:a16="http://schemas.microsoft.com/office/drawing/2014/main" id="{43686C23-8A11-4A0F-871A-A3F058FEDE0A}"/>
                </a:ext>
              </a:extLst>
            </p:cNvPr>
            <p:cNvSpPr>
              <a:spLocks/>
            </p:cNvSpPr>
            <p:nvPr/>
          </p:nvSpPr>
          <p:spPr bwMode="auto">
            <a:xfrm>
              <a:off x="1992" y="1800"/>
              <a:ext cx="1048" cy="1584"/>
            </a:xfrm>
            <a:custGeom>
              <a:avLst/>
              <a:gdLst>
                <a:gd name="T0" fmla="*/ 504 w 1048"/>
                <a:gd name="T1" fmla="*/ 264 h 1584"/>
                <a:gd name="T2" fmla="*/ 696 w 1048"/>
                <a:gd name="T3" fmla="*/ 120 h 1584"/>
                <a:gd name="T4" fmla="*/ 936 w 1048"/>
                <a:gd name="T5" fmla="*/ 216 h 1584"/>
                <a:gd name="T6" fmla="*/ 1032 w 1048"/>
                <a:gd name="T7" fmla="*/ 1416 h 1584"/>
                <a:gd name="T8" fmla="*/ 840 w 1048"/>
                <a:gd name="T9" fmla="*/ 1224 h 1584"/>
                <a:gd name="T10" fmla="*/ 504 w 1048"/>
                <a:gd name="T11" fmla="*/ 1464 h 1584"/>
                <a:gd name="T12" fmla="*/ 360 w 1048"/>
                <a:gd name="T13" fmla="*/ 1272 h 1584"/>
                <a:gd name="T14" fmla="*/ 24 w 1048"/>
                <a:gd name="T15" fmla="*/ 1320 h 1584"/>
                <a:gd name="T16" fmla="*/ 504 w 1048"/>
                <a:gd name="T17" fmla="*/ 264 h 15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48"/>
                <a:gd name="T28" fmla="*/ 0 h 1584"/>
                <a:gd name="T29" fmla="*/ 1048 w 1048"/>
                <a:gd name="T30" fmla="*/ 1584 h 15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48" h="1584">
                  <a:moveTo>
                    <a:pt x="504" y="264"/>
                  </a:moveTo>
                  <a:cubicBezTo>
                    <a:pt x="616" y="64"/>
                    <a:pt x="624" y="128"/>
                    <a:pt x="696" y="120"/>
                  </a:cubicBezTo>
                  <a:cubicBezTo>
                    <a:pt x="768" y="112"/>
                    <a:pt x="880" y="0"/>
                    <a:pt x="936" y="216"/>
                  </a:cubicBezTo>
                  <a:cubicBezTo>
                    <a:pt x="992" y="432"/>
                    <a:pt x="1048" y="1248"/>
                    <a:pt x="1032" y="1416"/>
                  </a:cubicBezTo>
                  <a:cubicBezTo>
                    <a:pt x="1016" y="1584"/>
                    <a:pt x="928" y="1216"/>
                    <a:pt x="840" y="1224"/>
                  </a:cubicBezTo>
                  <a:cubicBezTo>
                    <a:pt x="752" y="1232"/>
                    <a:pt x="584" y="1456"/>
                    <a:pt x="504" y="1464"/>
                  </a:cubicBezTo>
                  <a:cubicBezTo>
                    <a:pt x="424" y="1472"/>
                    <a:pt x="440" y="1296"/>
                    <a:pt x="360" y="1272"/>
                  </a:cubicBezTo>
                  <a:cubicBezTo>
                    <a:pt x="280" y="1248"/>
                    <a:pt x="0" y="1488"/>
                    <a:pt x="24" y="1320"/>
                  </a:cubicBezTo>
                  <a:cubicBezTo>
                    <a:pt x="48" y="1152"/>
                    <a:pt x="392" y="464"/>
                    <a:pt x="504" y="264"/>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48" name="Freeform 33">
              <a:extLst>
                <a:ext uri="{FF2B5EF4-FFF2-40B4-BE49-F238E27FC236}">
                  <a16:creationId xmlns:a16="http://schemas.microsoft.com/office/drawing/2014/main" id="{42CDC2CF-52FB-4A15-AFFF-05B41DEAF8F6}"/>
                </a:ext>
              </a:extLst>
            </p:cNvPr>
            <p:cNvSpPr>
              <a:spLocks/>
            </p:cNvSpPr>
            <p:nvPr/>
          </p:nvSpPr>
          <p:spPr bwMode="auto">
            <a:xfrm>
              <a:off x="2192" y="1541"/>
              <a:ext cx="1216" cy="627"/>
            </a:xfrm>
            <a:custGeom>
              <a:avLst/>
              <a:gdLst>
                <a:gd name="T0" fmla="*/ 16 w 1216"/>
                <a:gd name="T1" fmla="*/ 139 h 627"/>
                <a:gd name="T2" fmla="*/ 400 w 1216"/>
                <a:gd name="T3" fmla="*/ 619 h 627"/>
                <a:gd name="T4" fmla="*/ 1168 w 1216"/>
                <a:gd name="T5" fmla="*/ 187 h 627"/>
                <a:gd name="T6" fmla="*/ 688 w 1216"/>
                <a:gd name="T7" fmla="*/ 283 h 627"/>
                <a:gd name="T8" fmla="*/ 505 w 1216"/>
                <a:gd name="T9" fmla="*/ 32 h 627"/>
                <a:gd name="T10" fmla="*/ 496 w 1216"/>
                <a:gd name="T11" fmla="*/ 475 h 627"/>
                <a:gd name="T12" fmla="*/ 16 w 1216"/>
                <a:gd name="T13" fmla="*/ 139 h 627"/>
                <a:gd name="T14" fmla="*/ 0 60000 65536"/>
                <a:gd name="T15" fmla="*/ 0 60000 65536"/>
                <a:gd name="T16" fmla="*/ 0 60000 65536"/>
                <a:gd name="T17" fmla="*/ 0 60000 65536"/>
                <a:gd name="T18" fmla="*/ 0 60000 65536"/>
                <a:gd name="T19" fmla="*/ 0 60000 65536"/>
                <a:gd name="T20" fmla="*/ 0 60000 65536"/>
                <a:gd name="T21" fmla="*/ 0 w 1216"/>
                <a:gd name="T22" fmla="*/ 0 h 627"/>
                <a:gd name="T23" fmla="*/ 1216 w 1216"/>
                <a:gd name="T24" fmla="*/ 627 h 6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16" h="627">
                  <a:moveTo>
                    <a:pt x="16" y="139"/>
                  </a:moveTo>
                  <a:cubicBezTo>
                    <a:pt x="0" y="163"/>
                    <a:pt x="208" y="611"/>
                    <a:pt x="400" y="619"/>
                  </a:cubicBezTo>
                  <a:cubicBezTo>
                    <a:pt x="592" y="627"/>
                    <a:pt x="1120" y="243"/>
                    <a:pt x="1168" y="187"/>
                  </a:cubicBezTo>
                  <a:cubicBezTo>
                    <a:pt x="1216" y="131"/>
                    <a:pt x="798" y="309"/>
                    <a:pt x="688" y="283"/>
                  </a:cubicBezTo>
                  <a:cubicBezTo>
                    <a:pt x="578" y="257"/>
                    <a:pt x="537" y="0"/>
                    <a:pt x="505" y="32"/>
                  </a:cubicBezTo>
                  <a:cubicBezTo>
                    <a:pt x="473" y="64"/>
                    <a:pt x="577" y="457"/>
                    <a:pt x="496" y="475"/>
                  </a:cubicBezTo>
                  <a:cubicBezTo>
                    <a:pt x="415" y="493"/>
                    <a:pt x="32" y="115"/>
                    <a:pt x="16" y="139"/>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49" name="Group 34">
            <a:extLst>
              <a:ext uri="{FF2B5EF4-FFF2-40B4-BE49-F238E27FC236}">
                <a16:creationId xmlns:a16="http://schemas.microsoft.com/office/drawing/2014/main" id="{8AADA34E-E9F3-4F60-BD7B-DC1B1960FAD8}"/>
              </a:ext>
            </a:extLst>
          </p:cNvPr>
          <p:cNvGrpSpPr>
            <a:grpSpLocks/>
          </p:cNvGrpSpPr>
          <p:nvPr/>
        </p:nvGrpSpPr>
        <p:grpSpPr bwMode="auto">
          <a:xfrm>
            <a:off x="6553200" y="4191000"/>
            <a:ext cx="1905000" cy="1714500"/>
            <a:chOff x="1728" y="1008"/>
            <a:chExt cx="1968" cy="2376"/>
          </a:xfrm>
          <a:effectLst>
            <a:glow rad="139700">
              <a:schemeClr val="accent3">
                <a:satMod val="175000"/>
                <a:alpha val="40000"/>
              </a:schemeClr>
            </a:glow>
          </a:effectLst>
        </p:grpSpPr>
        <p:sp>
          <p:nvSpPr>
            <p:cNvPr id="50" name="AutoShape 35">
              <a:extLst>
                <a:ext uri="{FF2B5EF4-FFF2-40B4-BE49-F238E27FC236}">
                  <a16:creationId xmlns:a16="http://schemas.microsoft.com/office/drawing/2014/main" id="{605A095F-2AA5-4177-A016-92845B82701F}"/>
                </a:ext>
              </a:extLst>
            </p:cNvPr>
            <p:cNvSpPr>
              <a:spLocks noChangeArrowheads="1"/>
            </p:cNvSpPr>
            <p:nvPr/>
          </p:nvSpPr>
          <p:spPr bwMode="auto">
            <a:xfrm>
              <a:off x="1728" y="1008"/>
              <a:ext cx="1968" cy="1104"/>
            </a:xfrm>
            <a:prstGeom prst="cloudCallout">
              <a:avLst>
                <a:gd name="adj1" fmla="val 1778"/>
                <a:gd name="adj2" fmla="val 49273"/>
              </a:avLst>
            </a:prstGeom>
            <a:solidFill>
              <a:schemeClr val="accent1"/>
            </a:solidFill>
            <a:ln w="9525">
              <a:solidFill>
                <a:schemeClr val="tx1"/>
              </a:solidFill>
              <a:round/>
              <a:headEnd/>
              <a:tailEnd/>
            </a:ln>
          </p:spPr>
          <p:txBody>
            <a:bodyPr anchor="ctr"/>
            <a:lstStyle/>
            <a:p>
              <a:pPr algn="ctr" eaLnBrk="0" hangingPunct="0"/>
              <a:endParaRPr lang="en-US" sz="4400" dirty="0">
                <a:solidFill>
                  <a:srgbClr val="0000FF"/>
                </a:solidFill>
                <a:latin typeface="Arial" panose="020B0604020202020204" pitchFamily="34" charset="0"/>
              </a:endParaRPr>
            </a:p>
          </p:txBody>
        </p:sp>
        <p:sp>
          <p:nvSpPr>
            <p:cNvPr id="51" name="Freeform 36">
              <a:extLst>
                <a:ext uri="{FF2B5EF4-FFF2-40B4-BE49-F238E27FC236}">
                  <a16:creationId xmlns:a16="http://schemas.microsoft.com/office/drawing/2014/main" id="{20AC8BC7-4CB7-4031-9C4D-239410578430}"/>
                </a:ext>
              </a:extLst>
            </p:cNvPr>
            <p:cNvSpPr>
              <a:spLocks/>
            </p:cNvSpPr>
            <p:nvPr/>
          </p:nvSpPr>
          <p:spPr bwMode="auto">
            <a:xfrm>
              <a:off x="1992" y="1800"/>
              <a:ext cx="1048" cy="1584"/>
            </a:xfrm>
            <a:custGeom>
              <a:avLst/>
              <a:gdLst>
                <a:gd name="T0" fmla="*/ 504 w 1048"/>
                <a:gd name="T1" fmla="*/ 264 h 1584"/>
                <a:gd name="T2" fmla="*/ 696 w 1048"/>
                <a:gd name="T3" fmla="*/ 120 h 1584"/>
                <a:gd name="T4" fmla="*/ 936 w 1048"/>
                <a:gd name="T5" fmla="*/ 216 h 1584"/>
                <a:gd name="T6" fmla="*/ 1032 w 1048"/>
                <a:gd name="T7" fmla="*/ 1416 h 1584"/>
                <a:gd name="T8" fmla="*/ 840 w 1048"/>
                <a:gd name="T9" fmla="*/ 1224 h 1584"/>
                <a:gd name="T10" fmla="*/ 504 w 1048"/>
                <a:gd name="T11" fmla="*/ 1464 h 1584"/>
                <a:gd name="T12" fmla="*/ 360 w 1048"/>
                <a:gd name="T13" fmla="*/ 1272 h 1584"/>
                <a:gd name="T14" fmla="*/ 24 w 1048"/>
                <a:gd name="T15" fmla="*/ 1320 h 1584"/>
                <a:gd name="T16" fmla="*/ 504 w 1048"/>
                <a:gd name="T17" fmla="*/ 264 h 15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48"/>
                <a:gd name="T28" fmla="*/ 0 h 1584"/>
                <a:gd name="T29" fmla="*/ 1048 w 1048"/>
                <a:gd name="T30" fmla="*/ 1584 h 15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48" h="1584">
                  <a:moveTo>
                    <a:pt x="504" y="264"/>
                  </a:moveTo>
                  <a:cubicBezTo>
                    <a:pt x="616" y="64"/>
                    <a:pt x="624" y="128"/>
                    <a:pt x="696" y="120"/>
                  </a:cubicBezTo>
                  <a:cubicBezTo>
                    <a:pt x="768" y="112"/>
                    <a:pt x="880" y="0"/>
                    <a:pt x="936" y="216"/>
                  </a:cubicBezTo>
                  <a:cubicBezTo>
                    <a:pt x="992" y="432"/>
                    <a:pt x="1048" y="1248"/>
                    <a:pt x="1032" y="1416"/>
                  </a:cubicBezTo>
                  <a:cubicBezTo>
                    <a:pt x="1016" y="1584"/>
                    <a:pt x="928" y="1216"/>
                    <a:pt x="840" y="1224"/>
                  </a:cubicBezTo>
                  <a:cubicBezTo>
                    <a:pt x="752" y="1232"/>
                    <a:pt x="584" y="1456"/>
                    <a:pt x="504" y="1464"/>
                  </a:cubicBezTo>
                  <a:cubicBezTo>
                    <a:pt x="424" y="1472"/>
                    <a:pt x="440" y="1296"/>
                    <a:pt x="360" y="1272"/>
                  </a:cubicBezTo>
                  <a:cubicBezTo>
                    <a:pt x="280" y="1248"/>
                    <a:pt x="0" y="1488"/>
                    <a:pt x="24" y="1320"/>
                  </a:cubicBezTo>
                  <a:cubicBezTo>
                    <a:pt x="48" y="1152"/>
                    <a:pt x="392" y="464"/>
                    <a:pt x="504" y="264"/>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52" name="Freeform 37">
              <a:extLst>
                <a:ext uri="{FF2B5EF4-FFF2-40B4-BE49-F238E27FC236}">
                  <a16:creationId xmlns:a16="http://schemas.microsoft.com/office/drawing/2014/main" id="{07A6AB73-97EB-49C9-9A02-E76AA9F42400}"/>
                </a:ext>
              </a:extLst>
            </p:cNvPr>
            <p:cNvSpPr>
              <a:spLocks/>
            </p:cNvSpPr>
            <p:nvPr/>
          </p:nvSpPr>
          <p:spPr bwMode="auto">
            <a:xfrm>
              <a:off x="2192" y="1541"/>
              <a:ext cx="1216" cy="627"/>
            </a:xfrm>
            <a:custGeom>
              <a:avLst/>
              <a:gdLst>
                <a:gd name="T0" fmla="*/ 16 w 1216"/>
                <a:gd name="T1" fmla="*/ 139 h 627"/>
                <a:gd name="T2" fmla="*/ 400 w 1216"/>
                <a:gd name="T3" fmla="*/ 619 h 627"/>
                <a:gd name="T4" fmla="*/ 1168 w 1216"/>
                <a:gd name="T5" fmla="*/ 187 h 627"/>
                <a:gd name="T6" fmla="*/ 688 w 1216"/>
                <a:gd name="T7" fmla="*/ 283 h 627"/>
                <a:gd name="T8" fmla="*/ 505 w 1216"/>
                <a:gd name="T9" fmla="*/ 32 h 627"/>
                <a:gd name="T10" fmla="*/ 496 w 1216"/>
                <a:gd name="T11" fmla="*/ 475 h 627"/>
                <a:gd name="T12" fmla="*/ 16 w 1216"/>
                <a:gd name="T13" fmla="*/ 139 h 627"/>
                <a:gd name="T14" fmla="*/ 0 60000 65536"/>
                <a:gd name="T15" fmla="*/ 0 60000 65536"/>
                <a:gd name="T16" fmla="*/ 0 60000 65536"/>
                <a:gd name="T17" fmla="*/ 0 60000 65536"/>
                <a:gd name="T18" fmla="*/ 0 60000 65536"/>
                <a:gd name="T19" fmla="*/ 0 60000 65536"/>
                <a:gd name="T20" fmla="*/ 0 60000 65536"/>
                <a:gd name="T21" fmla="*/ 0 w 1216"/>
                <a:gd name="T22" fmla="*/ 0 h 627"/>
                <a:gd name="T23" fmla="*/ 1216 w 1216"/>
                <a:gd name="T24" fmla="*/ 627 h 6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16" h="627">
                  <a:moveTo>
                    <a:pt x="16" y="139"/>
                  </a:moveTo>
                  <a:cubicBezTo>
                    <a:pt x="0" y="163"/>
                    <a:pt x="208" y="611"/>
                    <a:pt x="400" y="619"/>
                  </a:cubicBezTo>
                  <a:cubicBezTo>
                    <a:pt x="592" y="627"/>
                    <a:pt x="1120" y="243"/>
                    <a:pt x="1168" y="187"/>
                  </a:cubicBezTo>
                  <a:cubicBezTo>
                    <a:pt x="1216" y="131"/>
                    <a:pt x="798" y="309"/>
                    <a:pt x="688" y="283"/>
                  </a:cubicBezTo>
                  <a:cubicBezTo>
                    <a:pt x="578" y="257"/>
                    <a:pt x="537" y="0"/>
                    <a:pt x="505" y="32"/>
                  </a:cubicBezTo>
                  <a:cubicBezTo>
                    <a:pt x="473" y="64"/>
                    <a:pt x="577" y="457"/>
                    <a:pt x="496" y="475"/>
                  </a:cubicBezTo>
                  <a:cubicBezTo>
                    <a:pt x="415" y="493"/>
                    <a:pt x="32" y="115"/>
                    <a:pt x="16" y="139"/>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53" name="Group 38">
            <a:extLst>
              <a:ext uri="{FF2B5EF4-FFF2-40B4-BE49-F238E27FC236}">
                <a16:creationId xmlns:a16="http://schemas.microsoft.com/office/drawing/2014/main" id="{EA9128D8-1D05-4473-92BD-48719A824B73}"/>
              </a:ext>
            </a:extLst>
          </p:cNvPr>
          <p:cNvGrpSpPr>
            <a:grpSpLocks/>
          </p:cNvGrpSpPr>
          <p:nvPr/>
        </p:nvGrpSpPr>
        <p:grpSpPr bwMode="auto">
          <a:xfrm>
            <a:off x="609600" y="4114800"/>
            <a:ext cx="1905000" cy="1714500"/>
            <a:chOff x="1728" y="1008"/>
            <a:chExt cx="1968" cy="2376"/>
          </a:xfrm>
          <a:effectLst>
            <a:glow rad="139700">
              <a:schemeClr val="accent3">
                <a:satMod val="175000"/>
                <a:alpha val="40000"/>
              </a:schemeClr>
            </a:glow>
          </a:effectLst>
        </p:grpSpPr>
        <p:sp>
          <p:nvSpPr>
            <p:cNvPr id="54" name="AutoShape 39">
              <a:extLst>
                <a:ext uri="{FF2B5EF4-FFF2-40B4-BE49-F238E27FC236}">
                  <a16:creationId xmlns:a16="http://schemas.microsoft.com/office/drawing/2014/main" id="{52670D42-1C8D-467E-8317-66C9A49C47C8}"/>
                </a:ext>
              </a:extLst>
            </p:cNvPr>
            <p:cNvSpPr>
              <a:spLocks noChangeArrowheads="1"/>
            </p:cNvSpPr>
            <p:nvPr/>
          </p:nvSpPr>
          <p:spPr bwMode="auto">
            <a:xfrm>
              <a:off x="1728" y="1008"/>
              <a:ext cx="1968" cy="1104"/>
            </a:xfrm>
            <a:prstGeom prst="cloudCallout">
              <a:avLst>
                <a:gd name="adj1" fmla="val 1778"/>
                <a:gd name="adj2" fmla="val 49273"/>
              </a:avLst>
            </a:prstGeom>
            <a:solidFill>
              <a:schemeClr val="accent1"/>
            </a:solidFill>
            <a:ln w="9525">
              <a:solidFill>
                <a:schemeClr val="tx1"/>
              </a:solidFill>
              <a:round/>
              <a:headEnd/>
              <a:tailEnd/>
            </a:ln>
          </p:spPr>
          <p:txBody>
            <a:bodyPr anchor="ctr"/>
            <a:lstStyle/>
            <a:p>
              <a:pPr algn="ctr" eaLnBrk="0" hangingPunct="0"/>
              <a:endParaRPr lang="en-US" sz="4400" dirty="0">
                <a:solidFill>
                  <a:srgbClr val="0000FF"/>
                </a:solidFill>
                <a:latin typeface="Arial" panose="020B0604020202020204" pitchFamily="34" charset="0"/>
              </a:endParaRPr>
            </a:p>
          </p:txBody>
        </p:sp>
        <p:sp>
          <p:nvSpPr>
            <p:cNvPr id="55" name="Freeform 40">
              <a:extLst>
                <a:ext uri="{FF2B5EF4-FFF2-40B4-BE49-F238E27FC236}">
                  <a16:creationId xmlns:a16="http://schemas.microsoft.com/office/drawing/2014/main" id="{7A66436E-E661-4CAB-B531-ADEF68CFA683}"/>
                </a:ext>
              </a:extLst>
            </p:cNvPr>
            <p:cNvSpPr>
              <a:spLocks/>
            </p:cNvSpPr>
            <p:nvPr/>
          </p:nvSpPr>
          <p:spPr bwMode="auto">
            <a:xfrm>
              <a:off x="1992" y="1800"/>
              <a:ext cx="1048" cy="1584"/>
            </a:xfrm>
            <a:custGeom>
              <a:avLst/>
              <a:gdLst>
                <a:gd name="T0" fmla="*/ 504 w 1048"/>
                <a:gd name="T1" fmla="*/ 264 h 1584"/>
                <a:gd name="T2" fmla="*/ 696 w 1048"/>
                <a:gd name="T3" fmla="*/ 120 h 1584"/>
                <a:gd name="T4" fmla="*/ 936 w 1048"/>
                <a:gd name="T5" fmla="*/ 216 h 1584"/>
                <a:gd name="T6" fmla="*/ 1032 w 1048"/>
                <a:gd name="T7" fmla="*/ 1416 h 1584"/>
                <a:gd name="T8" fmla="*/ 840 w 1048"/>
                <a:gd name="T9" fmla="*/ 1224 h 1584"/>
                <a:gd name="T10" fmla="*/ 504 w 1048"/>
                <a:gd name="T11" fmla="*/ 1464 h 1584"/>
                <a:gd name="T12" fmla="*/ 360 w 1048"/>
                <a:gd name="T13" fmla="*/ 1272 h 1584"/>
                <a:gd name="T14" fmla="*/ 24 w 1048"/>
                <a:gd name="T15" fmla="*/ 1320 h 1584"/>
                <a:gd name="T16" fmla="*/ 504 w 1048"/>
                <a:gd name="T17" fmla="*/ 264 h 15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48"/>
                <a:gd name="T28" fmla="*/ 0 h 1584"/>
                <a:gd name="T29" fmla="*/ 1048 w 1048"/>
                <a:gd name="T30" fmla="*/ 1584 h 15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48" h="1584">
                  <a:moveTo>
                    <a:pt x="504" y="264"/>
                  </a:moveTo>
                  <a:cubicBezTo>
                    <a:pt x="616" y="64"/>
                    <a:pt x="624" y="128"/>
                    <a:pt x="696" y="120"/>
                  </a:cubicBezTo>
                  <a:cubicBezTo>
                    <a:pt x="768" y="112"/>
                    <a:pt x="880" y="0"/>
                    <a:pt x="936" y="216"/>
                  </a:cubicBezTo>
                  <a:cubicBezTo>
                    <a:pt x="992" y="432"/>
                    <a:pt x="1048" y="1248"/>
                    <a:pt x="1032" y="1416"/>
                  </a:cubicBezTo>
                  <a:cubicBezTo>
                    <a:pt x="1016" y="1584"/>
                    <a:pt x="928" y="1216"/>
                    <a:pt x="840" y="1224"/>
                  </a:cubicBezTo>
                  <a:cubicBezTo>
                    <a:pt x="752" y="1232"/>
                    <a:pt x="584" y="1456"/>
                    <a:pt x="504" y="1464"/>
                  </a:cubicBezTo>
                  <a:cubicBezTo>
                    <a:pt x="424" y="1472"/>
                    <a:pt x="440" y="1296"/>
                    <a:pt x="360" y="1272"/>
                  </a:cubicBezTo>
                  <a:cubicBezTo>
                    <a:pt x="280" y="1248"/>
                    <a:pt x="0" y="1488"/>
                    <a:pt x="24" y="1320"/>
                  </a:cubicBezTo>
                  <a:cubicBezTo>
                    <a:pt x="48" y="1152"/>
                    <a:pt x="392" y="464"/>
                    <a:pt x="504" y="264"/>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56" name="Freeform 41">
              <a:extLst>
                <a:ext uri="{FF2B5EF4-FFF2-40B4-BE49-F238E27FC236}">
                  <a16:creationId xmlns:a16="http://schemas.microsoft.com/office/drawing/2014/main" id="{219ABF75-FC46-445F-8812-4946F6DFB5B7}"/>
                </a:ext>
              </a:extLst>
            </p:cNvPr>
            <p:cNvSpPr>
              <a:spLocks/>
            </p:cNvSpPr>
            <p:nvPr/>
          </p:nvSpPr>
          <p:spPr bwMode="auto">
            <a:xfrm>
              <a:off x="2192" y="1541"/>
              <a:ext cx="1216" cy="627"/>
            </a:xfrm>
            <a:custGeom>
              <a:avLst/>
              <a:gdLst>
                <a:gd name="T0" fmla="*/ 16 w 1216"/>
                <a:gd name="T1" fmla="*/ 139 h 627"/>
                <a:gd name="T2" fmla="*/ 400 w 1216"/>
                <a:gd name="T3" fmla="*/ 619 h 627"/>
                <a:gd name="T4" fmla="*/ 1168 w 1216"/>
                <a:gd name="T5" fmla="*/ 187 h 627"/>
                <a:gd name="T6" fmla="*/ 688 w 1216"/>
                <a:gd name="T7" fmla="*/ 283 h 627"/>
                <a:gd name="T8" fmla="*/ 505 w 1216"/>
                <a:gd name="T9" fmla="*/ 32 h 627"/>
                <a:gd name="T10" fmla="*/ 496 w 1216"/>
                <a:gd name="T11" fmla="*/ 475 h 627"/>
                <a:gd name="T12" fmla="*/ 16 w 1216"/>
                <a:gd name="T13" fmla="*/ 139 h 627"/>
                <a:gd name="T14" fmla="*/ 0 60000 65536"/>
                <a:gd name="T15" fmla="*/ 0 60000 65536"/>
                <a:gd name="T16" fmla="*/ 0 60000 65536"/>
                <a:gd name="T17" fmla="*/ 0 60000 65536"/>
                <a:gd name="T18" fmla="*/ 0 60000 65536"/>
                <a:gd name="T19" fmla="*/ 0 60000 65536"/>
                <a:gd name="T20" fmla="*/ 0 60000 65536"/>
                <a:gd name="T21" fmla="*/ 0 w 1216"/>
                <a:gd name="T22" fmla="*/ 0 h 627"/>
                <a:gd name="T23" fmla="*/ 1216 w 1216"/>
                <a:gd name="T24" fmla="*/ 627 h 6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16" h="627">
                  <a:moveTo>
                    <a:pt x="16" y="139"/>
                  </a:moveTo>
                  <a:cubicBezTo>
                    <a:pt x="0" y="163"/>
                    <a:pt x="208" y="611"/>
                    <a:pt x="400" y="619"/>
                  </a:cubicBezTo>
                  <a:cubicBezTo>
                    <a:pt x="592" y="627"/>
                    <a:pt x="1120" y="243"/>
                    <a:pt x="1168" y="187"/>
                  </a:cubicBezTo>
                  <a:cubicBezTo>
                    <a:pt x="1216" y="131"/>
                    <a:pt x="798" y="309"/>
                    <a:pt x="688" y="283"/>
                  </a:cubicBezTo>
                  <a:cubicBezTo>
                    <a:pt x="578" y="257"/>
                    <a:pt x="537" y="0"/>
                    <a:pt x="505" y="32"/>
                  </a:cubicBezTo>
                  <a:cubicBezTo>
                    <a:pt x="473" y="64"/>
                    <a:pt x="577" y="457"/>
                    <a:pt x="496" y="475"/>
                  </a:cubicBezTo>
                  <a:cubicBezTo>
                    <a:pt x="415" y="493"/>
                    <a:pt x="32" y="115"/>
                    <a:pt x="16" y="139"/>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2" name="Group 1">
            <a:extLst>
              <a:ext uri="{FF2B5EF4-FFF2-40B4-BE49-F238E27FC236}">
                <a16:creationId xmlns:a16="http://schemas.microsoft.com/office/drawing/2014/main" id="{846708CA-3584-8D9E-35E6-9B89F32D9F49}"/>
              </a:ext>
            </a:extLst>
          </p:cNvPr>
          <p:cNvGrpSpPr/>
          <p:nvPr/>
        </p:nvGrpSpPr>
        <p:grpSpPr>
          <a:xfrm>
            <a:off x="806658" y="2067820"/>
            <a:ext cx="1447800" cy="1295400"/>
            <a:chOff x="806658" y="2067820"/>
            <a:chExt cx="1447800" cy="1295400"/>
          </a:xfrm>
        </p:grpSpPr>
        <p:grpSp>
          <p:nvGrpSpPr>
            <p:cNvPr id="3" name="Group 2">
              <a:extLst>
                <a:ext uri="{FF2B5EF4-FFF2-40B4-BE49-F238E27FC236}">
                  <a16:creationId xmlns:a16="http://schemas.microsoft.com/office/drawing/2014/main" id="{05C97E1E-B7D5-F5F7-64EF-73CC52834D64}"/>
                </a:ext>
              </a:extLst>
            </p:cNvPr>
            <p:cNvGrpSpPr/>
            <p:nvPr/>
          </p:nvGrpSpPr>
          <p:grpSpPr>
            <a:xfrm>
              <a:off x="806658" y="2067820"/>
              <a:ext cx="1447800" cy="1295400"/>
              <a:chOff x="849313" y="2286000"/>
              <a:chExt cx="1447800" cy="1295400"/>
            </a:xfrm>
            <a:effectLst>
              <a:glow rad="228600">
                <a:schemeClr val="accent3">
                  <a:satMod val="175000"/>
                  <a:alpha val="40000"/>
                </a:schemeClr>
              </a:glow>
            </a:effectLst>
          </p:grpSpPr>
          <p:sp>
            <p:nvSpPr>
              <p:cNvPr id="5" name="Freeform 4">
                <a:extLst>
                  <a:ext uri="{FF2B5EF4-FFF2-40B4-BE49-F238E27FC236}">
                    <a16:creationId xmlns:a16="http://schemas.microsoft.com/office/drawing/2014/main" id="{05385AA3-36C2-3D1C-9B99-B7FB49A6612B}"/>
                  </a:ext>
                </a:extLst>
              </p:cNvPr>
              <p:cNvSpPr>
                <a:spLocks/>
              </p:cNvSpPr>
              <p:nvPr/>
            </p:nvSpPr>
            <p:spPr bwMode="auto">
              <a:xfrm>
                <a:off x="2068513" y="26670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6" name="Freeform 5">
                <a:extLst>
                  <a:ext uri="{FF2B5EF4-FFF2-40B4-BE49-F238E27FC236}">
                    <a16:creationId xmlns:a16="http://schemas.microsoft.com/office/drawing/2014/main" id="{D772BBAF-F5E4-4DE5-16D7-78131D341137}"/>
                  </a:ext>
                </a:extLst>
              </p:cNvPr>
              <p:cNvSpPr>
                <a:spLocks/>
              </p:cNvSpPr>
              <p:nvPr/>
            </p:nvSpPr>
            <p:spPr bwMode="auto">
              <a:xfrm>
                <a:off x="1839913" y="25146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7" name="Freeform 6">
                <a:extLst>
                  <a:ext uri="{FF2B5EF4-FFF2-40B4-BE49-F238E27FC236}">
                    <a16:creationId xmlns:a16="http://schemas.microsoft.com/office/drawing/2014/main" id="{016F553E-09C8-F506-A78C-1F16BDADF8DB}"/>
                  </a:ext>
                </a:extLst>
              </p:cNvPr>
              <p:cNvSpPr>
                <a:spLocks/>
              </p:cNvSpPr>
              <p:nvPr/>
            </p:nvSpPr>
            <p:spPr bwMode="auto">
              <a:xfrm>
                <a:off x="1611313" y="23622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8" name="Freeform 7">
                <a:extLst>
                  <a:ext uri="{FF2B5EF4-FFF2-40B4-BE49-F238E27FC236}">
                    <a16:creationId xmlns:a16="http://schemas.microsoft.com/office/drawing/2014/main" id="{363E1F92-E42F-7BAF-BBCE-0A63A2FFD97F}"/>
                  </a:ext>
                </a:extLst>
              </p:cNvPr>
              <p:cNvSpPr>
                <a:spLocks/>
              </p:cNvSpPr>
              <p:nvPr/>
            </p:nvSpPr>
            <p:spPr bwMode="auto">
              <a:xfrm>
                <a:off x="1382713" y="2286000"/>
                <a:ext cx="228600" cy="457200"/>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9" name="Freeform 8">
                <a:extLst>
                  <a:ext uri="{FF2B5EF4-FFF2-40B4-BE49-F238E27FC236}">
                    <a16:creationId xmlns:a16="http://schemas.microsoft.com/office/drawing/2014/main" id="{CC55DA23-1847-C5C8-F370-D46334C1E6B0}"/>
                  </a:ext>
                </a:extLst>
              </p:cNvPr>
              <p:cNvSpPr>
                <a:spLocks/>
              </p:cNvSpPr>
              <p:nvPr/>
            </p:nvSpPr>
            <p:spPr bwMode="auto">
              <a:xfrm>
                <a:off x="968376" y="2286000"/>
                <a:ext cx="1252538" cy="849313"/>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0" name="Freeform 9">
                <a:extLst>
                  <a:ext uri="{FF2B5EF4-FFF2-40B4-BE49-F238E27FC236}">
                    <a16:creationId xmlns:a16="http://schemas.microsoft.com/office/drawing/2014/main" id="{FC06E491-4772-350B-1913-2222E59613AF}"/>
                  </a:ext>
                </a:extLst>
              </p:cNvPr>
              <p:cNvSpPr>
                <a:spLocks/>
              </p:cNvSpPr>
              <p:nvPr/>
            </p:nvSpPr>
            <p:spPr bwMode="auto">
              <a:xfrm>
                <a:off x="984251" y="2438400"/>
                <a:ext cx="779463" cy="900113"/>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1" name="Freeform 10">
                <a:extLst>
                  <a:ext uri="{FF2B5EF4-FFF2-40B4-BE49-F238E27FC236}">
                    <a16:creationId xmlns:a16="http://schemas.microsoft.com/office/drawing/2014/main" id="{ACC6F309-EEFE-B8E3-3900-FF455428B50C}"/>
                  </a:ext>
                </a:extLst>
              </p:cNvPr>
              <p:cNvSpPr>
                <a:spLocks/>
              </p:cNvSpPr>
              <p:nvPr/>
            </p:nvSpPr>
            <p:spPr bwMode="auto">
              <a:xfrm>
                <a:off x="1738313" y="2819400"/>
                <a:ext cx="482600" cy="519113"/>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2" name="Freeform 11">
                <a:extLst>
                  <a:ext uri="{FF2B5EF4-FFF2-40B4-BE49-F238E27FC236}">
                    <a16:creationId xmlns:a16="http://schemas.microsoft.com/office/drawing/2014/main" id="{328190F6-3B0B-02EB-1D38-19602C7330D9}"/>
                  </a:ext>
                </a:extLst>
              </p:cNvPr>
              <p:cNvSpPr>
                <a:spLocks/>
              </p:cNvSpPr>
              <p:nvPr/>
            </p:nvSpPr>
            <p:spPr bwMode="auto">
              <a:xfrm>
                <a:off x="1382713" y="3048000"/>
                <a:ext cx="381000" cy="533400"/>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3" name="Freeform 12">
                <a:extLst>
                  <a:ext uri="{FF2B5EF4-FFF2-40B4-BE49-F238E27FC236}">
                    <a16:creationId xmlns:a16="http://schemas.microsoft.com/office/drawing/2014/main" id="{415387E9-471A-E920-4F85-F8FAFA177560}"/>
                  </a:ext>
                </a:extLst>
              </p:cNvPr>
              <p:cNvSpPr>
                <a:spLocks/>
              </p:cNvSpPr>
              <p:nvPr/>
            </p:nvSpPr>
            <p:spPr bwMode="auto">
              <a:xfrm>
                <a:off x="1154113" y="2895600"/>
                <a:ext cx="381000" cy="457200"/>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4" name="Freeform 13">
                <a:extLst>
                  <a:ext uri="{FF2B5EF4-FFF2-40B4-BE49-F238E27FC236}">
                    <a16:creationId xmlns:a16="http://schemas.microsoft.com/office/drawing/2014/main" id="{1AC85B4B-7C84-F9F3-308C-B097F9BCCF78}"/>
                  </a:ext>
                </a:extLst>
              </p:cNvPr>
              <p:cNvSpPr>
                <a:spLocks/>
              </p:cNvSpPr>
              <p:nvPr/>
            </p:nvSpPr>
            <p:spPr bwMode="auto">
              <a:xfrm>
                <a:off x="1001713" y="27432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5" name="Freeform 14">
                <a:extLst>
                  <a:ext uri="{FF2B5EF4-FFF2-40B4-BE49-F238E27FC236}">
                    <a16:creationId xmlns:a16="http://schemas.microsoft.com/office/drawing/2014/main" id="{A1A5A43D-99EC-2977-3BDC-23ACBF8D0230}"/>
                  </a:ext>
                </a:extLst>
              </p:cNvPr>
              <p:cNvSpPr>
                <a:spLocks/>
              </p:cNvSpPr>
              <p:nvPr/>
            </p:nvSpPr>
            <p:spPr bwMode="auto">
              <a:xfrm>
                <a:off x="849313" y="25908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4" name="Text Box 28">
              <a:extLst>
                <a:ext uri="{FF2B5EF4-FFF2-40B4-BE49-F238E27FC236}">
                  <a16:creationId xmlns:a16="http://schemas.microsoft.com/office/drawing/2014/main" id="{C4F97D1A-15D1-AA9A-8335-E5BD5E924B41}"/>
                </a:ext>
              </a:extLst>
            </p:cNvPr>
            <p:cNvSpPr txBox="1">
              <a:spLocks noChangeArrowheads="1"/>
            </p:cNvSpPr>
            <p:nvPr/>
          </p:nvSpPr>
          <p:spPr bwMode="auto">
            <a:xfrm>
              <a:off x="1516253" y="2270434"/>
              <a:ext cx="423513" cy="523220"/>
            </a:xfrm>
            <a:prstGeom prst="rect">
              <a:avLst/>
            </a:prstGeom>
            <a:noFill/>
            <a:ln w="9525">
              <a:noFill/>
              <a:miter lim="800000"/>
              <a:headEnd/>
              <a:tailEnd/>
            </a:ln>
          </p:spPr>
          <p:txBody>
            <a:bodyPr wrap="none">
              <a:spAutoFit/>
            </a:bodyPr>
            <a:lstStyle/>
            <a:p>
              <a:pPr algn="r" eaLnBrk="0" hangingPunct="0"/>
              <a:r>
                <a:rPr lang="en-US" sz="2800" dirty="0">
                  <a:latin typeface="Arial" panose="020B0604020202020204" pitchFamily="34" charset="0"/>
                </a:rPr>
                <a:t>A</a:t>
              </a:r>
            </a:p>
          </p:txBody>
        </p:sp>
      </p:grpSp>
      <p:grpSp>
        <p:nvGrpSpPr>
          <p:cNvPr id="16" name="Group 15">
            <a:extLst>
              <a:ext uri="{FF2B5EF4-FFF2-40B4-BE49-F238E27FC236}">
                <a16:creationId xmlns:a16="http://schemas.microsoft.com/office/drawing/2014/main" id="{E4C75A38-74CB-FB4E-1803-46044B0A6449}"/>
              </a:ext>
            </a:extLst>
          </p:cNvPr>
          <p:cNvGrpSpPr/>
          <p:nvPr/>
        </p:nvGrpSpPr>
        <p:grpSpPr>
          <a:xfrm>
            <a:off x="7431049" y="1882775"/>
            <a:ext cx="1447800" cy="1295400"/>
            <a:chOff x="7431049" y="1882775"/>
            <a:chExt cx="1447800" cy="1295400"/>
          </a:xfrm>
        </p:grpSpPr>
        <p:grpSp>
          <p:nvGrpSpPr>
            <p:cNvPr id="17" name="Group 15">
              <a:extLst>
                <a:ext uri="{FF2B5EF4-FFF2-40B4-BE49-F238E27FC236}">
                  <a16:creationId xmlns:a16="http://schemas.microsoft.com/office/drawing/2014/main" id="{595BB1BA-E799-C225-B450-7ADA5CEEEDE5}"/>
                </a:ext>
              </a:extLst>
            </p:cNvPr>
            <p:cNvGrpSpPr>
              <a:grpSpLocks/>
            </p:cNvGrpSpPr>
            <p:nvPr/>
          </p:nvGrpSpPr>
          <p:grpSpPr bwMode="auto">
            <a:xfrm flipH="1">
              <a:off x="7431049" y="1882775"/>
              <a:ext cx="1447800" cy="1295400"/>
              <a:chOff x="2832" y="2064"/>
              <a:chExt cx="912" cy="816"/>
            </a:xfrm>
            <a:effectLst>
              <a:glow rad="228600">
                <a:schemeClr val="accent3">
                  <a:satMod val="175000"/>
                  <a:alpha val="40000"/>
                </a:schemeClr>
              </a:glow>
            </a:effectLst>
          </p:grpSpPr>
          <p:sp>
            <p:nvSpPr>
              <p:cNvPr id="19" name="Freeform 16">
                <a:extLst>
                  <a:ext uri="{FF2B5EF4-FFF2-40B4-BE49-F238E27FC236}">
                    <a16:creationId xmlns:a16="http://schemas.microsoft.com/office/drawing/2014/main" id="{416956D0-4ED6-E180-C887-7726CE26B153}"/>
                  </a:ext>
                </a:extLst>
              </p:cNvPr>
              <p:cNvSpPr>
                <a:spLocks/>
              </p:cNvSpPr>
              <p:nvPr/>
            </p:nvSpPr>
            <p:spPr bwMode="auto">
              <a:xfrm>
                <a:off x="3600" y="230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0" name="Freeform 17">
                <a:extLst>
                  <a:ext uri="{FF2B5EF4-FFF2-40B4-BE49-F238E27FC236}">
                    <a16:creationId xmlns:a16="http://schemas.microsoft.com/office/drawing/2014/main" id="{19B3ABF3-AB29-EAF7-5549-1998381F2075}"/>
                  </a:ext>
                </a:extLst>
              </p:cNvPr>
              <p:cNvSpPr>
                <a:spLocks/>
              </p:cNvSpPr>
              <p:nvPr/>
            </p:nvSpPr>
            <p:spPr bwMode="auto">
              <a:xfrm>
                <a:off x="3456" y="220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1" name="Freeform 18">
                <a:extLst>
                  <a:ext uri="{FF2B5EF4-FFF2-40B4-BE49-F238E27FC236}">
                    <a16:creationId xmlns:a16="http://schemas.microsoft.com/office/drawing/2014/main" id="{61199DB2-7AF6-80E1-D6F0-F4B865705C70}"/>
                  </a:ext>
                </a:extLst>
              </p:cNvPr>
              <p:cNvSpPr>
                <a:spLocks/>
              </p:cNvSpPr>
              <p:nvPr/>
            </p:nvSpPr>
            <p:spPr bwMode="auto">
              <a:xfrm>
                <a:off x="3312" y="21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2" name="Freeform 19">
                <a:extLst>
                  <a:ext uri="{FF2B5EF4-FFF2-40B4-BE49-F238E27FC236}">
                    <a16:creationId xmlns:a16="http://schemas.microsoft.com/office/drawing/2014/main" id="{D4A810CC-8FF7-8C5C-B68A-2E45A4C9D558}"/>
                  </a:ext>
                </a:extLst>
              </p:cNvPr>
              <p:cNvSpPr>
                <a:spLocks/>
              </p:cNvSpPr>
              <p:nvPr/>
            </p:nvSpPr>
            <p:spPr bwMode="auto">
              <a:xfrm>
                <a:off x="3168" y="2064"/>
                <a:ext cx="144" cy="288"/>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 name="Freeform 20">
                <a:extLst>
                  <a:ext uri="{FF2B5EF4-FFF2-40B4-BE49-F238E27FC236}">
                    <a16:creationId xmlns:a16="http://schemas.microsoft.com/office/drawing/2014/main" id="{475732BA-F773-7574-6527-9EDD633BE533}"/>
                  </a:ext>
                </a:extLst>
              </p:cNvPr>
              <p:cNvSpPr>
                <a:spLocks/>
              </p:cNvSpPr>
              <p:nvPr/>
            </p:nvSpPr>
            <p:spPr bwMode="auto">
              <a:xfrm>
                <a:off x="2907" y="206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6666FF"/>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4" name="Freeform 21">
                <a:extLst>
                  <a:ext uri="{FF2B5EF4-FFF2-40B4-BE49-F238E27FC236}">
                    <a16:creationId xmlns:a16="http://schemas.microsoft.com/office/drawing/2014/main" id="{8DE19D8E-740B-5BC6-9D72-3FB6FC4A86B0}"/>
                  </a:ext>
                </a:extLst>
              </p:cNvPr>
              <p:cNvSpPr>
                <a:spLocks/>
              </p:cNvSpPr>
              <p:nvPr/>
            </p:nvSpPr>
            <p:spPr bwMode="auto">
              <a:xfrm>
                <a:off x="2917" y="216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6666FF"/>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 name="Freeform 22">
                <a:extLst>
                  <a:ext uri="{FF2B5EF4-FFF2-40B4-BE49-F238E27FC236}">
                    <a16:creationId xmlns:a16="http://schemas.microsoft.com/office/drawing/2014/main" id="{DC1EBB13-9AFE-48CD-C0E3-A644B5E28932}"/>
                  </a:ext>
                </a:extLst>
              </p:cNvPr>
              <p:cNvSpPr>
                <a:spLocks/>
              </p:cNvSpPr>
              <p:nvPr/>
            </p:nvSpPr>
            <p:spPr bwMode="auto">
              <a:xfrm>
                <a:off x="3392" y="240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6666FF"/>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6" name="Freeform 23">
                <a:extLst>
                  <a:ext uri="{FF2B5EF4-FFF2-40B4-BE49-F238E27FC236}">
                    <a16:creationId xmlns:a16="http://schemas.microsoft.com/office/drawing/2014/main" id="{248A9E31-10FC-E647-A790-2BEBAD144EAD}"/>
                  </a:ext>
                </a:extLst>
              </p:cNvPr>
              <p:cNvSpPr>
                <a:spLocks/>
              </p:cNvSpPr>
              <p:nvPr/>
            </p:nvSpPr>
            <p:spPr bwMode="auto">
              <a:xfrm>
                <a:off x="3168" y="2544"/>
                <a:ext cx="240" cy="336"/>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7" name="Freeform 24">
                <a:extLst>
                  <a:ext uri="{FF2B5EF4-FFF2-40B4-BE49-F238E27FC236}">
                    <a16:creationId xmlns:a16="http://schemas.microsoft.com/office/drawing/2014/main" id="{D0A12E89-26C5-1DF1-6377-CBD3F9733BE3}"/>
                  </a:ext>
                </a:extLst>
              </p:cNvPr>
              <p:cNvSpPr>
                <a:spLocks/>
              </p:cNvSpPr>
              <p:nvPr/>
            </p:nvSpPr>
            <p:spPr bwMode="auto">
              <a:xfrm>
                <a:off x="3024" y="2448"/>
                <a:ext cx="240" cy="288"/>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8" name="Freeform 25">
                <a:extLst>
                  <a:ext uri="{FF2B5EF4-FFF2-40B4-BE49-F238E27FC236}">
                    <a16:creationId xmlns:a16="http://schemas.microsoft.com/office/drawing/2014/main" id="{CE7E676D-1A54-27AF-DB7B-5717535F3874}"/>
                  </a:ext>
                </a:extLst>
              </p:cNvPr>
              <p:cNvSpPr>
                <a:spLocks/>
              </p:cNvSpPr>
              <p:nvPr/>
            </p:nvSpPr>
            <p:spPr bwMode="auto">
              <a:xfrm>
                <a:off x="2928" y="2352"/>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9" name="Freeform 26">
                <a:extLst>
                  <a:ext uri="{FF2B5EF4-FFF2-40B4-BE49-F238E27FC236}">
                    <a16:creationId xmlns:a16="http://schemas.microsoft.com/office/drawing/2014/main" id="{0FFD01D1-6555-3B8A-31A9-7AE3341DCD10}"/>
                  </a:ext>
                </a:extLst>
              </p:cNvPr>
              <p:cNvSpPr>
                <a:spLocks/>
              </p:cNvSpPr>
              <p:nvPr/>
            </p:nvSpPr>
            <p:spPr bwMode="auto">
              <a:xfrm>
                <a:off x="2832" y="2256"/>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18" name="Text Box 29">
              <a:extLst>
                <a:ext uri="{FF2B5EF4-FFF2-40B4-BE49-F238E27FC236}">
                  <a16:creationId xmlns:a16="http://schemas.microsoft.com/office/drawing/2014/main" id="{8A4AEFAE-5835-82A7-7F0C-71DC3268269C}"/>
                </a:ext>
              </a:extLst>
            </p:cNvPr>
            <p:cNvSpPr txBox="1">
              <a:spLocks noChangeArrowheads="1"/>
            </p:cNvSpPr>
            <p:nvPr/>
          </p:nvSpPr>
          <p:spPr bwMode="auto">
            <a:xfrm>
              <a:off x="7793386" y="2103438"/>
              <a:ext cx="423514" cy="523220"/>
            </a:xfrm>
            <a:prstGeom prst="rect">
              <a:avLst/>
            </a:prstGeom>
            <a:noFill/>
            <a:ln w="9525">
              <a:noFill/>
              <a:miter lim="800000"/>
              <a:headEnd/>
              <a:tailEnd/>
            </a:ln>
          </p:spPr>
          <p:txBody>
            <a:bodyPr wrap="none">
              <a:spAutoFit/>
            </a:bodyPr>
            <a:lstStyle/>
            <a:p>
              <a:pPr algn="r" eaLnBrk="0" hangingPunct="0"/>
              <a:r>
                <a:rPr lang="en-US" sz="2800" dirty="0">
                  <a:latin typeface="Arial" panose="020B0604020202020204" pitchFamily="34" charset="0"/>
                </a:rPr>
                <a:t>B</a:t>
              </a:r>
            </a:p>
          </p:txBody>
        </p:sp>
      </p:grpSp>
    </p:spTree>
    <p:extLst>
      <p:ext uri="{BB962C8B-B14F-4D97-AF65-F5344CB8AC3E}">
        <p14:creationId xmlns:p14="http://schemas.microsoft.com/office/powerpoint/2010/main" val="4119725"/>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1" name="Slide Number Placeholder 4"/>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56FB798F-5471-4672-BA41-48CFE813A05B}" type="slidenum">
              <a:rPr lang="ar-SA" sz="1400">
                <a:latin typeface="Arial" panose="020B0604020202020204" pitchFamily="34" charset="0"/>
                <a:cs typeface="Arial" pitchFamily="34" charset="0"/>
              </a:rPr>
              <a:pPr algn="r" eaLnBrk="0" hangingPunct="0"/>
              <a:t>48</a:t>
            </a:fld>
            <a:endParaRPr lang="en-US" sz="1400" dirty="0">
              <a:latin typeface="Arial" panose="020B0604020202020204" pitchFamily="34" charset="0"/>
              <a:cs typeface="Arial" pitchFamily="34" charset="0"/>
            </a:endParaRPr>
          </a:p>
        </p:txBody>
      </p:sp>
      <p:sp>
        <p:nvSpPr>
          <p:cNvPr id="99332" name="Rectangle 2"/>
          <p:cNvSpPr>
            <a:spLocks noGrp="1" noChangeArrowheads="1"/>
          </p:cNvSpPr>
          <p:nvPr>
            <p:ph type="title" idx="4294967295"/>
          </p:nvPr>
        </p:nvSpPr>
        <p:spPr/>
        <p:txBody>
          <a:bodyPr/>
          <a:lstStyle/>
          <a:p>
            <a:r>
              <a:rPr lang="en-US" dirty="0"/>
              <a:t>Two kinds of Properties</a:t>
            </a:r>
          </a:p>
        </p:txBody>
      </p:sp>
      <p:sp>
        <p:nvSpPr>
          <p:cNvPr id="6" name="Footer Placeholder 1"/>
          <p:cNvSpPr>
            <a:spLocks noGrp="1"/>
          </p:cNvSpPr>
          <p:nvPr>
            <p:ph type="ftr" sz="quarter" idx="10"/>
          </p:nvPr>
        </p:nvSpPr>
        <p:spPr>
          <a:xfrm>
            <a:off x="3124200" y="6245225"/>
            <a:ext cx="3124200" cy="476250"/>
          </a:xfrm>
        </p:spPr>
        <p:txBody>
          <a:bodyPr/>
          <a:lstStyle/>
          <a:p>
            <a:r>
              <a:rPr lang="en-US" dirty="0">
                <a:latin typeface="+mj-lt"/>
              </a:rPr>
              <a:t>Art of Multiprocessor Programming</a:t>
            </a:r>
          </a:p>
        </p:txBody>
      </p:sp>
      <p:sp>
        <p:nvSpPr>
          <p:cNvPr id="3" name="TextBox 2">
            <a:extLst>
              <a:ext uri="{FF2B5EF4-FFF2-40B4-BE49-F238E27FC236}">
                <a16:creationId xmlns:a16="http://schemas.microsoft.com/office/drawing/2014/main" id="{AB8399DC-B1C9-6827-814E-7A5CEEC15457}"/>
              </a:ext>
            </a:extLst>
          </p:cNvPr>
          <p:cNvSpPr txBox="1"/>
          <p:nvPr/>
        </p:nvSpPr>
        <p:spPr bwMode="auto">
          <a:xfrm>
            <a:off x="2209800" y="3048000"/>
            <a:ext cx="4406976" cy="523220"/>
          </a:xfrm>
          <a:prstGeom prst="rect">
            <a:avLst/>
          </a:prstGeom>
          <a:solidFill>
            <a:schemeClr val="bg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Nothing bad ever happens</a:t>
            </a:r>
            <a:endParaRPr lang="en-US" sz="2800" dirty="0">
              <a:solidFill>
                <a:srgbClr val="FFFF00"/>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F8C2A67A-9272-AC4B-18D1-3AD296131523}"/>
              </a:ext>
            </a:extLst>
          </p:cNvPr>
          <p:cNvSpPr txBox="1"/>
          <p:nvPr/>
        </p:nvSpPr>
        <p:spPr bwMode="auto">
          <a:xfrm>
            <a:off x="1524000" y="2204083"/>
            <a:ext cx="1202573" cy="523220"/>
          </a:xfrm>
          <a:prstGeom prst="rect">
            <a:avLst/>
          </a:prstGeom>
          <a:solidFill>
            <a:schemeClr val="bg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i="1" dirty="0">
                <a:solidFill>
                  <a:srgbClr val="FFC000"/>
                </a:solidFill>
              </a:rPr>
              <a:t>Safety</a:t>
            </a:r>
            <a:endParaRPr lang="en-US" sz="2800" i="1" dirty="0">
              <a:solidFill>
                <a:srgbClr val="FFC000"/>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A5AD98E8-E835-B10D-5F58-1ABBBD4EB433}"/>
              </a:ext>
            </a:extLst>
          </p:cNvPr>
          <p:cNvSpPr txBox="1"/>
          <p:nvPr/>
        </p:nvSpPr>
        <p:spPr bwMode="auto">
          <a:xfrm>
            <a:off x="1524000" y="3891917"/>
            <a:ext cx="1604928" cy="523220"/>
          </a:xfrm>
          <a:prstGeom prst="rect">
            <a:avLst/>
          </a:prstGeom>
          <a:solidFill>
            <a:schemeClr val="bg1"/>
          </a:solidFill>
          <a:ln w="76200">
            <a:solidFill>
              <a:srgbClr val="FF66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i="1" dirty="0">
                <a:solidFill>
                  <a:srgbClr val="FFC000"/>
                </a:solidFill>
              </a:rPr>
              <a:t>Liveness</a:t>
            </a:r>
            <a:endParaRPr lang="en-US" sz="2800" i="1" dirty="0">
              <a:solidFill>
                <a:srgbClr val="FFC000"/>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730F1371-586E-215F-B1C2-5E9A3FEC1050}"/>
              </a:ext>
            </a:extLst>
          </p:cNvPr>
          <p:cNvSpPr txBox="1"/>
          <p:nvPr/>
        </p:nvSpPr>
        <p:spPr bwMode="auto">
          <a:xfrm>
            <a:off x="2209800" y="4735833"/>
            <a:ext cx="6006774" cy="523220"/>
          </a:xfrm>
          <a:prstGeom prst="rect">
            <a:avLst/>
          </a:prstGeom>
          <a:solidFill>
            <a:schemeClr val="bg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Something good eventually happens</a:t>
            </a:r>
          </a:p>
        </p:txBody>
      </p:sp>
    </p:spTree>
    <p:extLst>
      <p:ext uri="{BB962C8B-B14F-4D97-AF65-F5344CB8AC3E}">
        <p14:creationId xmlns:p14="http://schemas.microsoft.com/office/powerpoint/2010/main" val="41449070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9" name="Slide Number Placeholder 4"/>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8FCA39C2-427D-4ECF-84C4-FA2AC3C91F0E}" type="slidenum">
              <a:rPr lang="ar-SA" sz="1400">
                <a:latin typeface="Arial" panose="020B0604020202020204" pitchFamily="34" charset="0"/>
                <a:cs typeface="Arial" pitchFamily="34" charset="0"/>
              </a:rPr>
              <a:pPr algn="r" eaLnBrk="0" hangingPunct="0"/>
              <a:t>49</a:t>
            </a:fld>
            <a:endParaRPr lang="en-US" sz="1400" dirty="0">
              <a:latin typeface="Arial" panose="020B0604020202020204" pitchFamily="34" charset="0"/>
              <a:cs typeface="Arial" pitchFamily="34" charset="0"/>
            </a:endParaRPr>
          </a:p>
        </p:txBody>
      </p:sp>
      <p:sp>
        <p:nvSpPr>
          <p:cNvPr id="101380" name="Rectangle 2"/>
          <p:cNvSpPr>
            <a:spLocks noGrp="1" noChangeArrowheads="1"/>
          </p:cNvSpPr>
          <p:nvPr>
            <p:ph type="title" idx="4294967295"/>
          </p:nvPr>
        </p:nvSpPr>
        <p:spPr/>
        <p:txBody>
          <a:bodyPr/>
          <a:lstStyle/>
          <a:p>
            <a:r>
              <a:rPr lang="en-US" dirty="0"/>
              <a:t>A Safety Property</a:t>
            </a:r>
          </a:p>
        </p:txBody>
      </p:sp>
      <p:sp>
        <p:nvSpPr>
          <p:cNvPr id="6" name="Footer Placeholder 1"/>
          <p:cNvSpPr>
            <a:spLocks noGrp="1"/>
          </p:cNvSpPr>
          <p:nvPr>
            <p:ph type="ftr" sz="quarter" idx="10"/>
          </p:nvPr>
        </p:nvSpPr>
        <p:spPr>
          <a:xfrm>
            <a:off x="3124200" y="6245225"/>
            <a:ext cx="3124200" cy="476250"/>
          </a:xfrm>
        </p:spPr>
        <p:txBody>
          <a:bodyPr/>
          <a:lstStyle/>
          <a:p>
            <a:r>
              <a:rPr lang="en-US" dirty="0">
                <a:latin typeface="+mj-lt"/>
              </a:rPr>
              <a:t>Art of Multiprocessor Programming</a:t>
            </a:r>
          </a:p>
        </p:txBody>
      </p:sp>
      <p:sp>
        <p:nvSpPr>
          <p:cNvPr id="2" name="TextBox 1">
            <a:extLst>
              <a:ext uri="{FF2B5EF4-FFF2-40B4-BE49-F238E27FC236}">
                <a16:creationId xmlns:a16="http://schemas.microsoft.com/office/drawing/2014/main" id="{FA64B552-A31C-F640-C47D-F8796A33AE9F}"/>
              </a:ext>
            </a:extLst>
          </p:cNvPr>
          <p:cNvSpPr txBox="1"/>
          <p:nvPr/>
        </p:nvSpPr>
        <p:spPr bwMode="auto">
          <a:xfrm>
            <a:off x="1219200" y="2206917"/>
            <a:ext cx="2903359" cy="523220"/>
          </a:xfrm>
          <a:prstGeom prst="rect">
            <a:avLst/>
          </a:prstGeom>
          <a:solidFill>
            <a:schemeClr val="bg1"/>
          </a:solidFill>
          <a:ln w="76200">
            <a:solidFill>
              <a:srgbClr val="FF66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Mutual Exclusion</a:t>
            </a:r>
          </a:p>
        </p:txBody>
      </p:sp>
      <p:sp>
        <p:nvSpPr>
          <p:cNvPr id="3" name="TextBox 2">
            <a:extLst>
              <a:ext uri="{FF2B5EF4-FFF2-40B4-BE49-F238E27FC236}">
                <a16:creationId xmlns:a16="http://schemas.microsoft.com/office/drawing/2014/main" id="{01A6B26E-5AC0-15FC-BBDA-6B025AB36E91}"/>
              </a:ext>
            </a:extLst>
          </p:cNvPr>
          <p:cNvSpPr txBox="1"/>
          <p:nvPr/>
        </p:nvSpPr>
        <p:spPr bwMode="auto">
          <a:xfrm>
            <a:off x="1219200" y="3048000"/>
            <a:ext cx="6463629" cy="523220"/>
          </a:xfrm>
          <a:prstGeom prst="rect">
            <a:avLst/>
          </a:prstGeom>
          <a:solidFill>
            <a:schemeClr val="bg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Both pets never in pond simultaneously</a:t>
            </a:r>
            <a:endParaRPr lang="en-US" sz="2800" dirty="0">
              <a:solidFill>
                <a:srgbClr val="FFFF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415830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E1E8704-B58F-BDE0-5F83-FF48F2C81534}"/>
              </a:ext>
            </a:extLst>
          </p:cNvPr>
          <p:cNvSpPr>
            <a:spLocks noGrp="1"/>
          </p:cNvSpPr>
          <p:nvPr>
            <p:ph type="title"/>
          </p:nvPr>
        </p:nvSpPr>
        <p:spPr/>
        <p:txBody>
          <a:bodyPr/>
          <a:lstStyle/>
          <a:p>
            <a:r>
              <a:rPr lang="en-US" dirty="0"/>
              <a:t>A Liveness Property</a:t>
            </a:r>
          </a:p>
        </p:txBody>
      </p:sp>
      <p:sp>
        <p:nvSpPr>
          <p:cNvPr id="2" name="Footer Placeholder 1">
            <a:extLst>
              <a:ext uri="{FF2B5EF4-FFF2-40B4-BE49-F238E27FC236}">
                <a16:creationId xmlns:a16="http://schemas.microsoft.com/office/drawing/2014/main" id="{1DA88330-2AF9-6E79-954D-52C0E74DDF09}"/>
              </a:ext>
            </a:extLst>
          </p:cNvPr>
          <p:cNvSpPr>
            <a:spLocks noGrp="1"/>
          </p:cNvSpPr>
          <p:nvPr>
            <p:ph type="ftr" sz="quarter" idx="10"/>
          </p:nvPr>
        </p:nvSpPr>
        <p:spPr/>
        <p:txBody>
          <a:bodyPr/>
          <a:lstStyle/>
          <a:p>
            <a:pPr>
              <a:defRPr/>
            </a:pPr>
            <a:r>
              <a:rPr lang="en-US"/>
              <a:t>Art of Multiprocessor Programming</a:t>
            </a:r>
            <a:endParaRPr lang="en-US" dirty="0"/>
          </a:p>
        </p:txBody>
      </p:sp>
      <p:sp>
        <p:nvSpPr>
          <p:cNvPr id="4" name="TextBox 3">
            <a:extLst>
              <a:ext uri="{FF2B5EF4-FFF2-40B4-BE49-F238E27FC236}">
                <a16:creationId xmlns:a16="http://schemas.microsoft.com/office/drawing/2014/main" id="{DF99815F-F595-4188-6916-42A22E57FE42}"/>
              </a:ext>
            </a:extLst>
          </p:cNvPr>
          <p:cNvSpPr txBox="1"/>
          <p:nvPr/>
        </p:nvSpPr>
        <p:spPr bwMode="auto">
          <a:xfrm>
            <a:off x="1371600" y="2892717"/>
            <a:ext cx="4780476" cy="523220"/>
          </a:xfrm>
          <a:prstGeom prst="rect">
            <a:avLst/>
          </a:prstGeom>
          <a:solidFill>
            <a:schemeClr val="bg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cs typeface="Times New Roman" pitchFamily="18" charset="0"/>
              </a:rPr>
              <a:t>if only one wants in, it gets in</a:t>
            </a:r>
            <a:endParaRPr lang="en-US" sz="2800" dirty="0">
              <a:solidFill>
                <a:srgbClr val="FFFF00"/>
              </a:solidFill>
              <a:latin typeface="Arial" panose="020B0604020202020204" pitchFamily="34" charset="0"/>
              <a:cs typeface="Arial" panose="020B0604020202020204" pitchFamily="34" charset="0"/>
            </a:endParaRPr>
          </a:p>
        </p:txBody>
      </p:sp>
      <p:sp>
        <p:nvSpPr>
          <p:cNvPr id="5" name="TextBox 3">
            <a:extLst>
              <a:ext uri="{FF2B5EF4-FFF2-40B4-BE49-F238E27FC236}">
                <a16:creationId xmlns:a16="http://schemas.microsoft.com/office/drawing/2014/main" id="{4693DD2E-52BB-C5EE-7599-9F4954165FB1}"/>
              </a:ext>
            </a:extLst>
          </p:cNvPr>
          <p:cNvSpPr txBox="1"/>
          <p:nvPr/>
        </p:nvSpPr>
        <p:spPr bwMode="auto">
          <a:xfrm>
            <a:off x="1371600" y="2051634"/>
            <a:ext cx="2244525" cy="523220"/>
          </a:xfrm>
          <a:prstGeom prst="rect">
            <a:avLst/>
          </a:prstGeom>
          <a:solidFill>
            <a:schemeClr val="bg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No Deadlock</a:t>
            </a:r>
            <a:endParaRPr lang="en-US" sz="2800" dirty="0">
              <a:solidFill>
                <a:srgbClr val="FFFF00"/>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7589AC36-8563-D776-0AEA-B232C32C1244}"/>
              </a:ext>
            </a:extLst>
          </p:cNvPr>
          <p:cNvSpPr txBox="1"/>
          <p:nvPr/>
        </p:nvSpPr>
        <p:spPr bwMode="auto">
          <a:xfrm>
            <a:off x="1371600" y="3733800"/>
            <a:ext cx="4362093" cy="523220"/>
          </a:xfrm>
          <a:prstGeom prst="rect">
            <a:avLst/>
          </a:prstGeom>
          <a:solidFill>
            <a:schemeClr val="bg1"/>
          </a:solidFill>
          <a:ln w="76200">
            <a:solidFill>
              <a:srgbClr val="FF66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cs typeface="Times New Roman" pitchFamily="18" charset="0"/>
              </a:rPr>
              <a:t>if both want in, one gets in</a:t>
            </a:r>
            <a:endParaRPr lang="en-US" sz="2800" dirty="0">
              <a:solidFill>
                <a:srgbClr val="FFFF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596748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7" name="Slide Number Placeholder 4"/>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8E1082D4-D742-4F4E-8BE1-B7BD5FFF1C81}" type="slidenum">
              <a:rPr lang="ar-SA" sz="1400">
                <a:latin typeface="Arial" panose="020B0604020202020204" pitchFamily="34" charset="0"/>
                <a:cs typeface="Arial" pitchFamily="34" charset="0"/>
              </a:rPr>
              <a:pPr algn="r" eaLnBrk="0" hangingPunct="0"/>
              <a:t>51</a:t>
            </a:fld>
            <a:endParaRPr lang="en-US" sz="1400" dirty="0">
              <a:latin typeface="Arial" panose="020B0604020202020204" pitchFamily="34" charset="0"/>
              <a:cs typeface="Arial" pitchFamily="34" charset="0"/>
            </a:endParaRPr>
          </a:p>
        </p:txBody>
      </p:sp>
      <p:sp>
        <p:nvSpPr>
          <p:cNvPr id="103428" name="Rectangle 2"/>
          <p:cNvSpPr>
            <a:spLocks noGrp="1" noChangeArrowheads="1"/>
          </p:cNvSpPr>
          <p:nvPr>
            <p:ph type="title" idx="4294967295"/>
          </p:nvPr>
        </p:nvSpPr>
        <p:spPr/>
        <p:txBody>
          <a:bodyPr/>
          <a:lstStyle/>
          <a:p>
            <a:r>
              <a:rPr lang="en-US"/>
              <a:t>Simple Protocol</a:t>
            </a:r>
          </a:p>
        </p:txBody>
      </p:sp>
      <p:sp>
        <p:nvSpPr>
          <p:cNvPr id="6" name="Footer Placeholder 1"/>
          <p:cNvSpPr>
            <a:spLocks noGrp="1"/>
          </p:cNvSpPr>
          <p:nvPr>
            <p:ph type="ftr" sz="quarter" idx="10"/>
          </p:nvPr>
        </p:nvSpPr>
        <p:spPr>
          <a:xfrm>
            <a:off x="3124200" y="6245225"/>
            <a:ext cx="3124200" cy="476250"/>
          </a:xfrm>
        </p:spPr>
        <p:txBody>
          <a:bodyPr/>
          <a:lstStyle/>
          <a:p>
            <a:r>
              <a:rPr lang="en-US" dirty="0">
                <a:latin typeface="+mj-lt"/>
              </a:rPr>
              <a:t>Art of Multiprocessor Programming</a:t>
            </a:r>
          </a:p>
        </p:txBody>
      </p:sp>
      <p:sp>
        <p:nvSpPr>
          <p:cNvPr id="2" name="TextBox 1">
            <a:extLst>
              <a:ext uri="{FF2B5EF4-FFF2-40B4-BE49-F238E27FC236}">
                <a16:creationId xmlns:a16="http://schemas.microsoft.com/office/drawing/2014/main" id="{B3C34657-0B19-8318-7AB4-8C7C2EA6F670}"/>
              </a:ext>
            </a:extLst>
          </p:cNvPr>
          <p:cNvSpPr txBox="1"/>
          <p:nvPr/>
        </p:nvSpPr>
        <p:spPr bwMode="auto">
          <a:xfrm>
            <a:off x="2514600" y="1825917"/>
            <a:ext cx="885179" cy="523220"/>
          </a:xfrm>
          <a:prstGeom prst="rect">
            <a:avLst/>
          </a:prstGeom>
          <a:solidFill>
            <a:schemeClr val="bg1"/>
          </a:solidFill>
          <a:ln w="76200">
            <a:solidFill>
              <a:srgbClr val="FF0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latin typeface="Arial" panose="020B0604020202020204" pitchFamily="34" charset="0"/>
                <a:cs typeface="Arial" panose="020B0604020202020204" pitchFamily="34" charset="0"/>
              </a:rPr>
              <a:t>Idea</a:t>
            </a:r>
            <a:endParaRPr lang="en-US" sz="2800" i="1" dirty="0">
              <a:solidFill>
                <a:srgbClr val="FFFF00"/>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CF5B6618-6769-8DC6-7087-6CE46E5403C8}"/>
              </a:ext>
            </a:extLst>
          </p:cNvPr>
          <p:cNvSpPr txBox="1"/>
          <p:nvPr/>
        </p:nvSpPr>
        <p:spPr bwMode="auto">
          <a:xfrm>
            <a:off x="2514600" y="3508083"/>
            <a:ext cx="1443024" cy="523220"/>
          </a:xfrm>
          <a:prstGeom prst="rect">
            <a:avLst/>
          </a:prstGeom>
          <a:solidFill>
            <a:schemeClr val="bg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latin typeface="Arial" panose="020B0604020202020204" pitchFamily="34" charset="0"/>
                <a:cs typeface="Arial" panose="020B0604020202020204" pitchFamily="34" charset="0"/>
              </a:rPr>
              <a:t>Gotcha!</a:t>
            </a:r>
          </a:p>
        </p:txBody>
      </p:sp>
      <p:sp>
        <p:nvSpPr>
          <p:cNvPr id="4" name="TextBox 3">
            <a:extLst>
              <a:ext uri="{FF2B5EF4-FFF2-40B4-BE49-F238E27FC236}">
                <a16:creationId xmlns:a16="http://schemas.microsoft.com/office/drawing/2014/main" id="{3FC6F6F9-D3AF-1984-A455-B1F85B9B82A4}"/>
              </a:ext>
            </a:extLst>
          </p:cNvPr>
          <p:cNvSpPr txBox="1"/>
          <p:nvPr/>
        </p:nvSpPr>
        <p:spPr bwMode="auto">
          <a:xfrm>
            <a:off x="3121004" y="2667000"/>
            <a:ext cx="3502882" cy="523220"/>
          </a:xfrm>
          <a:prstGeom prst="rect">
            <a:avLst/>
          </a:prstGeom>
          <a:solidFill>
            <a:schemeClr val="bg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latin typeface="Arial" panose="020B0604020202020204" pitchFamily="34" charset="0"/>
                <a:cs typeface="Arial" panose="020B0604020202020204" pitchFamily="34" charset="0"/>
              </a:rPr>
              <a:t>Just look at the pond</a:t>
            </a:r>
          </a:p>
        </p:txBody>
      </p:sp>
      <p:sp>
        <p:nvSpPr>
          <p:cNvPr id="5" name="TextBox 4">
            <a:extLst>
              <a:ext uri="{FF2B5EF4-FFF2-40B4-BE49-F238E27FC236}">
                <a16:creationId xmlns:a16="http://schemas.microsoft.com/office/drawing/2014/main" id="{0B9C2ECE-B6BE-8477-8258-C90FE265B063}"/>
              </a:ext>
            </a:extLst>
          </p:cNvPr>
          <p:cNvSpPr txBox="1"/>
          <p:nvPr/>
        </p:nvSpPr>
        <p:spPr bwMode="auto">
          <a:xfrm>
            <a:off x="3121004" y="4349166"/>
            <a:ext cx="1903086" cy="523220"/>
          </a:xfrm>
          <a:prstGeom prst="rect">
            <a:avLst/>
          </a:prstGeom>
          <a:solidFill>
            <a:schemeClr val="bg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latin typeface="Arial" panose="020B0604020202020204" pitchFamily="34" charset="0"/>
                <a:cs typeface="Arial" panose="020B0604020202020204" pitchFamily="34" charset="0"/>
              </a:rPr>
              <a:t>Not atomic</a:t>
            </a:r>
          </a:p>
        </p:txBody>
      </p:sp>
      <p:sp>
        <p:nvSpPr>
          <p:cNvPr id="7" name="TextBox 6">
            <a:extLst>
              <a:ext uri="{FF2B5EF4-FFF2-40B4-BE49-F238E27FC236}">
                <a16:creationId xmlns:a16="http://schemas.microsoft.com/office/drawing/2014/main" id="{4AE11878-DE6D-2297-E202-F62C25DFCF3F}"/>
              </a:ext>
            </a:extLst>
          </p:cNvPr>
          <p:cNvSpPr txBox="1"/>
          <p:nvPr/>
        </p:nvSpPr>
        <p:spPr bwMode="auto">
          <a:xfrm>
            <a:off x="3121004" y="5190249"/>
            <a:ext cx="4130747" cy="523220"/>
          </a:xfrm>
          <a:prstGeom prst="rect">
            <a:avLst/>
          </a:prstGeom>
          <a:solidFill>
            <a:schemeClr val="bg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latin typeface="Arial" panose="020B0604020202020204" pitchFamily="34" charset="0"/>
                <a:cs typeface="Arial" panose="020B0604020202020204" pitchFamily="34" charset="0"/>
              </a:rPr>
              <a:t>(Trees obscure the view)</a:t>
            </a:r>
          </a:p>
        </p:txBody>
      </p:sp>
    </p:spTree>
    <p:extLst>
      <p:ext uri="{BB962C8B-B14F-4D97-AF65-F5344CB8AC3E}">
        <p14:creationId xmlns:p14="http://schemas.microsoft.com/office/powerpoint/2010/main" val="5372667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7"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5" name="Slide Number Placeholder 4"/>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703351F5-ACB8-41B9-8C76-0CFC7D9594EA}" type="slidenum">
              <a:rPr lang="ar-SA" sz="1400">
                <a:latin typeface="Arial" panose="020B0604020202020204" pitchFamily="34" charset="0"/>
                <a:cs typeface="Arial" pitchFamily="34" charset="0"/>
              </a:rPr>
              <a:pPr algn="r" eaLnBrk="0" hangingPunct="0"/>
              <a:t>52</a:t>
            </a:fld>
            <a:endParaRPr lang="en-US" sz="1400" dirty="0">
              <a:latin typeface="Arial" panose="020B0604020202020204" pitchFamily="34" charset="0"/>
              <a:cs typeface="Arial" pitchFamily="34" charset="0"/>
            </a:endParaRPr>
          </a:p>
        </p:txBody>
      </p:sp>
      <p:sp>
        <p:nvSpPr>
          <p:cNvPr id="105476" name="Rectangle 2"/>
          <p:cNvSpPr>
            <a:spLocks noGrp="1" noChangeArrowheads="1"/>
          </p:cNvSpPr>
          <p:nvPr>
            <p:ph type="title" idx="4294967295"/>
          </p:nvPr>
        </p:nvSpPr>
        <p:spPr/>
        <p:txBody>
          <a:bodyPr/>
          <a:lstStyle/>
          <a:p>
            <a:r>
              <a:rPr lang="en-US"/>
              <a:t>Interpretation</a:t>
            </a:r>
          </a:p>
        </p:txBody>
      </p:sp>
      <p:sp>
        <p:nvSpPr>
          <p:cNvPr id="6" name="Footer Placeholder 1"/>
          <p:cNvSpPr>
            <a:spLocks noGrp="1"/>
          </p:cNvSpPr>
          <p:nvPr>
            <p:ph type="ftr" sz="quarter" idx="10"/>
          </p:nvPr>
        </p:nvSpPr>
        <p:spPr>
          <a:xfrm>
            <a:off x="3124200" y="6245225"/>
            <a:ext cx="3124200" cy="476250"/>
          </a:xfrm>
        </p:spPr>
        <p:txBody>
          <a:bodyPr/>
          <a:lstStyle/>
          <a:p>
            <a:r>
              <a:rPr lang="en-US" dirty="0">
                <a:latin typeface="+mj-lt"/>
              </a:rPr>
              <a:t>Art of Multiprocessor Programming</a:t>
            </a:r>
          </a:p>
        </p:txBody>
      </p:sp>
      <p:sp>
        <p:nvSpPr>
          <p:cNvPr id="2" name="TextBox 1">
            <a:extLst>
              <a:ext uri="{FF2B5EF4-FFF2-40B4-BE49-F238E27FC236}">
                <a16:creationId xmlns:a16="http://schemas.microsoft.com/office/drawing/2014/main" id="{00124175-B807-A078-6E85-25D7E8DB6CB9}"/>
              </a:ext>
            </a:extLst>
          </p:cNvPr>
          <p:cNvSpPr txBox="1"/>
          <p:nvPr/>
        </p:nvSpPr>
        <p:spPr bwMode="auto">
          <a:xfrm>
            <a:off x="1524000" y="2066193"/>
            <a:ext cx="4439513" cy="954107"/>
          </a:xfrm>
          <a:prstGeom prst="rect">
            <a:avLst/>
          </a:prstGeom>
          <a:solidFill>
            <a:schemeClr val="bg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Threads can’t “see” what other threads are doing</a:t>
            </a:r>
          </a:p>
        </p:txBody>
      </p:sp>
      <p:sp>
        <p:nvSpPr>
          <p:cNvPr id="3" name="TextBox 3">
            <a:extLst>
              <a:ext uri="{FF2B5EF4-FFF2-40B4-BE49-F238E27FC236}">
                <a16:creationId xmlns:a16="http://schemas.microsoft.com/office/drawing/2014/main" id="{08B7122E-4025-FEB8-3CDF-1DF89ECC0856}"/>
              </a:ext>
            </a:extLst>
          </p:cNvPr>
          <p:cNvSpPr txBox="1"/>
          <p:nvPr/>
        </p:nvSpPr>
        <p:spPr bwMode="auto">
          <a:xfrm>
            <a:off x="1524000" y="3733800"/>
            <a:ext cx="4243088" cy="954107"/>
          </a:xfrm>
          <a:prstGeom prst="rect">
            <a:avLst/>
          </a:prstGeom>
          <a:solidFill>
            <a:schemeClr val="bg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Explicit communication required for coordination</a:t>
            </a:r>
          </a:p>
        </p:txBody>
      </p:sp>
    </p:spTree>
    <p:extLst>
      <p:ext uri="{BB962C8B-B14F-4D97-AF65-F5344CB8AC3E}">
        <p14:creationId xmlns:p14="http://schemas.microsoft.com/office/powerpoint/2010/main" val="177870808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3" name="Slide Number Placeholder 4"/>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F283BDDC-F071-48ED-A76C-9B8A64FCC5BF}" type="slidenum">
              <a:rPr lang="ar-SA" sz="1400">
                <a:latin typeface="Arial" panose="020B0604020202020204" pitchFamily="34" charset="0"/>
                <a:cs typeface="Arial" pitchFamily="34" charset="0"/>
              </a:rPr>
              <a:pPr algn="r" eaLnBrk="0" hangingPunct="0"/>
              <a:t>53</a:t>
            </a:fld>
            <a:endParaRPr lang="en-US" sz="1400" dirty="0">
              <a:latin typeface="Arial" panose="020B0604020202020204" pitchFamily="34" charset="0"/>
              <a:cs typeface="Arial" pitchFamily="34" charset="0"/>
            </a:endParaRPr>
          </a:p>
        </p:txBody>
      </p:sp>
      <p:sp>
        <p:nvSpPr>
          <p:cNvPr id="107524" name="Rectangle 2"/>
          <p:cNvSpPr>
            <a:spLocks noGrp="1" noChangeArrowheads="1"/>
          </p:cNvSpPr>
          <p:nvPr>
            <p:ph type="title" idx="4294967295"/>
          </p:nvPr>
        </p:nvSpPr>
        <p:spPr/>
        <p:txBody>
          <a:bodyPr/>
          <a:lstStyle/>
          <a:p>
            <a:r>
              <a:rPr lang="en-US"/>
              <a:t>Cell Phone Protocol</a:t>
            </a:r>
          </a:p>
        </p:txBody>
      </p:sp>
      <p:sp>
        <p:nvSpPr>
          <p:cNvPr id="6" name="Footer Placeholder 1"/>
          <p:cNvSpPr>
            <a:spLocks noGrp="1"/>
          </p:cNvSpPr>
          <p:nvPr>
            <p:ph type="ftr" sz="quarter" idx="10"/>
          </p:nvPr>
        </p:nvSpPr>
        <p:spPr>
          <a:xfrm>
            <a:off x="3124200" y="6245225"/>
            <a:ext cx="3124200" cy="476250"/>
          </a:xfrm>
        </p:spPr>
        <p:txBody>
          <a:bodyPr/>
          <a:lstStyle/>
          <a:p>
            <a:r>
              <a:rPr lang="en-US" dirty="0">
                <a:latin typeface="+mj-lt"/>
              </a:rPr>
              <a:t>Art of Multiprocessor Programming</a:t>
            </a:r>
          </a:p>
        </p:txBody>
      </p:sp>
      <p:sp>
        <p:nvSpPr>
          <p:cNvPr id="2" name="TextBox 1">
            <a:extLst>
              <a:ext uri="{FF2B5EF4-FFF2-40B4-BE49-F238E27FC236}">
                <a16:creationId xmlns:a16="http://schemas.microsoft.com/office/drawing/2014/main" id="{7DA2C3B6-5588-7276-B7BA-7EBDF145B2ED}"/>
              </a:ext>
            </a:extLst>
          </p:cNvPr>
          <p:cNvSpPr txBox="1"/>
          <p:nvPr/>
        </p:nvSpPr>
        <p:spPr bwMode="auto">
          <a:xfrm>
            <a:off x="685800" y="1081466"/>
            <a:ext cx="1345811" cy="523220"/>
          </a:xfrm>
          <a:prstGeom prst="rect">
            <a:avLst/>
          </a:prstGeom>
          <a:solidFill>
            <a:schemeClr val="bg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Idea</a:t>
            </a:r>
          </a:p>
        </p:txBody>
      </p:sp>
      <p:sp>
        <p:nvSpPr>
          <p:cNvPr id="3" name="TextBox 2">
            <a:extLst>
              <a:ext uri="{FF2B5EF4-FFF2-40B4-BE49-F238E27FC236}">
                <a16:creationId xmlns:a16="http://schemas.microsoft.com/office/drawing/2014/main" id="{DEB3E476-CC91-9823-84DB-E61F443DDF93}"/>
              </a:ext>
            </a:extLst>
          </p:cNvPr>
          <p:cNvSpPr txBox="1"/>
          <p:nvPr/>
        </p:nvSpPr>
        <p:spPr bwMode="auto">
          <a:xfrm>
            <a:off x="685800" y="2880934"/>
            <a:ext cx="1443024" cy="523220"/>
          </a:xfrm>
          <a:prstGeom prst="rect">
            <a:avLst/>
          </a:prstGeom>
          <a:solidFill>
            <a:schemeClr val="bg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latin typeface="Arial" panose="020B0604020202020204" pitchFamily="34" charset="0"/>
                <a:cs typeface="Arial" panose="020B0604020202020204" pitchFamily="34" charset="0"/>
              </a:rPr>
              <a:t>Gotcha!</a:t>
            </a:r>
          </a:p>
        </p:txBody>
      </p:sp>
      <p:sp>
        <p:nvSpPr>
          <p:cNvPr id="4" name="TextBox 3">
            <a:extLst>
              <a:ext uri="{FF2B5EF4-FFF2-40B4-BE49-F238E27FC236}">
                <a16:creationId xmlns:a16="http://schemas.microsoft.com/office/drawing/2014/main" id="{E7F0386F-96F9-D25C-3987-C3409233D691}"/>
              </a:ext>
            </a:extLst>
          </p:cNvPr>
          <p:cNvSpPr txBox="1"/>
          <p:nvPr/>
        </p:nvSpPr>
        <p:spPr bwMode="auto">
          <a:xfrm>
            <a:off x="1676400" y="1981200"/>
            <a:ext cx="4928888" cy="523220"/>
          </a:xfrm>
          <a:prstGeom prst="rect">
            <a:avLst/>
          </a:prstGeom>
          <a:solidFill>
            <a:schemeClr val="bg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Bob calls Alice (or vice-versa)</a:t>
            </a:r>
          </a:p>
        </p:txBody>
      </p:sp>
      <p:sp>
        <p:nvSpPr>
          <p:cNvPr id="5" name="TextBox 4">
            <a:extLst>
              <a:ext uri="{FF2B5EF4-FFF2-40B4-BE49-F238E27FC236}">
                <a16:creationId xmlns:a16="http://schemas.microsoft.com/office/drawing/2014/main" id="{92071A12-2F1D-B035-E3B9-FDF29EAB6C5B}"/>
              </a:ext>
            </a:extLst>
          </p:cNvPr>
          <p:cNvSpPr txBox="1"/>
          <p:nvPr/>
        </p:nvSpPr>
        <p:spPr bwMode="auto">
          <a:xfrm>
            <a:off x="1676400" y="3780668"/>
            <a:ext cx="3042821" cy="523220"/>
          </a:xfrm>
          <a:prstGeom prst="rect">
            <a:avLst/>
          </a:prstGeom>
          <a:solidFill>
            <a:schemeClr val="bg1"/>
          </a:solidFill>
          <a:ln w="76200">
            <a:solidFill>
              <a:srgbClr val="FF66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Bob takes shower</a:t>
            </a:r>
            <a:endParaRPr lang="en-US" sz="2800" dirty="0">
              <a:solidFill>
                <a:srgbClr val="FFFF00"/>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BA48CA2E-3EE9-3826-D7C8-931CE66DF264}"/>
              </a:ext>
            </a:extLst>
          </p:cNvPr>
          <p:cNvSpPr txBox="1"/>
          <p:nvPr/>
        </p:nvSpPr>
        <p:spPr bwMode="auto">
          <a:xfrm>
            <a:off x="1676400" y="4680402"/>
            <a:ext cx="3863558" cy="523220"/>
          </a:xfrm>
          <a:prstGeom prst="rect">
            <a:avLst/>
          </a:prstGeom>
          <a:solidFill>
            <a:schemeClr val="bg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Alice recharges battery</a:t>
            </a:r>
            <a:endParaRPr lang="en-US" sz="2800" dirty="0">
              <a:solidFill>
                <a:srgbClr val="FFFF00"/>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16472945-BB3C-8120-D097-449A6D63820D}"/>
              </a:ext>
            </a:extLst>
          </p:cNvPr>
          <p:cNvSpPr txBox="1"/>
          <p:nvPr/>
        </p:nvSpPr>
        <p:spPr bwMode="auto">
          <a:xfrm>
            <a:off x="1676400" y="5580134"/>
            <a:ext cx="5331565" cy="523220"/>
          </a:xfrm>
          <a:prstGeom prst="rect">
            <a:avLst/>
          </a:prstGeom>
          <a:solidFill>
            <a:schemeClr val="bg1"/>
          </a:solidFill>
          <a:ln w="76200">
            <a:solidFill>
              <a:srgbClr val="0000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Bob out shopping for pet food …</a:t>
            </a:r>
          </a:p>
        </p:txBody>
      </p:sp>
    </p:spTree>
    <p:extLst>
      <p:ext uri="{BB962C8B-B14F-4D97-AF65-F5344CB8AC3E}">
        <p14:creationId xmlns:p14="http://schemas.microsoft.com/office/powerpoint/2010/main" val="9746008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7" grpId="0" animBg="1"/>
      <p:bldP spid="8"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1" name="Slide Number Placeholder 4"/>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B1B0178D-36D9-475C-8FF8-4DE0BE92975B}" type="slidenum">
              <a:rPr lang="ar-SA" sz="1400">
                <a:latin typeface="Arial" panose="020B0604020202020204" pitchFamily="34" charset="0"/>
                <a:cs typeface="Arial" pitchFamily="34" charset="0"/>
              </a:rPr>
              <a:pPr algn="r" eaLnBrk="0" hangingPunct="0"/>
              <a:t>54</a:t>
            </a:fld>
            <a:endParaRPr lang="en-US" sz="1400" dirty="0">
              <a:latin typeface="Arial" panose="020B0604020202020204" pitchFamily="34" charset="0"/>
              <a:cs typeface="Arial" pitchFamily="34" charset="0"/>
            </a:endParaRPr>
          </a:p>
        </p:txBody>
      </p:sp>
      <p:sp>
        <p:nvSpPr>
          <p:cNvPr id="109572" name="Rectangle 2"/>
          <p:cNvSpPr>
            <a:spLocks noGrp="1" noChangeArrowheads="1"/>
          </p:cNvSpPr>
          <p:nvPr>
            <p:ph type="title" idx="4294967295"/>
          </p:nvPr>
        </p:nvSpPr>
        <p:spPr/>
        <p:txBody>
          <a:bodyPr/>
          <a:lstStyle/>
          <a:p>
            <a:r>
              <a:rPr lang="en-US" dirty="0"/>
              <a:t>Interpretation</a:t>
            </a:r>
          </a:p>
        </p:txBody>
      </p:sp>
      <p:sp>
        <p:nvSpPr>
          <p:cNvPr id="6" name="Footer Placeholder 1"/>
          <p:cNvSpPr>
            <a:spLocks noGrp="1"/>
          </p:cNvSpPr>
          <p:nvPr>
            <p:ph type="ftr" sz="quarter" idx="10"/>
          </p:nvPr>
        </p:nvSpPr>
        <p:spPr>
          <a:xfrm>
            <a:off x="3124200" y="6245225"/>
            <a:ext cx="3124200" cy="476250"/>
          </a:xfrm>
        </p:spPr>
        <p:txBody>
          <a:bodyPr/>
          <a:lstStyle/>
          <a:p>
            <a:r>
              <a:rPr lang="en-US" dirty="0">
                <a:latin typeface="+mj-lt"/>
              </a:rPr>
              <a:t>Art of Multiprocessor Programming</a:t>
            </a:r>
          </a:p>
        </p:txBody>
      </p:sp>
      <p:sp>
        <p:nvSpPr>
          <p:cNvPr id="2" name="TextBox 1">
            <a:extLst>
              <a:ext uri="{FF2B5EF4-FFF2-40B4-BE49-F238E27FC236}">
                <a16:creationId xmlns:a16="http://schemas.microsoft.com/office/drawing/2014/main" id="{666B8C64-3B3E-CF2A-A443-72E5521D7475}"/>
              </a:ext>
            </a:extLst>
          </p:cNvPr>
          <p:cNvSpPr txBox="1"/>
          <p:nvPr/>
        </p:nvSpPr>
        <p:spPr bwMode="auto">
          <a:xfrm>
            <a:off x="575196" y="1263779"/>
            <a:ext cx="5486400" cy="523220"/>
          </a:xfrm>
          <a:prstGeom prst="rect">
            <a:avLst/>
          </a:prstGeom>
          <a:solidFill>
            <a:schemeClr val="bg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Message-passing doesn’t work</a:t>
            </a:r>
          </a:p>
        </p:txBody>
      </p:sp>
      <p:sp>
        <p:nvSpPr>
          <p:cNvPr id="3" name="TextBox 2">
            <a:extLst>
              <a:ext uri="{FF2B5EF4-FFF2-40B4-BE49-F238E27FC236}">
                <a16:creationId xmlns:a16="http://schemas.microsoft.com/office/drawing/2014/main" id="{2B9ACF9F-9C83-1BC3-F8AD-2A1A92B472E0}"/>
              </a:ext>
            </a:extLst>
          </p:cNvPr>
          <p:cNvSpPr txBox="1"/>
          <p:nvPr/>
        </p:nvSpPr>
        <p:spPr bwMode="auto">
          <a:xfrm>
            <a:off x="1600200" y="2885983"/>
            <a:ext cx="1625766" cy="523220"/>
          </a:xfrm>
          <a:prstGeom prst="rect">
            <a:avLst/>
          </a:prstGeom>
          <a:solidFill>
            <a:schemeClr val="bg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latin typeface="Arial" panose="020B0604020202020204" pitchFamily="34" charset="0"/>
                <a:cs typeface="Arial" panose="020B0604020202020204" pitchFamily="34" charset="0"/>
              </a:rPr>
              <a:t>Listening</a:t>
            </a:r>
          </a:p>
        </p:txBody>
      </p:sp>
      <p:sp>
        <p:nvSpPr>
          <p:cNvPr id="4" name="TextBox 3">
            <a:extLst>
              <a:ext uri="{FF2B5EF4-FFF2-40B4-BE49-F238E27FC236}">
                <a16:creationId xmlns:a16="http://schemas.microsoft.com/office/drawing/2014/main" id="{9B6D78FD-4FD7-B29C-AF9B-080D31DA5D05}"/>
              </a:ext>
            </a:extLst>
          </p:cNvPr>
          <p:cNvSpPr txBox="1"/>
          <p:nvPr/>
        </p:nvSpPr>
        <p:spPr bwMode="auto">
          <a:xfrm>
            <a:off x="594431" y="2074881"/>
            <a:ext cx="3863558" cy="523220"/>
          </a:xfrm>
          <a:prstGeom prst="rect">
            <a:avLst/>
          </a:prstGeom>
          <a:solidFill>
            <a:schemeClr val="bg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Recipient might not be</a:t>
            </a:r>
          </a:p>
        </p:txBody>
      </p:sp>
      <p:sp>
        <p:nvSpPr>
          <p:cNvPr id="5" name="TextBox 4">
            <a:extLst>
              <a:ext uri="{FF2B5EF4-FFF2-40B4-BE49-F238E27FC236}">
                <a16:creationId xmlns:a16="http://schemas.microsoft.com/office/drawing/2014/main" id="{036F9316-53FD-57D5-459B-97D888C75886}"/>
              </a:ext>
            </a:extLst>
          </p:cNvPr>
          <p:cNvSpPr txBox="1"/>
          <p:nvPr/>
        </p:nvSpPr>
        <p:spPr bwMode="auto">
          <a:xfrm>
            <a:off x="1600200" y="3697085"/>
            <a:ext cx="1984839" cy="523220"/>
          </a:xfrm>
          <a:prstGeom prst="rect">
            <a:avLst/>
          </a:prstGeom>
          <a:solidFill>
            <a:schemeClr val="bg1"/>
          </a:solidFill>
          <a:ln w="76200">
            <a:solidFill>
              <a:srgbClr val="FF66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There at all</a:t>
            </a:r>
            <a:endParaRPr lang="en-US" sz="2800" dirty="0">
              <a:solidFill>
                <a:srgbClr val="FFFF00"/>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3CB074E7-31B6-5250-9C25-F14FC6222D5B}"/>
              </a:ext>
            </a:extLst>
          </p:cNvPr>
          <p:cNvSpPr txBox="1"/>
          <p:nvPr/>
        </p:nvSpPr>
        <p:spPr bwMode="auto">
          <a:xfrm>
            <a:off x="594431" y="4508187"/>
            <a:ext cx="4063934" cy="523220"/>
          </a:xfrm>
          <a:prstGeom prst="rect">
            <a:avLst/>
          </a:prstGeom>
          <a:solidFill>
            <a:schemeClr val="bg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Communication must be</a:t>
            </a:r>
            <a:endParaRPr lang="en-US" sz="2800" dirty="0">
              <a:solidFill>
                <a:srgbClr val="FFFF00"/>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BE63EE0D-2F13-03D4-F0AC-4360AF4B0225}"/>
              </a:ext>
            </a:extLst>
          </p:cNvPr>
          <p:cNvSpPr txBox="1"/>
          <p:nvPr/>
        </p:nvSpPr>
        <p:spPr bwMode="auto">
          <a:xfrm>
            <a:off x="1600200" y="5319289"/>
            <a:ext cx="3963746" cy="523220"/>
          </a:xfrm>
          <a:prstGeom prst="rect">
            <a:avLst/>
          </a:prstGeom>
          <a:solidFill>
            <a:schemeClr val="bg1"/>
          </a:solidFill>
          <a:ln w="76200">
            <a:solidFill>
              <a:srgbClr val="0000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Persistent (like writing)</a:t>
            </a:r>
          </a:p>
        </p:txBody>
      </p:sp>
      <p:sp>
        <p:nvSpPr>
          <p:cNvPr id="9" name="TextBox 8">
            <a:extLst>
              <a:ext uri="{FF2B5EF4-FFF2-40B4-BE49-F238E27FC236}">
                <a16:creationId xmlns:a16="http://schemas.microsoft.com/office/drawing/2014/main" id="{9CB9333E-ECE8-CC5D-2A76-7DD03141FB76}"/>
              </a:ext>
            </a:extLst>
          </p:cNvPr>
          <p:cNvSpPr txBox="1"/>
          <p:nvPr/>
        </p:nvSpPr>
        <p:spPr bwMode="auto">
          <a:xfrm>
            <a:off x="1600200" y="6130393"/>
            <a:ext cx="5029200" cy="523220"/>
          </a:xfrm>
          <a:prstGeom prst="rect">
            <a:avLst/>
          </a:prstGeom>
          <a:solidFill>
            <a:schemeClr val="bg1"/>
          </a:solidFill>
          <a:ln w="76200">
            <a:solidFill>
              <a:srgbClr val="66FF33"/>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Not transient (like speaking)</a:t>
            </a:r>
          </a:p>
        </p:txBody>
      </p:sp>
    </p:spTree>
    <p:extLst>
      <p:ext uri="{BB962C8B-B14F-4D97-AF65-F5344CB8AC3E}">
        <p14:creationId xmlns:p14="http://schemas.microsoft.com/office/powerpoint/2010/main" val="35236662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7" grpId="0" animBg="1"/>
      <p:bldP spid="8" grpId="0" animBg="1"/>
      <p:bldP spid="9"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9" name="Slide Number Placeholder 3"/>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B65D0FAD-F7BF-42BA-AD54-C142EE44B1D2}" type="slidenum">
              <a:rPr lang="ar-SA" sz="1400">
                <a:latin typeface="Arial" panose="020B0604020202020204" pitchFamily="34" charset="0"/>
                <a:cs typeface="Arial" pitchFamily="34" charset="0"/>
              </a:rPr>
              <a:pPr algn="r" eaLnBrk="0" hangingPunct="0"/>
              <a:t>55</a:t>
            </a:fld>
            <a:endParaRPr lang="en-US" sz="1400" dirty="0">
              <a:latin typeface="Arial" panose="020B0604020202020204" pitchFamily="34" charset="0"/>
              <a:cs typeface="Arial" pitchFamily="34" charset="0"/>
            </a:endParaRPr>
          </a:p>
        </p:txBody>
      </p:sp>
      <p:sp>
        <p:nvSpPr>
          <p:cNvPr id="111620" name="Freeform 2"/>
          <p:cNvSpPr>
            <a:spLocks/>
          </p:cNvSpPr>
          <p:nvPr/>
        </p:nvSpPr>
        <p:spPr bwMode="auto">
          <a:xfrm>
            <a:off x="1371600" y="2438400"/>
            <a:ext cx="2743200" cy="2590800"/>
          </a:xfrm>
          <a:custGeom>
            <a:avLst/>
            <a:gdLst>
              <a:gd name="T0" fmla="*/ 0 w 1728"/>
              <a:gd name="T1" fmla="*/ 0 h 1632"/>
              <a:gd name="T2" fmla="*/ 0 w 1728"/>
              <a:gd name="T3" fmla="*/ 2147483647 h 1632"/>
              <a:gd name="T4" fmla="*/ 2147483647 w 1728"/>
              <a:gd name="T5" fmla="*/ 2147483647 h 1632"/>
              <a:gd name="T6" fmla="*/ 2147483647 w 1728"/>
              <a:gd name="T7" fmla="*/ 0 h 1632"/>
              <a:gd name="T8" fmla="*/ 0 w 1728"/>
              <a:gd name="T9" fmla="*/ 0 h 1632"/>
              <a:gd name="T10" fmla="*/ 0 60000 65536"/>
              <a:gd name="T11" fmla="*/ 0 60000 65536"/>
              <a:gd name="T12" fmla="*/ 0 60000 65536"/>
              <a:gd name="T13" fmla="*/ 0 60000 65536"/>
              <a:gd name="T14" fmla="*/ 0 60000 65536"/>
              <a:gd name="T15" fmla="*/ 0 w 1728"/>
              <a:gd name="T16" fmla="*/ 0 h 1632"/>
              <a:gd name="T17" fmla="*/ 1728 w 1728"/>
              <a:gd name="T18" fmla="*/ 1632 h 1632"/>
            </a:gdLst>
            <a:ahLst/>
            <a:cxnLst>
              <a:cxn ang="T10">
                <a:pos x="T0" y="T1"/>
              </a:cxn>
              <a:cxn ang="T11">
                <a:pos x="T2" y="T3"/>
              </a:cxn>
              <a:cxn ang="T12">
                <a:pos x="T4" y="T5"/>
              </a:cxn>
              <a:cxn ang="T13">
                <a:pos x="T6" y="T7"/>
              </a:cxn>
              <a:cxn ang="T14">
                <a:pos x="T8" y="T9"/>
              </a:cxn>
            </a:cxnLst>
            <a:rect l="T15" t="T16" r="T17" b="T18"/>
            <a:pathLst>
              <a:path w="1728" h="1632">
                <a:moveTo>
                  <a:pt x="0" y="0"/>
                </a:moveTo>
                <a:lnTo>
                  <a:pt x="0" y="1632"/>
                </a:lnTo>
                <a:lnTo>
                  <a:pt x="1728" y="624"/>
                </a:lnTo>
                <a:lnTo>
                  <a:pt x="1728" y="0"/>
                </a:lnTo>
                <a:lnTo>
                  <a:pt x="0" y="0"/>
                </a:lnTo>
                <a:close/>
              </a:path>
            </a:pathLst>
          </a:custGeom>
          <a:solidFill>
            <a:schemeClr val="hlink"/>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11621" name="Line 3"/>
          <p:cNvSpPr>
            <a:spLocks noChangeShapeType="1"/>
          </p:cNvSpPr>
          <p:nvPr/>
        </p:nvSpPr>
        <p:spPr bwMode="auto">
          <a:xfrm flipV="1">
            <a:off x="1371600" y="2895600"/>
            <a:ext cx="2743200" cy="838200"/>
          </a:xfrm>
          <a:prstGeom prst="line">
            <a:avLst/>
          </a:prstGeom>
          <a:noFill/>
          <a:ln w="38100">
            <a:solidFill>
              <a:schemeClr val="tx1"/>
            </a:solidFill>
            <a:round/>
            <a:headEnd/>
            <a:tailEnd/>
          </a:ln>
        </p:spPr>
        <p:txBody>
          <a:bodyPr wrap="none" anchor="ctr"/>
          <a:lstStyle/>
          <a:p>
            <a:endParaRPr lang="en-US"/>
          </a:p>
        </p:txBody>
      </p:sp>
      <p:sp>
        <p:nvSpPr>
          <p:cNvPr id="111622" name="Line 4"/>
          <p:cNvSpPr>
            <a:spLocks noChangeShapeType="1"/>
          </p:cNvSpPr>
          <p:nvPr/>
        </p:nvSpPr>
        <p:spPr bwMode="auto">
          <a:xfrm>
            <a:off x="2819400" y="2438400"/>
            <a:ext cx="0" cy="1752600"/>
          </a:xfrm>
          <a:prstGeom prst="line">
            <a:avLst/>
          </a:prstGeom>
          <a:noFill/>
          <a:ln w="38100">
            <a:solidFill>
              <a:schemeClr val="tx1"/>
            </a:solidFill>
            <a:round/>
            <a:headEnd/>
            <a:tailEnd/>
          </a:ln>
        </p:spPr>
        <p:txBody>
          <a:bodyPr wrap="none" anchor="ctr"/>
          <a:lstStyle/>
          <a:p>
            <a:endParaRPr lang="en-US"/>
          </a:p>
        </p:txBody>
      </p:sp>
      <p:sp>
        <p:nvSpPr>
          <p:cNvPr id="111623" name="Freeform 5"/>
          <p:cNvSpPr>
            <a:spLocks/>
          </p:cNvSpPr>
          <p:nvPr/>
        </p:nvSpPr>
        <p:spPr bwMode="auto">
          <a:xfrm>
            <a:off x="1371600" y="3429000"/>
            <a:ext cx="3505200" cy="1600200"/>
          </a:xfrm>
          <a:custGeom>
            <a:avLst/>
            <a:gdLst>
              <a:gd name="T0" fmla="*/ 0 w 2208"/>
              <a:gd name="T1" fmla="*/ 2147483647 h 1008"/>
              <a:gd name="T2" fmla="*/ 2147483647 w 2208"/>
              <a:gd name="T3" fmla="*/ 2147483647 h 1008"/>
              <a:gd name="T4" fmla="*/ 2147483647 w 2208"/>
              <a:gd name="T5" fmla="*/ 2147483647 h 1008"/>
              <a:gd name="T6" fmla="*/ 2147483647 w 2208"/>
              <a:gd name="T7" fmla="*/ 0 h 1008"/>
              <a:gd name="T8" fmla="*/ 0 w 2208"/>
              <a:gd name="T9" fmla="*/ 2147483647 h 1008"/>
              <a:gd name="T10" fmla="*/ 0 60000 65536"/>
              <a:gd name="T11" fmla="*/ 0 60000 65536"/>
              <a:gd name="T12" fmla="*/ 0 60000 65536"/>
              <a:gd name="T13" fmla="*/ 0 60000 65536"/>
              <a:gd name="T14" fmla="*/ 0 60000 65536"/>
              <a:gd name="T15" fmla="*/ 0 w 2208"/>
              <a:gd name="T16" fmla="*/ 0 h 1008"/>
              <a:gd name="T17" fmla="*/ 2208 w 2208"/>
              <a:gd name="T18" fmla="*/ 1008 h 1008"/>
            </a:gdLst>
            <a:ahLst/>
            <a:cxnLst>
              <a:cxn ang="T10">
                <a:pos x="T0" y="T1"/>
              </a:cxn>
              <a:cxn ang="T11">
                <a:pos x="T2" y="T3"/>
              </a:cxn>
              <a:cxn ang="T12">
                <a:pos x="T4" y="T5"/>
              </a:cxn>
              <a:cxn ang="T13">
                <a:pos x="T6" y="T7"/>
              </a:cxn>
              <a:cxn ang="T14">
                <a:pos x="T8" y="T9"/>
              </a:cxn>
            </a:cxnLst>
            <a:rect l="T15" t="T16" r="T17" b="T18"/>
            <a:pathLst>
              <a:path w="2208" h="1008">
                <a:moveTo>
                  <a:pt x="0" y="1008"/>
                </a:moveTo>
                <a:lnTo>
                  <a:pt x="1440" y="1008"/>
                </a:lnTo>
                <a:lnTo>
                  <a:pt x="2208" y="48"/>
                </a:lnTo>
                <a:lnTo>
                  <a:pt x="1728" y="0"/>
                </a:lnTo>
                <a:lnTo>
                  <a:pt x="0" y="1008"/>
                </a:lnTo>
                <a:close/>
              </a:path>
            </a:pathLst>
          </a:custGeom>
          <a:solidFill>
            <a:schemeClr val="bg2"/>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11624" name="Rectangle 6"/>
          <p:cNvSpPr>
            <a:spLocks noGrp="1" noChangeArrowheads="1"/>
          </p:cNvSpPr>
          <p:nvPr>
            <p:ph type="title" idx="4294967295"/>
          </p:nvPr>
        </p:nvSpPr>
        <p:spPr/>
        <p:txBody>
          <a:bodyPr/>
          <a:lstStyle/>
          <a:p>
            <a:r>
              <a:rPr lang="en-US" dirty="0">
                <a:solidFill>
                  <a:srgbClr val="FFFF00"/>
                </a:solidFill>
              </a:rPr>
              <a:t>Can Protocol</a:t>
            </a:r>
          </a:p>
        </p:txBody>
      </p:sp>
      <p:sp>
        <p:nvSpPr>
          <p:cNvPr id="111625" name="Freeform 7"/>
          <p:cNvSpPr>
            <a:spLocks/>
          </p:cNvSpPr>
          <p:nvPr/>
        </p:nvSpPr>
        <p:spPr bwMode="auto">
          <a:xfrm>
            <a:off x="4114800" y="4191000"/>
            <a:ext cx="4800600" cy="1270000"/>
          </a:xfrm>
          <a:custGeom>
            <a:avLst/>
            <a:gdLst>
              <a:gd name="T0" fmla="*/ 0 w 3024"/>
              <a:gd name="T1" fmla="*/ 0 h 800"/>
              <a:gd name="T2" fmla="*/ 2147483647 w 3024"/>
              <a:gd name="T3" fmla="*/ 2147483647 h 800"/>
              <a:gd name="T4" fmla="*/ 2147483647 w 3024"/>
              <a:gd name="T5" fmla="*/ 2147483647 h 800"/>
              <a:gd name="T6" fmla="*/ 2147483647 w 3024"/>
              <a:gd name="T7" fmla="*/ 2147483647 h 800"/>
              <a:gd name="T8" fmla="*/ 0 60000 65536"/>
              <a:gd name="T9" fmla="*/ 0 60000 65536"/>
              <a:gd name="T10" fmla="*/ 0 60000 65536"/>
              <a:gd name="T11" fmla="*/ 0 60000 65536"/>
              <a:gd name="T12" fmla="*/ 0 w 3024"/>
              <a:gd name="T13" fmla="*/ 0 h 800"/>
              <a:gd name="T14" fmla="*/ 3024 w 3024"/>
              <a:gd name="T15" fmla="*/ 800 h 800"/>
            </a:gdLst>
            <a:ahLst/>
            <a:cxnLst>
              <a:cxn ang="T8">
                <a:pos x="T0" y="T1"/>
              </a:cxn>
              <a:cxn ang="T9">
                <a:pos x="T2" y="T3"/>
              </a:cxn>
              <a:cxn ang="T10">
                <a:pos x="T4" y="T5"/>
              </a:cxn>
              <a:cxn ang="T11">
                <a:pos x="T6" y="T7"/>
              </a:cxn>
            </a:cxnLst>
            <a:rect l="T12" t="T13" r="T14" b="T15"/>
            <a:pathLst>
              <a:path w="3024" h="800">
                <a:moveTo>
                  <a:pt x="0" y="0"/>
                </a:moveTo>
                <a:cubicBezTo>
                  <a:pt x="280" y="252"/>
                  <a:pt x="560" y="504"/>
                  <a:pt x="912" y="624"/>
                </a:cubicBezTo>
                <a:cubicBezTo>
                  <a:pt x="1264" y="744"/>
                  <a:pt x="1760" y="800"/>
                  <a:pt x="2112" y="720"/>
                </a:cubicBezTo>
                <a:cubicBezTo>
                  <a:pt x="2464" y="640"/>
                  <a:pt x="2872" y="240"/>
                  <a:pt x="3024" y="144"/>
                </a:cubicBezTo>
              </a:path>
            </a:pathLst>
          </a:custGeom>
          <a:no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11626" name="Freeform 8"/>
          <p:cNvSpPr>
            <a:spLocks/>
          </p:cNvSpPr>
          <p:nvPr/>
        </p:nvSpPr>
        <p:spPr bwMode="auto">
          <a:xfrm>
            <a:off x="3962400" y="3944938"/>
            <a:ext cx="454025" cy="644525"/>
          </a:xfrm>
          <a:custGeom>
            <a:avLst/>
            <a:gdLst>
              <a:gd name="T0" fmla="*/ 2147483647 w 286"/>
              <a:gd name="T1" fmla="*/ 2147483647 h 406"/>
              <a:gd name="T2" fmla="*/ 2147483647 w 286"/>
              <a:gd name="T3" fmla="*/ 2147483647 h 406"/>
              <a:gd name="T4" fmla="*/ 2147483647 w 286"/>
              <a:gd name="T5" fmla="*/ 2147483647 h 406"/>
              <a:gd name="T6" fmla="*/ 2147483647 w 286"/>
              <a:gd name="T7" fmla="*/ 2147483647 h 406"/>
              <a:gd name="T8" fmla="*/ 2147483647 w 286"/>
              <a:gd name="T9" fmla="*/ 2147483647 h 406"/>
              <a:gd name="T10" fmla="*/ 2147483647 w 286"/>
              <a:gd name="T11" fmla="*/ 2147483647 h 406"/>
              <a:gd name="T12" fmla="*/ 2147483647 w 286"/>
              <a:gd name="T13" fmla="*/ 2147483647 h 406"/>
              <a:gd name="T14" fmla="*/ 2147483647 w 286"/>
              <a:gd name="T15" fmla="*/ 2147483647 h 406"/>
              <a:gd name="T16" fmla="*/ 0 60000 65536"/>
              <a:gd name="T17" fmla="*/ 0 60000 65536"/>
              <a:gd name="T18" fmla="*/ 0 60000 65536"/>
              <a:gd name="T19" fmla="*/ 0 60000 65536"/>
              <a:gd name="T20" fmla="*/ 0 60000 65536"/>
              <a:gd name="T21" fmla="*/ 0 60000 65536"/>
              <a:gd name="T22" fmla="*/ 0 60000 65536"/>
              <a:gd name="T23" fmla="*/ 0 60000 65536"/>
              <a:gd name="T24" fmla="*/ 0 w 286"/>
              <a:gd name="T25" fmla="*/ 0 h 406"/>
              <a:gd name="T26" fmla="*/ 286 w 286"/>
              <a:gd name="T27" fmla="*/ 406 h 40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6" h="406">
                <a:moveTo>
                  <a:pt x="108" y="147"/>
                </a:moveTo>
                <a:cubicBezTo>
                  <a:pt x="112" y="98"/>
                  <a:pt x="147" y="30"/>
                  <a:pt x="177" y="15"/>
                </a:cubicBezTo>
                <a:cubicBezTo>
                  <a:pt x="207" y="0"/>
                  <a:pt x="278" y="37"/>
                  <a:pt x="286" y="55"/>
                </a:cubicBezTo>
                <a:cubicBezTo>
                  <a:pt x="275" y="97"/>
                  <a:pt x="267" y="111"/>
                  <a:pt x="223" y="124"/>
                </a:cubicBezTo>
                <a:cubicBezTo>
                  <a:pt x="181" y="149"/>
                  <a:pt x="66" y="161"/>
                  <a:pt x="33" y="205"/>
                </a:cubicBezTo>
                <a:cubicBezTo>
                  <a:pt x="0" y="249"/>
                  <a:pt x="7" y="372"/>
                  <a:pt x="27" y="389"/>
                </a:cubicBezTo>
                <a:cubicBezTo>
                  <a:pt x="47" y="406"/>
                  <a:pt x="140" y="349"/>
                  <a:pt x="154" y="309"/>
                </a:cubicBezTo>
                <a:cubicBezTo>
                  <a:pt x="168" y="269"/>
                  <a:pt x="118" y="181"/>
                  <a:pt x="108" y="147"/>
                </a:cubicBezTo>
                <a:close/>
              </a:path>
            </a:pathLst>
          </a:custGeom>
          <a:no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nvGrpSpPr>
          <p:cNvPr id="111627" name="Group 9"/>
          <p:cNvGrpSpPr>
            <a:grpSpLocks/>
          </p:cNvGrpSpPr>
          <p:nvPr/>
        </p:nvGrpSpPr>
        <p:grpSpPr bwMode="auto">
          <a:xfrm>
            <a:off x="3733800" y="2438400"/>
            <a:ext cx="838200" cy="1447800"/>
            <a:chOff x="1632" y="1872"/>
            <a:chExt cx="672" cy="1104"/>
          </a:xfrm>
        </p:grpSpPr>
        <p:sp>
          <p:nvSpPr>
            <p:cNvPr id="111628" name="Oval 10"/>
            <p:cNvSpPr>
              <a:spLocks noChangeArrowheads="1"/>
            </p:cNvSpPr>
            <p:nvPr/>
          </p:nvSpPr>
          <p:spPr bwMode="auto">
            <a:xfrm>
              <a:off x="1632" y="2688"/>
              <a:ext cx="672" cy="288"/>
            </a:xfrm>
            <a:prstGeom prst="ellipse">
              <a:avLst/>
            </a:prstGeom>
            <a:solidFill>
              <a:srgbClr val="FF0000"/>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11629" name="Rectangle 11"/>
            <p:cNvSpPr>
              <a:spLocks noChangeArrowheads="1"/>
            </p:cNvSpPr>
            <p:nvPr/>
          </p:nvSpPr>
          <p:spPr bwMode="auto">
            <a:xfrm>
              <a:off x="1632" y="2016"/>
              <a:ext cx="672" cy="816"/>
            </a:xfrm>
            <a:prstGeom prst="rect">
              <a:avLst/>
            </a:prstGeom>
            <a:solidFill>
              <a:srgbClr val="FF0000"/>
            </a:solidFill>
            <a:ln w="38100">
              <a:no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11630" name="Oval 12"/>
            <p:cNvSpPr>
              <a:spLocks noChangeArrowheads="1"/>
            </p:cNvSpPr>
            <p:nvPr/>
          </p:nvSpPr>
          <p:spPr bwMode="auto">
            <a:xfrm>
              <a:off x="1632" y="1872"/>
              <a:ext cx="672" cy="288"/>
            </a:xfrm>
            <a:prstGeom prst="ellipse">
              <a:avLst/>
            </a:prstGeom>
            <a:solidFill>
              <a:srgbClr val="FF7C80"/>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11631" name="Line 13"/>
            <p:cNvSpPr>
              <a:spLocks noChangeShapeType="1"/>
            </p:cNvSpPr>
            <p:nvPr/>
          </p:nvSpPr>
          <p:spPr bwMode="auto">
            <a:xfrm>
              <a:off x="1632" y="2016"/>
              <a:ext cx="0" cy="816"/>
            </a:xfrm>
            <a:prstGeom prst="line">
              <a:avLst/>
            </a:prstGeom>
            <a:noFill/>
            <a:ln w="38100">
              <a:solidFill>
                <a:schemeClr val="tx1"/>
              </a:solidFill>
              <a:round/>
              <a:headEnd/>
              <a:tailEnd/>
            </a:ln>
          </p:spPr>
          <p:txBody>
            <a:bodyPr wrap="none" anchor="ctr"/>
            <a:lstStyle/>
            <a:p>
              <a:endParaRPr lang="en-US"/>
            </a:p>
          </p:txBody>
        </p:sp>
        <p:sp>
          <p:nvSpPr>
            <p:cNvPr id="111632" name="Line 14"/>
            <p:cNvSpPr>
              <a:spLocks noChangeShapeType="1"/>
            </p:cNvSpPr>
            <p:nvPr/>
          </p:nvSpPr>
          <p:spPr bwMode="auto">
            <a:xfrm>
              <a:off x="2304" y="2064"/>
              <a:ext cx="0" cy="816"/>
            </a:xfrm>
            <a:prstGeom prst="line">
              <a:avLst/>
            </a:prstGeom>
            <a:noFill/>
            <a:ln w="38100">
              <a:solidFill>
                <a:schemeClr val="tx1"/>
              </a:solidFill>
              <a:round/>
              <a:headEnd/>
              <a:tailEnd/>
            </a:ln>
          </p:spPr>
          <p:txBody>
            <a:bodyPr wrap="none" anchor="ctr"/>
            <a:lstStyle/>
            <a:p>
              <a:endParaRPr lang="en-US"/>
            </a:p>
          </p:txBody>
        </p:sp>
        <p:sp>
          <p:nvSpPr>
            <p:cNvPr id="111633" name="Text Box 15"/>
            <p:cNvSpPr txBox="1">
              <a:spLocks noChangeArrowheads="1"/>
            </p:cNvSpPr>
            <p:nvPr/>
          </p:nvSpPr>
          <p:spPr bwMode="auto">
            <a:xfrm rot="16200000">
              <a:off x="1700" y="2373"/>
              <a:ext cx="714" cy="469"/>
            </a:xfrm>
            <a:prstGeom prst="rect">
              <a:avLst/>
            </a:prstGeom>
            <a:noFill/>
            <a:ln w="9525">
              <a:noFill/>
              <a:miter lim="800000"/>
              <a:headEnd/>
              <a:tailEnd/>
            </a:ln>
          </p:spPr>
          <p:txBody>
            <a:bodyPr wrap="none">
              <a:spAutoFit/>
            </a:bodyPr>
            <a:lstStyle/>
            <a:p>
              <a:pPr algn="r" eaLnBrk="0" hangingPunct="0"/>
              <a:r>
                <a:rPr lang="en-US" sz="3200" dirty="0">
                  <a:solidFill>
                    <a:schemeClr val="bg1"/>
                  </a:solidFill>
                  <a:latin typeface="Arial" panose="020B0604020202020204" pitchFamily="34" charset="0"/>
                </a:rPr>
                <a:t>cola</a:t>
              </a:r>
            </a:p>
          </p:txBody>
        </p:sp>
      </p:grpSp>
      <p:sp>
        <p:nvSpPr>
          <p:cNvPr id="111634" name="Freeform 16"/>
          <p:cNvSpPr>
            <a:spLocks/>
          </p:cNvSpPr>
          <p:nvPr/>
        </p:nvSpPr>
        <p:spPr bwMode="auto">
          <a:xfrm>
            <a:off x="3505200" y="3276600"/>
            <a:ext cx="1409700" cy="304800"/>
          </a:xfrm>
          <a:custGeom>
            <a:avLst/>
            <a:gdLst>
              <a:gd name="T0" fmla="*/ 2147483647 w 1320"/>
              <a:gd name="T1" fmla="*/ 2147483647 h 480"/>
              <a:gd name="T2" fmla="*/ 2147483647 w 1320"/>
              <a:gd name="T3" fmla="*/ 2147483647 h 480"/>
              <a:gd name="T4" fmla="*/ 2147483647 w 1320"/>
              <a:gd name="T5" fmla="*/ 2147483647 h 480"/>
              <a:gd name="T6" fmla="*/ 2147483647 w 1320"/>
              <a:gd name="T7" fmla="*/ 2147483647 h 480"/>
              <a:gd name="T8" fmla="*/ 2147483647 w 1320"/>
              <a:gd name="T9" fmla="*/ 0 h 480"/>
              <a:gd name="T10" fmla="*/ 0 60000 65536"/>
              <a:gd name="T11" fmla="*/ 0 60000 65536"/>
              <a:gd name="T12" fmla="*/ 0 60000 65536"/>
              <a:gd name="T13" fmla="*/ 0 60000 65536"/>
              <a:gd name="T14" fmla="*/ 0 60000 65536"/>
              <a:gd name="T15" fmla="*/ 0 w 1320"/>
              <a:gd name="T16" fmla="*/ 0 h 480"/>
              <a:gd name="T17" fmla="*/ 1320 w 1320"/>
              <a:gd name="T18" fmla="*/ 480 h 480"/>
            </a:gdLst>
            <a:ahLst/>
            <a:cxnLst>
              <a:cxn ang="T10">
                <a:pos x="T0" y="T1"/>
              </a:cxn>
              <a:cxn ang="T11">
                <a:pos x="T2" y="T3"/>
              </a:cxn>
              <a:cxn ang="T12">
                <a:pos x="T4" y="T5"/>
              </a:cxn>
              <a:cxn ang="T13">
                <a:pos x="T6" y="T7"/>
              </a:cxn>
              <a:cxn ang="T14">
                <a:pos x="T8" y="T9"/>
              </a:cxn>
            </a:cxnLst>
            <a:rect l="T15" t="T16" r="T17" b="T18"/>
            <a:pathLst>
              <a:path w="1320" h="480">
                <a:moveTo>
                  <a:pt x="256" y="48"/>
                </a:moveTo>
                <a:cubicBezTo>
                  <a:pt x="128" y="108"/>
                  <a:pt x="0" y="168"/>
                  <a:pt x="64" y="240"/>
                </a:cubicBezTo>
                <a:cubicBezTo>
                  <a:pt x="128" y="312"/>
                  <a:pt x="440" y="480"/>
                  <a:pt x="640" y="480"/>
                </a:cubicBezTo>
                <a:cubicBezTo>
                  <a:pt x="840" y="480"/>
                  <a:pt x="1208" y="320"/>
                  <a:pt x="1264" y="240"/>
                </a:cubicBezTo>
                <a:cubicBezTo>
                  <a:pt x="1320" y="160"/>
                  <a:pt x="1024" y="40"/>
                  <a:pt x="976" y="0"/>
                </a:cubicBezTo>
              </a:path>
            </a:pathLst>
          </a:custGeom>
          <a:no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nvGrpSpPr>
          <p:cNvPr id="111635" name="Group 17"/>
          <p:cNvGrpSpPr>
            <a:grpSpLocks/>
          </p:cNvGrpSpPr>
          <p:nvPr/>
        </p:nvGrpSpPr>
        <p:grpSpPr bwMode="auto">
          <a:xfrm>
            <a:off x="2590800" y="2971800"/>
            <a:ext cx="1066800" cy="1752600"/>
            <a:chOff x="1632" y="1872"/>
            <a:chExt cx="672" cy="1104"/>
          </a:xfrm>
        </p:grpSpPr>
        <p:sp>
          <p:nvSpPr>
            <p:cNvPr id="111636" name="Oval 18"/>
            <p:cNvSpPr>
              <a:spLocks noChangeArrowheads="1"/>
            </p:cNvSpPr>
            <p:nvPr/>
          </p:nvSpPr>
          <p:spPr bwMode="auto">
            <a:xfrm>
              <a:off x="1632" y="2688"/>
              <a:ext cx="672" cy="288"/>
            </a:xfrm>
            <a:prstGeom prst="ellipse">
              <a:avLst/>
            </a:prstGeom>
            <a:solidFill>
              <a:srgbClr val="FF0000"/>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11637" name="Rectangle 19"/>
            <p:cNvSpPr>
              <a:spLocks noChangeArrowheads="1"/>
            </p:cNvSpPr>
            <p:nvPr/>
          </p:nvSpPr>
          <p:spPr bwMode="auto">
            <a:xfrm>
              <a:off x="1632" y="2016"/>
              <a:ext cx="672" cy="816"/>
            </a:xfrm>
            <a:prstGeom prst="rect">
              <a:avLst/>
            </a:prstGeom>
            <a:solidFill>
              <a:srgbClr val="FF0000"/>
            </a:solidFill>
            <a:ln w="38100">
              <a:no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11638" name="Oval 20"/>
            <p:cNvSpPr>
              <a:spLocks noChangeArrowheads="1"/>
            </p:cNvSpPr>
            <p:nvPr/>
          </p:nvSpPr>
          <p:spPr bwMode="auto">
            <a:xfrm>
              <a:off x="1632" y="1872"/>
              <a:ext cx="672" cy="288"/>
            </a:xfrm>
            <a:prstGeom prst="ellipse">
              <a:avLst/>
            </a:prstGeom>
            <a:solidFill>
              <a:srgbClr val="FF7C80"/>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11639" name="Line 21"/>
            <p:cNvSpPr>
              <a:spLocks noChangeShapeType="1"/>
            </p:cNvSpPr>
            <p:nvPr/>
          </p:nvSpPr>
          <p:spPr bwMode="auto">
            <a:xfrm>
              <a:off x="1632" y="2016"/>
              <a:ext cx="0" cy="816"/>
            </a:xfrm>
            <a:prstGeom prst="line">
              <a:avLst/>
            </a:prstGeom>
            <a:noFill/>
            <a:ln w="38100">
              <a:solidFill>
                <a:schemeClr val="tx1"/>
              </a:solidFill>
              <a:round/>
              <a:headEnd/>
              <a:tailEnd/>
            </a:ln>
          </p:spPr>
          <p:txBody>
            <a:bodyPr wrap="none" anchor="ctr"/>
            <a:lstStyle/>
            <a:p>
              <a:endParaRPr lang="en-US"/>
            </a:p>
          </p:txBody>
        </p:sp>
        <p:sp>
          <p:nvSpPr>
            <p:cNvPr id="111640" name="Line 22"/>
            <p:cNvSpPr>
              <a:spLocks noChangeShapeType="1"/>
            </p:cNvSpPr>
            <p:nvPr/>
          </p:nvSpPr>
          <p:spPr bwMode="auto">
            <a:xfrm>
              <a:off x="2304" y="2064"/>
              <a:ext cx="0" cy="816"/>
            </a:xfrm>
            <a:prstGeom prst="line">
              <a:avLst/>
            </a:prstGeom>
            <a:noFill/>
            <a:ln w="38100">
              <a:solidFill>
                <a:schemeClr val="tx1"/>
              </a:solidFill>
              <a:round/>
              <a:headEnd/>
              <a:tailEnd/>
            </a:ln>
          </p:spPr>
          <p:txBody>
            <a:bodyPr wrap="none" anchor="ctr"/>
            <a:lstStyle/>
            <a:p>
              <a:endParaRPr lang="en-US"/>
            </a:p>
          </p:txBody>
        </p:sp>
        <p:sp>
          <p:nvSpPr>
            <p:cNvPr id="111641" name="Text Box 23"/>
            <p:cNvSpPr txBox="1">
              <a:spLocks noChangeArrowheads="1"/>
            </p:cNvSpPr>
            <p:nvPr/>
          </p:nvSpPr>
          <p:spPr bwMode="auto">
            <a:xfrm rot="16200000">
              <a:off x="1712" y="2363"/>
              <a:ext cx="590" cy="368"/>
            </a:xfrm>
            <a:prstGeom prst="rect">
              <a:avLst/>
            </a:prstGeom>
            <a:noFill/>
            <a:ln w="9525">
              <a:noFill/>
              <a:miter lim="800000"/>
              <a:headEnd/>
              <a:tailEnd/>
            </a:ln>
          </p:spPr>
          <p:txBody>
            <a:bodyPr wrap="none">
              <a:spAutoFit/>
            </a:bodyPr>
            <a:lstStyle/>
            <a:p>
              <a:pPr algn="r" eaLnBrk="0" hangingPunct="0"/>
              <a:r>
                <a:rPr lang="en-US" sz="3200" dirty="0">
                  <a:solidFill>
                    <a:schemeClr val="bg1"/>
                  </a:solidFill>
                  <a:latin typeface="Arial" panose="020B0604020202020204" pitchFamily="34" charset="0"/>
                </a:rPr>
                <a:t>cola</a:t>
              </a:r>
            </a:p>
          </p:txBody>
        </p:sp>
      </p:grpSp>
      <p:sp>
        <p:nvSpPr>
          <p:cNvPr id="111642" name="Freeform 24"/>
          <p:cNvSpPr>
            <a:spLocks/>
          </p:cNvSpPr>
          <p:nvPr/>
        </p:nvSpPr>
        <p:spPr bwMode="auto">
          <a:xfrm>
            <a:off x="4724400" y="3200400"/>
            <a:ext cx="301625" cy="568325"/>
          </a:xfrm>
          <a:custGeom>
            <a:avLst/>
            <a:gdLst>
              <a:gd name="T0" fmla="*/ 2147483647 w 286"/>
              <a:gd name="T1" fmla="*/ 2147483647 h 406"/>
              <a:gd name="T2" fmla="*/ 2147483647 w 286"/>
              <a:gd name="T3" fmla="*/ 2147483647 h 406"/>
              <a:gd name="T4" fmla="*/ 2147483647 w 286"/>
              <a:gd name="T5" fmla="*/ 2147483647 h 406"/>
              <a:gd name="T6" fmla="*/ 2147483647 w 286"/>
              <a:gd name="T7" fmla="*/ 2147483647 h 406"/>
              <a:gd name="T8" fmla="*/ 2147483647 w 286"/>
              <a:gd name="T9" fmla="*/ 2147483647 h 406"/>
              <a:gd name="T10" fmla="*/ 2147483647 w 286"/>
              <a:gd name="T11" fmla="*/ 2147483647 h 406"/>
              <a:gd name="T12" fmla="*/ 2147483647 w 286"/>
              <a:gd name="T13" fmla="*/ 2147483647 h 406"/>
              <a:gd name="T14" fmla="*/ 2147483647 w 286"/>
              <a:gd name="T15" fmla="*/ 2147483647 h 406"/>
              <a:gd name="T16" fmla="*/ 0 60000 65536"/>
              <a:gd name="T17" fmla="*/ 0 60000 65536"/>
              <a:gd name="T18" fmla="*/ 0 60000 65536"/>
              <a:gd name="T19" fmla="*/ 0 60000 65536"/>
              <a:gd name="T20" fmla="*/ 0 60000 65536"/>
              <a:gd name="T21" fmla="*/ 0 60000 65536"/>
              <a:gd name="T22" fmla="*/ 0 60000 65536"/>
              <a:gd name="T23" fmla="*/ 0 60000 65536"/>
              <a:gd name="T24" fmla="*/ 0 w 286"/>
              <a:gd name="T25" fmla="*/ 0 h 406"/>
              <a:gd name="T26" fmla="*/ 286 w 286"/>
              <a:gd name="T27" fmla="*/ 406 h 40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6" h="406">
                <a:moveTo>
                  <a:pt x="108" y="147"/>
                </a:moveTo>
                <a:cubicBezTo>
                  <a:pt x="112" y="98"/>
                  <a:pt x="147" y="30"/>
                  <a:pt x="177" y="15"/>
                </a:cubicBezTo>
                <a:cubicBezTo>
                  <a:pt x="207" y="0"/>
                  <a:pt x="278" y="37"/>
                  <a:pt x="286" y="55"/>
                </a:cubicBezTo>
                <a:cubicBezTo>
                  <a:pt x="275" y="97"/>
                  <a:pt x="267" y="111"/>
                  <a:pt x="223" y="124"/>
                </a:cubicBezTo>
                <a:cubicBezTo>
                  <a:pt x="181" y="149"/>
                  <a:pt x="66" y="161"/>
                  <a:pt x="33" y="205"/>
                </a:cubicBezTo>
                <a:cubicBezTo>
                  <a:pt x="0" y="249"/>
                  <a:pt x="7" y="372"/>
                  <a:pt x="27" y="389"/>
                </a:cubicBezTo>
                <a:cubicBezTo>
                  <a:pt x="47" y="406"/>
                  <a:pt x="140" y="349"/>
                  <a:pt x="154" y="309"/>
                </a:cubicBezTo>
                <a:cubicBezTo>
                  <a:pt x="168" y="269"/>
                  <a:pt x="118" y="181"/>
                  <a:pt x="108" y="147"/>
                </a:cubicBezTo>
                <a:close/>
              </a:path>
            </a:pathLst>
          </a:custGeom>
          <a:no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11643" name="Freeform 25"/>
          <p:cNvSpPr>
            <a:spLocks/>
          </p:cNvSpPr>
          <p:nvPr/>
        </p:nvSpPr>
        <p:spPr bwMode="auto">
          <a:xfrm>
            <a:off x="4800600" y="3429000"/>
            <a:ext cx="3962400" cy="736600"/>
          </a:xfrm>
          <a:custGeom>
            <a:avLst/>
            <a:gdLst>
              <a:gd name="T0" fmla="*/ 0 w 3024"/>
              <a:gd name="T1" fmla="*/ 0 h 800"/>
              <a:gd name="T2" fmla="*/ 2147483647 w 3024"/>
              <a:gd name="T3" fmla="*/ 2147483647 h 800"/>
              <a:gd name="T4" fmla="*/ 2147483647 w 3024"/>
              <a:gd name="T5" fmla="*/ 2147483647 h 800"/>
              <a:gd name="T6" fmla="*/ 2147483647 w 3024"/>
              <a:gd name="T7" fmla="*/ 2147483647 h 800"/>
              <a:gd name="T8" fmla="*/ 0 60000 65536"/>
              <a:gd name="T9" fmla="*/ 0 60000 65536"/>
              <a:gd name="T10" fmla="*/ 0 60000 65536"/>
              <a:gd name="T11" fmla="*/ 0 60000 65536"/>
              <a:gd name="T12" fmla="*/ 0 w 3024"/>
              <a:gd name="T13" fmla="*/ 0 h 800"/>
              <a:gd name="T14" fmla="*/ 3024 w 3024"/>
              <a:gd name="T15" fmla="*/ 800 h 800"/>
            </a:gdLst>
            <a:ahLst/>
            <a:cxnLst>
              <a:cxn ang="T8">
                <a:pos x="T0" y="T1"/>
              </a:cxn>
              <a:cxn ang="T9">
                <a:pos x="T2" y="T3"/>
              </a:cxn>
              <a:cxn ang="T10">
                <a:pos x="T4" y="T5"/>
              </a:cxn>
              <a:cxn ang="T11">
                <a:pos x="T6" y="T7"/>
              </a:cxn>
            </a:cxnLst>
            <a:rect l="T12" t="T13" r="T14" b="T15"/>
            <a:pathLst>
              <a:path w="3024" h="800">
                <a:moveTo>
                  <a:pt x="0" y="0"/>
                </a:moveTo>
                <a:cubicBezTo>
                  <a:pt x="280" y="252"/>
                  <a:pt x="560" y="504"/>
                  <a:pt x="912" y="624"/>
                </a:cubicBezTo>
                <a:cubicBezTo>
                  <a:pt x="1264" y="744"/>
                  <a:pt x="1760" y="800"/>
                  <a:pt x="2112" y="720"/>
                </a:cubicBezTo>
                <a:cubicBezTo>
                  <a:pt x="2464" y="640"/>
                  <a:pt x="2872" y="240"/>
                  <a:pt x="3024" y="144"/>
                </a:cubicBezTo>
              </a:path>
            </a:pathLst>
          </a:custGeom>
          <a:no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11644" name="Freeform 26"/>
          <p:cNvSpPr>
            <a:spLocks/>
          </p:cNvSpPr>
          <p:nvPr/>
        </p:nvSpPr>
        <p:spPr bwMode="auto">
          <a:xfrm>
            <a:off x="2108200" y="3810000"/>
            <a:ext cx="2095500" cy="762000"/>
          </a:xfrm>
          <a:custGeom>
            <a:avLst/>
            <a:gdLst>
              <a:gd name="T0" fmla="*/ 2147483647 w 1320"/>
              <a:gd name="T1" fmla="*/ 2147483647 h 480"/>
              <a:gd name="T2" fmla="*/ 2147483647 w 1320"/>
              <a:gd name="T3" fmla="*/ 2147483647 h 480"/>
              <a:gd name="T4" fmla="*/ 2147483647 w 1320"/>
              <a:gd name="T5" fmla="*/ 2147483647 h 480"/>
              <a:gd name="T6" fmla="*/ 2147483647 w 1320"/>
              <a:gd name="T7" fmla="*/ 2147483647 h 480"/>
              <a:gd name="T8" fmla="*/ 2147483647 w 1320"/>
              <a:gd name="T9" fmla="*/ 0 h 480"/>
              <a:gd name="T10" fmla="*/ 0 60000 65536"/>
              <a:gd name="T11" fmla="*/ 0 60000 65536"/>
              <a:gd name="T12" fmla="*/ 0 60000 65536"/>
              <a:gd name="T13" fmla="*/ 0 60000 65536"/>
              <a:gd name="T14" fmla="*/ 0 60000 65536"/>
              <a:gd name="T15" fmla="*/ 0 w 1320"/>
              <a:gd name="T16" fmla="*/ 0 h 480"/>
              <a:gd name="T17" fmla="*/ 1320 w 1320"/>
              <a:gd name="T18" fmla="*/ 480 h 480"/>
            </a:gdLst>
            <a:ahLst/>
            <a:cxnLst>
              <a:cxn ang="T10">
                <a:pos x="T0" y="T1"/>
              </a:cxn>
              <a:cxn ang="T11">
                <a:pos x="T2" y="T3"/>
              </a:cxn>
              <a:cxn ang="T12">
                <a:pos x="T4" y="T5"/>
              </a:cxn>
              <a:cxn ang="T13">
                <a:pos x="T6" y="T7"/>
              </a:cxn>
              <a:cxn ang="T14">
                <a:pos x="T8" y="T9"/>
              </a:cxn>
            </a:cxnLst>
            <a:rect l="T15" t="T16" r="T17" b="T18"/>
            <a:pathLst>
              <a:path w="1320" h="480">
                <a:moveTo>
                  <a:pt x="256" y="48"/>
                </a:moveTo>
                <a:cubicBezTo>
                  <a:pt x="128" y="108"/>
                  <a:pt x="0" y="168"/>
                  <a:pt x="64" y="240"/>
                </a:cubicBezTo>
                <a:cubicBezTo>
                  <a:pt x="128" y="312"/>
                  <a:pt x="440" y="480"/>
                  <a:pt x="640" y="480"/>
                </a:cubicBezTo>
                <a:cubicBezTo>
                  <a:pt x="840" y="480"/>
                  <a:pt x="1208" y="320"/>
                  <a:pt x="1264" y="240"/>
                </a:cubicBezTo>
                <a:cubicBezTo>
                  <a:pt x="1320" y="160"/>
                  <a:pt x="1024" y="40"/>
                  <a:pt x="976" y="0"/>
                </a:cubicBezTo>
              </a:path>
            </a:pathLst>
          </a:custGeom>
          <a:no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9" name="Footer Placeholder 1"/>
          <p:cNvSpPr>
            <a:spLocks noGrp="1"/>
          </p:cNvSpPr>
          <p:nvPr>
            <p:ph type="ftr" sz="quarter" idx="10"/>
          </p:nvPr>
        </p:nvSpPr>
        <p:spPr>
          <a:xfrm>
            <a:off x="3124200" y="6245225"/>
            <a:ext cx="3124200" cy="476250"/>
          </a:xfrm>
        </p:spPr>
        <p:txBody>
          <a:bodyPr/>
          <a:lstStyle/>
          <a:p>
            <a:r>
              <a:rPr lang="en-US" dirty="0">
                <a:latin typeface="+mj-lt"/>
              </a:rPr>
              <a:t>Art of Multiprocessor Programming</a:t>
            </a:r>
          </a:p>
        </p:txBody>
      </p:sp>
    </p:spTree>
    <p:extLst>
      <p:ext uri="{BB962C8B-B14F-4D97-AF65-F5344CB8AC3E}">
        <p14:creationId xmlns:p14="http://schemas.microsoft.com/office/powerpoint/2010/main" val="752399858"/>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56B5240-0EB8-26A6-8ADF-F1B003EF5AB9}"/>
              </a:ext>
            </a:extLst>
          </p:cNvPr>
          <p:cNvGrpSpPr/>
          <p:nvPr/>
        </p:nvGrpSpPr>
        <p:grpSpPr>
          <a:xfrm>
            <a:off x="806658" y="2067820"/>
            <a:ext cx="1447800" cy="1295400"/>
            <a:chOff x="806658" y="2067820"/>
            <a:chExt cx="1447800" cy="1295400"/>
          </a:xfrm>
        </p:grpSpPr>
        <p:grpSp>
          <p:nvGrpSpPr>
            <p:cNvPr id="3" name="Group 2">
              <a:extLst>
                <a:ext uri="{FF2B5EF4-FFF2-40B4-BE49-F238E27FC236}">
                  <a16:creationId xmlns:a16="http://schemas.microsoft.com/office/drawing/2014/main" id="{7E29EC14-A864-1BD0-A471-240DED5BF8B2}"/>
                </a:ext>
              </a:extLst>
            </p:cNvPr>
            <p:cNvGrpSpPr/>
            <p:nvPr/>
          </p:nvGrpSpPr>
          <p:grpSpPr>
            <a:xfrm>
              <a:off x="806658" y="2067820"/>
              <a:ext cx="1447800" cy="1295400"/>
              <a:chOff x="849313" y="2286000"/>
              <a:chExt cx="1447800" cy="1295400"/>
            </a:xfrm>
            <a:effectLst>
              <a:glow rad="228600">
                <a:schemeClr val="accent3">
                  <a:satMod val="175000"/>
                  <a:alpha val="40000"/>
                </a:schemeClr>
              </a:glow>
            </a:effectLst>
          </p:grpSpPr>
          <p:sp>
            <p:nvSpPr>
              <p:cNvPr id="5" name="Freeform 4">
                <a:extLst>
                  <a:ext uri="{FF2B5EF4-FFF2-40B4-BE49-F238E27FC236}">
                    <a16:creationId xmlns:a16="http://schemas.microsoft.com/office/drawing/2014/main" id="{D51D0C15-D8B2-4559-DD18-25DD3D7C679F}"/>
                  </a:ext>
                </a:extLst>
              </p:cNvPr>
              <p:cNvSpPr>
                <a:spLocks/>
              </p:cNvSpPr>
              <p:nvPr/>
            </p:nvSpPr>
            <p:spPr bwMode="auto">
              <a:xfrm>
                <a:off x="2068513" y="26670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6" name="Freeform 5">
                <a:extLst>
                  <a:ext uri="{FF2B5EF4-FFF2-40B4-BE49-F238E27FC236}">
                    <a16:creationId xmlns:a16="http://schemas.microsoft.com/office/drawing/2014/main" id="{48E3C211-C9C2-11B2-B77D-5002261BEC1A}"/>
                  </a:ext>
                </a:extLst>
              </p:cNvPr>
              <p:cNvSpPr>
                <a:spLocks/>
              </p:cNvSpPr>
              <p:nvPr/>
            </p:nvSpPr>
            <p:spPr bwMode="auto">
              <a:xfrm>
                <a:off x="1839913" y="25146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7" name="Freeform 6">
                <a:extLst>
                  <a:ext uri="{FF2B5EF4-FFF2-40B4-BE49-F238E27FC236}">
                    <a16:creationId xmlns:a16="http://schemas.microsoft.com/office/drawing/2014/main" id="{37E36BD5-5843-A811-E993-54CA8F178924}"/>
                  </a:ext>
                </a:extLst>
              </p:cNvPr>
              <p:cNvSpPr>
                <a:spLocks/>
              </p:cNvSpPr>
              <p:nvPr/>
            </p:nvSpPr>
            <p:spPr bwMode="auto">
              <a:xfrm>
                <a:off x="1611313" y="23622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8" name="Freeform 7">
                <a:extLst>
                  <a:ext uri="{FF2B5EF4-FFF2-40B4-BE49-F238E27FC236}">
                    <a16:creationId xmlns:a16="http://schemas.microsoft.com/office/drawing/2014/main" id="{B163EF65-F748-A06E-8BC6-ECF682AF5C73}"/>
                  </a:ext>
                </a:extLst>
              </p:cNvPr>
              <p:cNvSpPr>
                <a:spLocks/>
              </p:cNvSpPr>
              <p:nvPr/>
            </p:nvSpPr>
            <p:spPr bwMode="auto">
              <a:xfrm>
                <a:off x="1382713" y="2286000"/>
                <a:ext cx="228600" cy="457200"/>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9" name="Freeform 8">
                <a:extLst>
                  <a:ext uri="{FF2B5EF4-FFF2-40B4-BE49-F238E27FC236}">
                    <a16:creationId xmlns:a16="http://schemas.microsoft.com/office/drawing/2014/main" id="{C66E1AF2-7F38-FBA1-4BAE-4F377C5D7DEF}"/>
                  </a:ext>
                </a:extLst>
              </p:cNvPr>
              <p:cNvSpPr>
                <a:spLocks/>
              </p:cNvSpPr>
              <p:nvPr/>
            </p:nvSpPr>
            <p:spPr bwMode="auto">
              <a:xfrm>
                <a:off x="968376" y="2286000"/>
                <a:ext cx="1252538" cy="849313"/>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0" name="Freeform 9">
                <a:extLst>
                  <a:ext uri="{FF2B5EF4-FFF2-40B4-BE49-F238E27FC236}">
                    <a16:creationId xmlns:a16="http://schemas.microsoft.com/office/drawing/2014/main" id="{5EFBE775-985B-0146-BCBB-B5CA9294F774}"/>
                  </a:ext>
                </a:extLst>
              </p:cNvPr>
              <p:cNvSpPr>
                <a:spLocks/>
              </p:cNvSpPr>
              <p:nvPr/>
            </p:nvSpPr>
            <p:spPr bwMode="auto">
              <a:xfrm>
                <a:off x="984251" y="2438400"/>
                <a:ext cx="779463" cy="900113"/>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1" name="Freeform 10">
                <a:extLst>
                  <a:ext uri="{FF2B5EF4-FFF2-40B4-BE49-F238E27FC236}">
                    <a16:creationId xmlns:a16="http://schemas.microsoft.com/office/drawing/2014/main" id="{26B96397-324D-08B7-9521-27D62FD57976}"/>
                  </a:ext>
                </a:extLst>
              </p:cNvPr>
              <p:cNvSpPr>
                <a:spLocks/>
              </p:cNvSpPr>
              <p:nvPr/>
            </p:nvSpPr>
            <p:spPr bwMode="auto">
              <a:xfrm>
                <a:off x="1738313" y="2819400"/>
                <a:ext cx="482600" cy="519113"/>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2" name="Freeform 11">
                <a:extLst>
                  <a:ext uri="{FF2B5EF4-FFF2-40B4-BE49-F238E27FC236}">
                    <a16:creationId xmlns:a16="http://schemas.microsoft.com/office/drawing/2014/main" id="{28EFC4E2-AA9D-94A2-9296-63823F285240}"/>
                  </a:ext>
                </a:extLst>
              </p:cNvPr>
              <p:cNvSpPr>
                <a:spLocks/>
              </p:cNvSpPr>
              <p:nvPr/>
            </p:nvSpPr>
            <p:spPr bwMode="auto">
              <a:xfrm>
                <a:off x="1382713" y="3048000"/>
                <a:ext cx="381000" cy="533400"/>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3" name="Freeform 12">
                <a:extLst>
                  <a:ext uri="{FF2B5EF4-FFF2-40B4-BE49-F238E27FC236}">
                    <a16:creationId xmlns:a16="http://schemas.microsoft.com/office/drawing/2014/main" id="{1D72CA06-C4DF-73BF-B02C-3B27E1174F1F}"/>
                  </a:ext>
                </a:extLst>
              </p:cNvPr>
              <p:cNvSpPr>
                <a:spLocks/>
              </p:cNvSpPr>
              <p:nvPr/>
            </p:nvSpPr>
            <p:spPr bwMode="auto">
              <a:xfrm>
                <a:off x="1154113" y="2895600"/>
                <a:ext cx="381000" cy="457200"/>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4" name="Freeform 13">
                <a:extLst>
                  <a:ext uri="{FF2B5EF4-FFF2-40B4-BE49-F238E27FC236}">
                    <a16:creationId xmlns:a16="http://schemas.microsoft.com/office/drawing/2014/main" id="{D1C4CEE6-E564-5FE7-34CA-0D120560A303}"/>
                  </a:ext>
                </a:extLst>
              </p:cNvPr>
              <p:cNvSpPr>
                <a:spLocks/>
              </p:cNvSpPr>
              <p:nvPr/>
            </p:nvSpPr>
            <p:spPr bwMode="auto">
              <a:xfrm>
                <a:off x="1001713" y="27432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5" name="Freeform 14">
                <a:extLst>
                  <a:ext uri="{FF2B5EF4-FFF2-40B4-BE49-F238E27FC236}">
                    <a16:creationId xmlns:a16="http://schemas.microsoft.com/office/drawing/2014/main" id="{E48DB7BD-6900-1018-A1D5-1E1F0D56D045}"/>
                  </a:ext>
                </a:extLst>
              </p:cNvPr>
              <p:cNvSpPr>
                <a:spLocks/>
              </p:cNvSpPr>
              <p:nvPr/>
            </p:nvSpPr>
            <p:spPr bwMode="auto">
              <a:xfrm>
                <a:off x="849313" y="25908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4" name="Text Box 28">
              <a:extLst>
                <a:ext uri="{FF2B5EF4-FFF2-40B4-BE49-F238E27FC236}">
                  <a16:creationId xmlns:a16="http://schemas.microsoft.com/office/drawing/2014/main" id="{2B17804F-6EEA-5FCC-A7B9-CAE059C3AD52}"/>
                </a:ext>
              </a:extLst>
            </p:cNvPr>
            <p:cNvSpPr txBox="1">
              <a:spLocks noChangeArrowheads="1"/>
            </p:cNvSpPr>
            <p:nvPr/>
          </p:nvSpPr>
          <p:spPr bwMode="auto">
            <a:xfrm>
              <a:off x="1516253" y="2270434"/>
              <a:ext cx="423513" cy="523220"/>
            </a:xfrm>
            <a:prstGeom prst="rect">
              <a:avLst/>
            </a:prstGeom>
            <a:noFill/>
            <a:ln w="9525">
              <a:noFill/>
              <a:miter lim="800000"/>
              <a:headEnd/>
              <a:tailEnd/>
            </a:ln>
          </p:spPr>
          <p:txBody>
            <a:bodyPr wrap="none">
              <a:spAutoFit/>
            </a:bodyPr>
            <a:lstStyle/>
            <a:p>
              <a:pPr algn="r" eaLnBrk="0" hangingPunct="0"/>
              <a:r>
                <a:rPr lang="en-US" sz="2800" dirty="0">
                  <a:latin typeface="Arial" panose="020B0604020202020204" pitchFamily="34" charset="0"/>
                </a:rPr>
                <a:t>A</a:t>
              </a:r>
            </a:p>
          </p:txBody>
        </p:sp>
      </p:grpSp>
      <p:sp>
        <p:nvSpPr>
          <p:cNvPr id="113667" name="Slide Number Placeholder 3"/>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1EAA6551-EF24-4E3B-B758-37F3556372F8}" type="slidenum">
              <a:rPr lang="ar-SA" sz="1400">
                <a:latin typeface="Arial" panose="020B0604020202020204" pitchFamily="34" charset="0"/>
                <a:cs typeface="Arial" pitchFamily="34" charset="0"/>
              </a:rPr>
              <a:pPr algn="r" eaLnBrk="0" hangingPunct="0"/>
              <a:t>56</a:t>
            </a:fld>
            <a:endParaRPr lang="en-US" sz="1400" dirty="0">
              <a:latin typeface="Arial" panose="020B0604020202020204" pitchFamily="34" charset="0"/>
              <a:cs typeface="Arial" pitchFamily="34" charset="0"/>
            </a:endParaRPr>
          </a:p>
        </p:txBody>
      </p:sp>
      <p:sp>
        <p:nvSpPr>
          <p:cNvPr id="113668" name="Rectangle 2"/>
          <p:cNvSpPr>
            <a:spLocks noGrp="1" noChangeArrowheads="1"/>
          </p:cNvSpPr>
          <p:nvPr>
            <p:ph type="title" idx="4294967295"/>
          </p:nvPr>
        </p:nvSpPr>
        <p:spPr/>
        <p:txBody>
          <a:bodyPr/>
          <a:lstStyle/>
          <a:p>
            <a:r>
              <a:rPr lang="en-US" dirty="0">
                <a:solidFill>
                  <a:srgbClr val="FFFF00"/>
                </a:solidFill>
              </a:rPr>
              <a:t>Bob conveys a bit</a:t>
            </a:r>
          </a:p>
        </p:txBody>
      </p:sp>
      <p:sp>
        <p:nvSpPr>
          <p:cNvPr id="113693" name="Oval 27"/>
          <p:cNvSpPr>
            <a:spLocks noChangeArrowheads="1"/>
          </p:cNvSpPr>
          <p:nvPr/>
        </p:nvSpPr>
        <p:spPr bwMode="auto">
          <a:xfrm>
            <a:off x="952500" y="3352800"/>
            <a:ext cx="7239000" cy="2286000"/>
          </a:xfrm>
          <a:prstGeom prst="ellipse">
            <a:avLst/>
          </a:prstGeom>
          <a:solidFill>
            <a:srgbClr val="00FFFF"/>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13708" name="Oval 42"/>
          <p:cNvSpPr>
            <a:spLocks noChangeArrowheads="1"/>
          </p:cNvSpPr>
          <p:nvPr/>
        </p:nvSpPr>
        <p:spPr bwMode="auto">
          <a:xfrm>
            <a:off x="536575" y="3627438"/>
            <a:ext cx="684213" cy="258762"/>
          </a:xfrm>
          <a:prstGeom prst="ellipse">
            <a:avLst/>
          </a:prstGeom>
          <a:solidFill>
            <a:srgbClr val="FF0000"/>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13709" name="Rectangle 43"/>
          <p:cNvSpPr>
            <a:spLocks noChangeArrowheads="1"/>
          </p:cNvSpPr>
          <p:nvPr/>
        </p:nvSpPr>
        <p:spPr bwMode="auto">
          <a:xfrm>
            <a:off x="536575" y="3024188"/>
            <a:ext cx="684213" cy="733425"/>
          </a:xfrm>
          <a:prstGeom prst="rect">
            <a:avLst/>
          </a:prstGeom>
          <a:solidFill>
            <a:srgbClr val="FF0000"/>
          </a:solidFill>
          <a:ln w="38100">
            <a:no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13710" name="Oval 44"/>
          <p:cNvSpPr>
            <a:spLocks noChangeArrowheads="1"/>
          </p:cNvSpPr>
          <p:nvPr/>
        </p:nvSpPr>
        <p:spPr bwMode="auto">
          <a:xfrm>
            <a:off x="536575" y="2895600"/>
            <a:ext cx="684213" cy="258763"/>
          </a:xfrm>
          <a:prstGeom prst="ellipse">
            <a:avLst/>
          </a:prstGeom>
          <a:solidFill>
            <a:srgbClr val="FF7C80"/>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13711" name="Line 45"/>
          <p:cNvSpPr>
            <a:spLocks noChangeShapeType="1"/>
          </p:cNvSpPr>
          <p:nvPr/>
        </p:nvSpPr>
        <p:spPr bwMode="auto">
          <a:xfrm>
            <a:off x="536575" y="3024188"/>
            <a:ext cx="0" cy="733425"/>
          </a:xfrm>
          <a:prstGeom prst="line">
            <a:avLst/>
          </a:prstGeom>
          <a:noFill/>
          <a:ln w="38100">
            <a:solidFill>
              <a:schemeClr val="tx1"/>
            </a:solidFill>
            <a:round/>
            <a:headEnd/>
            <a:tailEnd/>
          </a:ln>
        </p:spPr>
        <p:txBody>
          <a:bodyPr wrap="none" anchor="ctr"/>
          <a:lstStyle/>
          <a:p>
            <a:endParaRPr lang="en-US"/>
          </a:p>
        </p:txBody>
      </p:sp>
      <p:sp>
        <p:nvSpPr>
          <p:cNvPr id="113712" name="Line 46"/>
          <p:cNvSpPr>
            <a:spLocks noChangeShapeType="1"/>
          </p:cNvSpPr>
          <p:nvPr/>
        </p:nvSpPr>
        <p:spPr bwMode="auto">
          <a:xfrm>
            <a:off x="1220788" y="3068638"/>
            <a:ext cx="0" cy="731837"/>
          </a:xfrm>
          <a:prstGeom prst="line">
            <a:avLst/>
          </a:prstGeom>
          <a:noFill/>
          <a:ln w="38100">
            <a:solidFill>
              <a:schemeClr val="tx1"/>
            </a:solidFill>
            <a:round/>
            <a:headEnd/>
            <a:tailEnd/>
          </a:ln>
        </p:spPr>
        <p:txBody>
          <a:bodyPr wrap="none" anchor="ctr"/>
          <a:lstStyle/>
          <a:p>
            <a:endParaRPr lang="en-US"/>
          </a:p>
        </p:txBody>
      </p:sp>
      <p:sp>
        <p:nvSpPr>
          <p:cNvPr id="113713" name="Text Box 47"/>
          <p:cNvSpPr txBox="1">
            <a:spLocks noChangeArrowheads="1"/>
          </p:cNvSpPr>
          <p:nvPr/>
        </p:nvSpPr>
        <p:spPr bwMode="auto">
          <a:xfrm rot="-5400000">
            <a:off x="559439" y="3362295"/>
            <a:ext cx="655949" cy="400110"/>
          </a:xfrm>
          <a:prstGeom prst="rect">
            <a:avLst/>
          </a:prstGeom>
          <a:noFill/>
          <a:ln w="9525">
            <a:noFill/>
            <a:miter lim="800000"/>
            <a:headEnd/>
            <a:tailEnd/>
          </a:ln>
        </p:spPr>
        <p:txBody>
          <a:bodyPr wrap="none">
            <a:spAutoFit/>
          </a:bodyPr>
          <a:lstStyle/>
          <a:p>
            <a:pPr algn="r" eaLnBrk="0" hangingPunct="0"/>
            <a:r>
              <a:rPr lang="en-US" sz="2000" dirty="0">
                <a:solidFill>
                  <a:schemeClr val="bg1"/>
                </a:solidFill>
                <a:latin typeface="Arial" panose="020B0604020202020204" pitchFamily="34" charset="0"/>
              </a:rPr>
              <a:t>cola</a:t>
            </a:r>
          </a:p>
        </p:txBody>
      </p:sp>
      <p:grpSp>
        <p:nvGrpSpPr>
          <p:cNvPr id="113714" name="Group 48"/>
          <p:cNvGrpSpPr>
            <a:grpSpLocks/>
          </p:cNvGrpSpPr>
          <p:nvPr/>
        </p:nvGrpSpPr>
        <p:grpSpPr bwMode="auto">
          <a:xfrm>
            <a:off x="307975" y="3276600"/>
            <a:ext cx="1368425" cy="461963"/>
            <a:chOff x="1328" y="2400"/>
            <a:chExt cx="1454" cy="491"/>
          </a:xfrm>
        </p:grpSpPr>
        <p:sp>
          <p:nvSpPr>
            <p:cNvPr id="113715" name="Freeform 49"/>
            <p:cNvSpPr>
              <a:spLocks/>
            </p:cNvSpPr>
            <p:nvPr/>
          </p:nvSpPr>
          <p:spPr bwMode="auto">
            <a:xfrm>
              <a:off x="2496" y="2485"/>
              <a:ext cx="286" cy="406"/>
            </a:xfrm>
            <a:custGeom>
              <a:avLst/>
              <a:gdLst>
                <a:gd name="T0" fmla="*/ 108 w 286"/>
                <a:gd name="T1" fmla="*/ 147 h 406"/>
                <a:gd name="T2" fmla="*/ 177 w 286"/>
                <a:gd name="T3" fmla="*/ 15 h 406"/>
                <a:gd name="T4" fmla="*/ 286 w 286"/>
                <a:gd name="T5" fmla="*/ 55 h 406"/>
                <a:gd name="T6" fmla="*/ 223 w 286"/>
                <a:gd name="T7" fmla="*/ 124 h 406"/>
                <a:gd name="T8" fmla="*/ 33 w 286"/>
                <a:gd name="T9" fmla="*/ 205 h 406"/>
                <a:gd name="T10" fmla="*/ 27 w 286"/>
                <a:gd name="T11" fmla="*/ 389 h 406"/>
                <a:gd name="T12" fmla="*/ 154 w 286"/>
                <a:gd name="T13" fmla="*/ 309 h 406"/>
                <a:gd name="T14" fmla="*/ 108 w 286"/>
                <a:gd name="T15" fmla="*/ 147 h 406"/>
                <a:gd name="T16" fmla="*/ 0 60000 65536"/>
                <a:gd name="T17" fmla="*/ 0 60000 65536"/>
                <a:gd name="T18" fmla="*/ 0 60000 65536"/>
                <a:gd name="T19" fmla="*/ 0 60000 65536"/>
                <a:gd name="T20" fmla="*/ 0 60000 65536"/>
                <a:gd name="T21" fmla="*/ 0 60000 65536"/>
                <a:gd name="T22" fmla="*/ 0 60000 65536"/>
                <a:gd name="T23" fmla="*/ 0 60000 65536"/>
                <a:gd name="T24" fmla="*/ 0 w 286"/>
                <a:gd name="T25" fmla="*/ 0 h 406"/>
                <a:gd name="T26" fmla="*/ 286 w 286"/>
                <a:gd name="T27" fmla="*/ 406 h 40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6" h="406">
                  <a:moveTo>
                    <a:pt x="108" y="147"/>
                  </a:moveTo>
                  <a:cubicBezTo>
                    <a:pt x="112" y="98"/>
                    <a:pt x="147" y="30"/>
                    <a:pt x="177" y="15"/>
                  </a:cubicBezTo>
                  <a:cubicBezTo>
                    <a:pt x="207" y="0"/>
                    <a:pt x="278" y="37"/>
                    <a:pt x="286" y="55"/>
                  </a:cubicBezTo>
                  <a:cubicBezTo>
                    <a:pt x="275" y="97"/>
                    <a:pt x="267" y="111"/>
                    <a:pt x="223" y="124"/>
                  </a:cubicBezTo>
                  <a:cubicBezTo>
                    <a:pt x="181" y="149"/>
                    <a:pt x="66" y="161"/>
                    <a:pt x="33" y="205"/>
                  </a:cubicBezTo>
                  <a:cubicBezTo>
                    <a:pt x="0" y="249"/>
                    <a:pt x="7" y="372"/>
                    <a:pt x="27" y="389"/>
                  </a:cubicBezTo>
                  <a:cubicBezTo>
                    <a:pt x="47" y="406"/>
                    <a:pt x="140" y="349"/>
                    <a:pt x="154" y="309"/>
                  </a:cubicBezTo>
                  <a:cubicBezTo>
                    <a:pt x="168" y="269"/>
                    <a:pt x="118" y="181"/>
                    <a:pt x="108" y="147"/>
                  </a:cubicBezTo>
                  <a:close/>
                </a:path>
              </a:pathLst>
            </a:custGeom>
            <a:no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13716" name="Freeform 50"/>
            <p:cNvSpPr>
              <a:spLocks/>
            </p:cNvSpPr>
            <p:nvPr/>
          </p:nvSpPr>
          <p:spPr bwMode="auto">
            <a:xfrm>
              <a:off x="1328" y="2400"/>
              <a:ext cx="1320" cy="480"/>
            </a:xfrm>
            <a:custGeom>
              <a:avLst/>
              <a:gdLst>
                <a:gd name="T0" fmla="*/ 256 w 1320"/>
                <a:gd name="T1" fmla="*/ 48 h 480"/>
                <a:gd name="T2" fmla="*/ 64 w 1320"/>
                <a:gd name="T3" fmla="*/ 240 h 480"/>
                <a:gd name="T4" fmla="*/ 640 w 1320"/>
                <a:gd name="T5" fmla="*/ 480 h 480"/>
                <a:gd name="T6" fmla="*/ 1264 w 1320"/>
                <a:gd name="T7" fmla="*/ 240 h 480"/>
                <a:gd name="T8" fmla="*/ 976 w 1320"/>
                <a:gd name="T9" fmla="*/ 0 h 480"/>
                <a:gd name="T10" fmla="*/ 0 60000 65536"/>
                <a:gd name="T11" fmla="*/ 0 60000 65536"/>
                <a:gd name="T12" fmla="*/ 0 60000 65536"/>
                <a:gd name="T13" fmla="*/ 0 60000 65536"/>
                <a:gd name="T14" fmla="*/ 0 60000 65536"/>
                <a:gd name="T15" fmla="*/ 0 w 1320"/>
                <a:gd name="T16" fmla="*/ 0 h 480"/>
                <a:gd name="T17" fmla="*/ 1320 w 1320"/>
                <a:gd name="T18" fmla="*/ 480 h 480"/>
              </a:gdLst>
              <a:ahLst/>
              <a:cxnLst>
                <a:cxn ang="T10">
                  <a:pos x="T0" y="T1"/>
                </a:cxn>
                <a:cxn ang="T11">
                  <a:pos x="T2" y="T3"/>
                </a:cxn>
                <a:cxn ang="T12">
                  <a:pos x="T4" y="T5"/>
                </a:cxn>
                <a:cxn ang="T13">
                  <a:pos x="T6" y="T7"/>
                </a:cxn>
                <a:cxn ang="T14">
                  <a:pos x="T8" y="T9"/>
                </a:cxn>
              </a:cxnLst>
              <a:rect l="T15" t="T16" r="T17" b="T18"/>
              <a:pathLst>
                <a:path w="1320" h="480">
                  <a:moveTo>
                    <a:pt x="256" y="48"/>
                  </a:moveTo>
                  <a:cubicBezTo>
                    <a:pt x="128" y="108"/>
                    <a:pt x="0" y="168"/>
                    <a:pt x="64" y="240"/>
                  </a:cubicBezTo>
                  <a:cubicBezTo>
                    <a:pt x="128" y="312"/>
                    <a:pt x="440" y="480"/>
                    <a:pt x="640" y="480"/>
                  </a:cubicBezTo>
                  <a:cubicBezTo>
                    <a:pt x="840" y="480"/>
                    <a:pt x="1208" y="320"/>
                    <a:pt x="1264" y="240"/>
                  </a:cubicBezTo>
                  <a:cubicBezTo>
                    <a:pt x="1320" y="160"/>
                    <a:pt x="1024" y="40"/>
                    <a:pt x="976" y="0"/>
                  </a:cubicBezTo>
                </a:path>
              </a:pathLst>
            </a:custGeom>
            <a:no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113717" name="Freeform 51"/>
          <p:cNvSpPr>
            <a:spLocks/>
          </p:cNvSpPr>
          <p:nvPr/>
        </p:nvSpPr>
        <p:spPr bwMode="auto">
          <a:xfrm>
            <a:off x="1524000" y="3505200"/>
            <a:ext cx="2206625" cy="1109663"/>
          </a:xfrm>
          <a:custGeom>
            <a:avLst/>
            <a:gdLst>
              <a:gd name="T0" fmla="*/ 0 w 1390"/>
              <a:gd name="T1" fmla="*/ 0 h 699"/>
              <a:gd name="T2" fmla="*/ 2147483647 w 1390"/>
              <a:gd name="T3" fmla="*/ 2147483647 h 699"/>
              <a:gd name="T4" fmla="*/ 2147483647 w 1390"/>
              <a:gd name="T5" fmla="*/ 2147483647 h 699"/>
              <a:gd name="T6" fmla="*/ 2147483647 w 1390"/>
              <a:gd name="T7" fmla="*/ 2147483647 h 699"/>
              <a:gd name="T8" fmla="*/ 0 60000 65536"/>
              <a:gd name="T9" fmla="*/ 0 60000 65536"/>
              <a:gd name="T10" fmla="*/ 0 60000 65536"/>
              <a:gd name="T11" fmla="*/ 0 60000 65536"/>
              <a:gd name="T12" fmla="*/ 0 w 1390"/>
              <a:gd name="T13" fmla="*/ 0 h 699"/>
              <a:gd name="T14" fmla="*/ 1390 w 1390"/>
              <a:gd name="T15" fmla="*/ 699 h 699"/>
            </a:gdLst>
            <a:ahLst/>
            <a:cxnLst>
              <a:cxn ang="T8">
                <a:pos x="T0" y="T1"/>
              </a:cxn>
              <a:cxn ang="T9">
                <a:pos x="T2" y="T3"/>
              </a:cxn>
              <a:cxn ang="T10">
                <a:pos x="T4" y="T5"/>
              </a:cxn>
              <a:cxn ang="T11">
                <a:pos x="T6" y="T7"/>
              </a:cxn>
            </a:cxnLst>
            <a:rect l="T12" t="T13" r="T14" b="T15"/>
            <a:pathLst>
              <a:path w="1390" h="699">
                <a:moveTo>
                  <a:pt x="0" y="0"/>
                </a:moveTo>
                <a:cubicBezTo>
                  <a:pt x="156" y="88"/>
                  <a:pt x="316" y="145"/>
                  <a:pt x="480" y="240"/>
                </a:cubicBezTo>
                <a:cubicBezTo>
                  <a:pt x="644" y="335"/>
                  <a:pt x="835" y="495"/>
                  <a:pt x="987" y="571"/>
                </a:cubicBezTo>
                <a:cubicBezTo>
                  <a:pt x="1139" y="647"/>
                  <a:pt x="1306" y="672"/>
                  <a:pt x="1390" y="699"/>
                </a:cubicBezTo>
              </a:path>
            </a:pathLst>
          </a:custGeom>
          <a:no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13718" name="Freeform 52"/>
          <p:cNvSpPr>
            <a:spLocks/>
          </p:cNvSpPr>
          <p:nvPr/>
        </p:nvSpPr>
        <p:spPr bwMode="auto">
          <a:xfrm>
            <a:off x="5776913" y="3076575"/>
            <a:ext cx="2597150" cy="1249363"/>
          </a:xfrm>
          <a:custGeom>
            <a:avLst/>
            <a:gdLst>
              <a:gd name="T0" fmla="*/ 2147483647 w 1636"/>
              <a:gd name="T1" fmla="*/ 0 h 787"/>
              <a:gd name="T2" fmla="*/ 2147483647 w 1636"/>
              <a:gd name="T3" fmla="*/ 2147483647 h 787"/>
              <a:gd name="T4" fmla="*/ 2147483647 w 1636"/>
              <a:gd name="T5" fmla="*/ 2147483647 h 787"/>
              <a:gd name="T6" fmla="*/ 0 w 1636"/>
              <a:gd name="T7" fmla="*/ 2147483647 h 787"/>
              <a:gd name="T8" fmla="*/ 0 60000 65536"/>
              <a:gd name="T9" fmla="*/ 0 60000 65536"/>
              <a:gd name="T10" fmla="*/ 0 60000 65536"/>
              <a:gd name="T11" fmla="*/ 0 60000 65536"/>
              <a:gd name="T12" fmla="*/ 0 w 1636"/>
              <a:gd name="T13" fmla="*/ 0 h 787"/>
              <a:gd name="T14" fmla="*/ 1636 w 1636"/>
              <a:gd name="T15" fmla="*/ 787 h 787"/>
            </a:gdLst>
            <a:ahLst/>
            <a:cxnLst>
              <a:cxn ang="T8">
                <a:pos x="T0" y="T1"/>
              </a:cxn>
              <a:cxn ang="T9">
                <a:pos x="T2" y="T3"/>
              </a:cxn>
              <a:cxn ang="T10">
                <a:pos x="T4" y="T5"/>
              </a:cxn>
              <a:cxn ang="T11">
                <a:pos x="T6" y="T7"/>
              </a:cxn>
            </a:cxnLst>
            <a:rect l="T12" t="T13" r="T14" b="T15"/>
            <a:pathLst>
              <a:path w="1636" h="787">
                <a:moveTo>
                  <a:pt x="1636" y="0"/>
                </a:moveTo>
                <a:cubicBezTo>
                  <a:pt x="1550" y="52"/>
                  <a:pt x="1279" y="217"/>
                  <a:pt x="1121" y="318"/>
                </a:cubicBezTo>
                <a:cubicBezTo>
                  <a:pt x="963" y="419"/>
                  <a:pt x="873" y="526"/>
                  <a:pt x="686" y="604"/>
                </a:cubicBezTo>
                <a:cubicBezTo>
                  <a:pt x="499" y="682"/>
                  <a:pt x="143" y="749"/>
                  <a:pt x="0" y="787"/>
                </a:cubicBezTo>
              </a:path>
            </a:pathLst>
          </a:custGeom>
          <a:no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13719" name="Freeform 53"/>
          <p:cNvSpPr>
            <a:spLocks/>
          </p:cNvSpPr>
          <p:nvPr/>
        </p:nvSpPr>
        <p:spPr bwMode="auto">
          <a:xfrm>
            <a:off x="3730625" y="4343400"/>
            <a:ext cx="2060575" cy="271463"/>
          </a:xfrm>
          <a:custGeom>
            <a:avLst/>
            <a:gdLst>
              <a:gd name="T0" fmla="*/ 0 w 1298"/>
              <a:gd name="T1" fmla="*/ 2147483647 h 171"/>
              <a:gd name="T2" fmla="*/ 2147483647 w 1298"/>
              <a:gd name="T3" fmla="*/ 2147483647 h 171"/>
              <a:gd name="T4" fmla="*/ 2147483647 w 1298"/>
              <a:gd name="T5" fmla="*/ 0 h 171"/>
              <a:gd name="T6" fmla="*/ 0 60000 65536"/>
              <a:gd name="T7" fmla="*/ 0 60000 65536"/>
              <a:gd name="T8" fmla="*/ 0 60000 65536"/>
              <a:gd name="T9" fmla="*/ 0 w 1298"/>
              <a:gd name="T10" fmla="*/ 0 h 171"/>
              <a:gd name="T11" fmla="*/ 1298 w 1298"/>
              <a:gd name="T12" fmla="*/ 171 h 171"/>
            </a:gdLst>
            <a:ahLst/>
            <a:cxnLst>
              <a:cxn ang="T6">
                <a:pos x="T0" y="T1"/>
              </a:cxn>
              <a:cxn ang="T7">
                <a:pos x="T2" y="T3"/>
              </a:cxn>
              <a:cxn ang="T8">
                <a:pos x="T4" y="T5"/>
              </a:cxn>
            </a:cxnLst>
            <a:rect l="T9" t="T10" r="T11" b="T12"/>
            <a:pathLst>
              <a:path w="1298" h="171">
                <a:moveTo>
                  <a:pt x="0" y="162"/>
                </a:moveTo>
                <a:cubicBezTo>
                  <a:pt x="56" y="160"/>
                  <a:pt x="122" y="171"/>
                  <a:pt x="338" y="144"/>
                </a:cubicBezTo>
                <a:cubicBezTo>
                  <a:pt x="554" y="117"/>
                  <a:pt x="1138" y="24"/>
                  <a:pt x="1298" y="0"/>
                </a:cubicBezTo>
              </a:path>
            </a:pathLst>
          </a:custGeom>
          <a:noFill/>
          <a:ln w="38100">
            <a:solidFill>
              <a:schemeClr val="tx1"/>
            </a:solidFill>
            <a:prstDash val="sysDot"/>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56" name="Footer Placeholder 1"/>
          <p:cNvSpPr>
            <a:spLocks noGrp="1"/>
          </p:cNvSpPr>
          <p:nvPr>
            <p:ph type="ftr" sz="quarter" idx="10"/>
          </p:nvPr>
        </p:nvSpPr>
        <p:spPr>
          <a:xfrm>
            <a:off x="3124200" y="6245225"/>
            <a:ext cx="3124200" cy="476250"/>
          </a:xfrm>
        </p:spPr>
        <p:txBody>
          <a:bodyPr/>
          <a:lstStyle/>
          <a:p>
            <a:r>
              <a:rPr lang="en-US" dirty="0">
                <a:latin typeface="+mj-lt"/>
              </a:rPr>
              <a:t>Art of Multiprocessor Programming</a:t>
            </a:r>
          </a:p>
        </p:txBody>
      </p:sp>
      <p:grpSp>
        <p:nvGrpSpPr>
          <p:cNvPr id="57" name="Group 30">
            <a:extLst>
              <a:ext uri="{FF2B5EF4-FFF2-40B4-BE49-F238E27FC236}">
                <a16:creationId xmlns:a16="http://schemas.microsoft.com/office/drawing/2014/main" id="{CC22FDB2-40DF-46BB-8475-FA298F922025}"/>
              </a:ext>
            </a:extLst>
          </p:cNvPr>
          <p:cNvGrpSpPr>
            <a:grpSpLocks/>
          </p:cNvGrpSpPr>
          <p:nvPr/>
        </p:nvGrpSpPr>
        <p:grpSpPr bwMode="auto">
          <a:xfrm>
            <a:off x="3429000" y="2057400"/>
            <a:ext cx="1905000" cy="1714500"/>
            <a:chOff x="1728" y="1008"/>
            <a:chExt cx="1968" cy="2376"/>
          </a:xfrm>
          <a:effectLst>
            <a:glow rad="139700">
              <a:schemeClr val="accent3">
                <a:satMod val="175000"/>
                <a:alpha val="40000"/>
              </a:schemeClr>
            </a:glow>
          </a:effectLst>
        </p:grpSpPr>
        <p:sp>
          <p:nvSpPr>
            <p:cNvPr id="58" name="AutoShape 31">
              <a:extLst>
                <a:ext uri="{FF2B5EF4-FFF2-40B4-BE49-F238E27FC236}">
                  <a16:creationId xmlns:a16="http://schemas.microsoft.com/office/drawing/2014/main" id="{3F0FCF5D-760E-476A-89A9-1FB3BB48F5D6}"/>
                </a:ext>
              </a:extLst>
            </p:cNvPr>
            <p:cNvSpPr>
              <a:spLocks noChangeArrowheads="1"/>
            </p:cNvSpPr>
            <p:nvPr/>
          </p:nvSpPr>
          <p:spPr bwMode="auto">
            <a:xfrm>
              <a:off x="1728" y="1008"/>
              <a:ext cx="1968" cy="1104"/>
            </a:xfrm>
            <a:prstGeom prst="cloudCallout">
              <a:avLst>
                <a:gd name="adj1" fmla="val 1778"/>
                <a:gd name="adj2" fmla="val 49273"/>
              </a:avLst>
            </a:prstGeom>
            <a:solidFill>
              <a:schemeClr val="accent1"/>
            </a:solidFill>
            <a:ln w="9525">
              <a:solidFill>
                <a:schemeClr val="tx1"/>
              </a:solidFill>
              <a:round/>
              <a:headEnd/>
              <a:tailEnd/>
            </a:ln>
          </p:spPr>
          <p:txBody>
            <a:bodyPr anchor="ctr"/>
            <a:lstStyle/>
            <a:p>
              <a:pPr algn="ctr" eaLnBrk="0" hangingPunct="0"/>
              <a:endParaRPr lang="en-US" sz="4400" dirty="0">
                <a:solidFill>
                  <a:srgbClr val="0000FF"/>
                </a:solidFill>
                <a:latin typeface="Arial" panose="020B0604020202020204" pitchFamily="34" charset="0"/>
              </a:endParaRPr>
            </a:p>
          </p:txBody>
        </p:sp>
        <p:sp>
          <p:nvSpPr>
            <p:cNvPr id="59" name="Freeform 32">
              <a:extLst>
                <a:ext uri="{FF2B5EF4-FFF2-40B4-BE49-F238E27FC236}">
                  <a16:creationId xmlns:a16="http://schemas.microsoft.com/office/drawing/2014/main" id="{E8701B15-7A7A-4E6A-9158-1FBEBAD8C962}"/>
                </a:ext>
              </a:extLst>
            </p:cNvPr>
            <p:cNvSpPr>
              <a:spLocks/>
            </p:cNvSpPr>
            <p:nvPr/>
          </p:nvSpPr>
          <p:spPr bwMode="auto">
            <a:xfrm>
              <a:off x="1992" y="1800"/>
              <a:ext cx="1048" cy="1584"/>
            </a:xfrm>
            <a:custGeom>
              <a:avLst/>
              <a:gdLst>
                <a:gd name="T0" fmla="*/ 504 w 1048"/>
                <a:gd name="T1" fmla="*/ 264 h 1584"/>
                <a:gd name="T2" fmla="*/ 696 w 1048"/>
                <a:gd name="T3" fmla="*/ 120 h 1584"/>
                <a:gd name="T4" fmla="*/ 936 w 1048"/>
                <a:gd name="T5" fmla="*/ 216 h 1584"/>
                <a:gd name="T6" fmla="*/ 1032 w 1048"/>
                <a:gd name="T7" fmla="*/ 1416 h 1584"/>
                <a:gd name="T8" fmla="*/ 840 w 1048"/>
                <a:gd name="T9" fmla="*/ 1224 h 1584"/>
                <a:gd name="T10" fmla="*/ 504 w 1048"/>
                <a:gd name="T11" fmla="*/ 1464 h 1584"/>
                <a:gd name="T12" fmla="*/ 360 w 1048"/>
                <a:gd name="T13" fmla="*/ 1272 h 1584"/>
                <a:gd name="T14" fmla="*/ 24 w 1048"/>
                <a:gd name="T15" fmla="*/ 1320 h 1584"/>
                <a:gd name="T16" fmla="*/ 504 w 1048"/>
                <a:gd name="T17" fmla="*/ 264 h 15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48"/>
                <a:gd name="T28" fmla="*/ 0 h 1584"/>
                <a:gd name="T29" fmla="*/ 1048 w 1048"/>
                <a:gd name="T30" fmla="*/ 1584 h 15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48" h="1584">
                  <a:moveTo>
                    <a:pt x="504" y="264"/>
                  </a:moveTo>
                  <a:cubicBezTo>
                    <a:pt x="616" y="64"/>
                    <a:pt x="624" y="128"/>
                    <a:pt x="696" y="120"/>
                  </a:cubicBezTo>
                  <a:cubicBezTo>
                    <a:pt x="768" y="112"/>
                    <a:pt x="880" y="0"/>
                    <a:pt x="936" y="216"/>
                  </a:cubicBezTo>
                  <a:cubicBezTo>
                    <a:pt x="992" y="432"/>
                    <a:pt x="1048" y="1248"/>
                    <a:pt x="1032" y="1416"/>
                  </a:cubicBezTo>
                  <a:cubicBezTo>
                    <a:pt x="1016" y="1584"/>
                    <a:pt x="928" y="1216"/>
                    <a:pt x="840" y="1224"/>
                  </a:cubicBezTo>
                  <a:cubicBezTo>
                    <a:pt x="752" y="1232"/>
                    <a:pt x="584" y="1456"/>
                    <a:pt x="504" y="1464"/>
                  </a:cubicBezTo>
                  <a:cubicBezTo>
                    <a:pt x="424" y="1472"/>
                    <a:pt x="440" y="1296"/>
                    <a:pt x="360" y="1272"/>
                  </a:cubicBezTo>
                  <a:cubicBezTo>
                    <a:pt x="280" y="1248"/>
                    <a:pt x="0" y="1488"/>
                    <a:pt x="24" y="1320"/>
                  </a:cubicBezTo>
                  <a:cubicBezTo>
                    <a:pt x="48" y="1152"/>
                    <a:pt x="392" y="464"/>
                    <a:pt x="504" y="264"/>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60" name="Freeform 33">
              <a:extLst>
                <a:ext uri="{FF2B5EF4-FFF2-40B4-BE49-F238E27FC236}">
                  <a16:creationId xmlns:a16="http://schemas.microsoft.com/office/drawing/2014/main" id="{ABEB4269-AF7C-42B1-BBDF-549E262492C4}"/>
                </a:ext>
              </a:extLst>
            </p:cNvPr>
            <p:cNvSpPr>
              <a:spLocks/>
            </p:cNvSpPr>
            <p:nvPr/>
          </p:nvSpPr>
          <p:spPr bwMode="auto">
            <a:xfrm>
              <a:off x="2192" y="1541"/>
              <a:ext cx="1216" cy="627"/>
            </a:xfrm>
            <a:custGeom>
              <a:avLst/>
              <a:gdLst>
                <a:gd name="T0" fmla="*/ 16 w 1216"/>
                <a:gd name="T1" fmla="*/ 139 h 627"/>
                <a:gd name="T2" fmla="*/ 400 w 1216"/>
                <a:gd name="T3" fmla="*/ 619 h 627"/>
                <a:gd name="T4" fmla="*/ 1168 w 1216"/>
                <a:gd name="T5" fmla="*/ 187 h 627"/>
                <a:gd name="T6" fmla="*/ 688 w 1216"/>
                <a:gd name="T7" fmla="*/ 283 h 627"/>
                <a:gd name="T8" fmla="*/ 505 w 1216"/>
                <a:gd name="T9" fmla="*/ 32 h 627"/>
                <a:gd name="T10" fmla="*/ 496 w 1216"/>
                <a:gd name="T11" fmla="*/ 475 h 627"/>
                <a:gd name="T12" fmla="*/ 16 w 1216"/>
                <a:gd name="T13" fmla="*/ 139 h 627"/>
                <a:gd name="T14" fmla="*/ 0 60000 65536"/>
                <a:gd name="T15" fmla="*/ 0 60000 65536"/>
                <a:gd name="T16" fmla="*/ 0 60000 65536"/>
                <a:gd name="T17" fmla="*/ 0 60000 65536"/>
                <a:gd name="T18" fmla="*/ 0 60000 65536"/>
                <a:gd name="T19" fmla="*/ 0 60000 65536"/>
                <a:gd name="T20" fmla="*/ 0 60000 65536"/>
                <a:gd name="T21" fmla="*/ 0 w 1216"/>
                <a:gd name="T22" fmla="*/ 0 h 627"/>
                <a:gd name="T23" fmla="*/ 1216 w 1216"/>
                <a:gd name="T24" fmla="*/ 627 h 6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16" h="627">
                  <a:moveTo>
                    <a:pt x="16" y="139"/>
                  </a:moveTo>
                  <a:cubicBezTo>
                    <a:pt x="0" y="163"/>
                    <a:pt x="208" y="611"/>
                    <a:pt x="400" y="619"/>
                  </a:cubicBezTo>
                  <a:cubicBezTo>
                    <a:pt x="592" y="627"/>
                    <a:pt x="1120" y="243"/>
                    <a:pt x="1168" y="187"/>
                  </a:cubicBezTo>
                  <a:cubicBezTo>
                    <a:pt x="1216" y="131"/>
                    <a:pt x="798" y="309"/>
                    <a:pt x="688" y="283"/>
                  </a:cubicBezTo>
                  <a:cubicBezTo>
                    <a:pt x="578" y="257"/>
                    <a:pt x="537" y="0"/>
                    <a:pt x="505" y="32"/>
                  </a:cubicBezTo>
                  <a:cubicBezTo>
                    <a:pt x="473" y="64"/>
                    <a:pt x="577" y="457"/>
                    <a:pt x="496" y="475"/>
                  </a:cubicBezTo>
                  <a:cubicBezTo>
                    <a:pt x="415" y="493"/>
                    <a:pt x="32" y="115"/>
                    <a:pt x="16" y="139"/>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61" name="Group 34">
            <a:extLst>
              <a:ext uri="{FF2B5EF4-FFF2-40B4-BE49-F238E27FC236}">
                <a16:creationId xmlns:a16="http://schemas.microsoft.com/office/drawing/2014/main" id="{8A3E532E-F93A-411B-BB1D-626ECC08E343}"/>
              </a:ext>
            </a:extLst>
          </p:cNvPr>
          <p:cNvGrpSpPr>
            <a:grpSpLocks/>
          </p:cNvGrpSpPr>
          <p:nvPr/>
        </p:nvGrpSpPr>
        <p:grpSpPr bwMode="auto">
          <a:xfrm>
            <a:off x="6553200" y="4191000"/>
            <a:ext cx="1905000" cy="1714500"/>
            <a:chOff x="1728" y="1008"/>
            <a:chExt cx="1968" cy="2376"/>
          </a:xfrm>
          <a:effectLst>
            <a:glow rad="139700">
              <a:schemeClr val="accent3">
                <a:satMod val="175000"/>
                <a:alpha val="40000"/>
              </a:schemeClr>
            </a:glow>
          </a:effectLst>
        </p:grpSpPr>
        <p:sp>
          <p:nvSpPr>
            <p:cNvPr id="62" name="AutoShape 35">
              <a:extLst>
                <a:ext uri="{FF2B5EF4-FFF2-40B4-BE49-F238E27FC236}">
                  <a16:creationId xmlns:a16="http://schemas.microsoft.com/office/drawing/2014/main" id="{2C0796B4-4E75-4FE3-BA7D-0CB9DBFB3E87}"/>
                </a:ext>
              </a:extLst>
            </p:cNvPr>
            <p:cNvSpPr>
              <a:spLocks noChangeArrowheads="1"/>
            </p:cNvSpPr>
            <p:nvPr/>
          </p:nvSpPr>
          <p:spPr bwMode="auto">
            <a:xfrm>
              <a:off x="1728" y="1008"/>
              <a:ext cx="1968" cy="1104"/>
            </a:xfrm>
            <a:prstGeom prst="cloudCallout">
              <a:avLst>
                <a:gd name="adj1" fmla="val 1778"/>
                <a:gd name="adj2" fmla="val 49273"/>
              </a:avLst>
            </a:prstGeom>
            <a:solidFill>
              <a:schemeClr val="accent1"/>
            </a:solidFill>
            <a:ln w="9525">
              <a:solidFill>
                <a:schemeClr val="tx1"/>
              </a:solidFill>
              <a:round/>
              <a:headEnd/>
              <a:tailEnd/>
            </a:ln>
          </p:spPr>
          <p:txBody>
            <a:bodyPr anchor="ctr"/>
            <a:lstStyle/>
            <a:p>
              <a:pPr algn="ctr" eaLnBrk="0" hangingPunct="0"/>
              <a:endParaRPr lang="en-US" sz="4400" dirty="0">
                <a:solidFill>
                  <a:srgbClr val="0000FF"/>
                </a:solidFill>
                <a:latin typeface="Arial" panose="020B0604020202020204" pitchFamily="34" charset="0"/>
              </a:endParaRPr>
            </a:p>
          </p:txBody>
        </p:sp>
        <p:sp>
          <p:nvSpPr>
            <p:cNvPr id="63" name="Freeform 36">
              <a:extLst>
                <a:ext uri="{FF2B5EF4-FFF2-40B4-BE49-F238E27FC236}">
                  <a16:creationId xmlns:a16="http://schemas.microsoft.com/office/drawing/2014/main" id="{077B4E40-5A3A-4581-908F-9F3BF25E7049}"/>
                </a:ext>
              </a:extLst>
            </p:cNvPr>
            <p:cNvSpPr>
              <a:spLocks/>
            </p:cNvSpPr>
            <p:nvPr/>
          </p:nvSpPr>
          <p:spPr bwMode="auto">
            <a:xfrm>
              <a:off x="1992" y="1800"/>
              <a:ext cx="1048" cy="1584"/>
            </a:xfrm>
            <a:custGeom>
              <a:avLst/>
              <a:gdLst>
                <a:gd name="T0" fmla="*/ 504 w 1048"/>
                <a:gd name="T1" fmla="*/ 264 h 1584"/>
                <a:gd name="T2" fmla="*/ 696 w 1048"/>
                <a:gd name="T3" fmla="*/ 120 h 1584"/>
                <a:gd name="T4" fmla="*/ 936 w 1048"/>
                <a:gd name="T5" fmla="*/ 216 h 1584"/>
                <a:gd name="T6" fmla="*/ 1032 w 1048"/>
                <a:gd name="T7" fmla="*/ 1416 h 1584"/>
                <a:gd name="T8" fmla="*/ 840 w 1048"/>
                <a:gd name="T9" fmla="*/ 1224 h 1584"/>
                <a:gd name="T10" fmla="*/ 504 w 1048"/>
                <a:gd name="T11" fmla="*/ 1464 h 1584"/>
                <a:gd name="T12" fmla="*/ 360 w 1048"/>
                <a:gd name="T13" fmla="*/ 1272 h 1584"/>
                <a:gd name="T14" fmla="*/ 24 w 1048"/>
                <a:gd name="T15" fmla="*/ 1320 h 1584"/>
                <a:gd name="T16" fmla="*/ 504 w 1048"/>
                <a:gd name="T17" fmla="*/ 264 h 15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48"/>
                <a:gd name="T28" fmla="*/ 0 h 1584"/>
                <a:gd name="T29" fmla="*/ 1048 w 1048"/>
                <a:gd name="T30" fmla="*/ 1584 h 15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48" h="1584">
                  <a:moveTo>
                    <a:pt x="504" y="264"/>
                  </a:moveTo>
                  <a:cubicBezTo>
                    <a:pt x="616" y="64"/>
                    <a:pt x="624" y="128"/>
                    <a:pt x="696" y="120"/>
                  </a:cubicBezTo>
                  <a:cubicBezTo>
                    <a:pt x="768" y="112"/>
                    <a:pt x="880" y="0"/>
                    <a:pt x="936" y="216"/>
                  </a:cubicBezTo>
                  <a:cubicBezTo>
                    <a:pt x="992" y="432"/>
                    <a:pt x="1048" y="1248"/>
                    <a:pt x="1032" y="1416"/>
                  </a:cubicBezTo>
                  <a:cubicBezTo>
                    <a:pt x="1016" y="1584"/>
                    <a:pt x="928" y="1216"/>
                    <a:pt x="840" y="1224"/>
                  </a:cubicBezTo>
                  <a:cubicBezTo>
                    <a:pt x="752" y="1232"/>
                    <a:pt x="584" y="1456"/>
                    <a:pt x="504" y="1464"/>
                  </a:cubicBezTo>
                  <a:cubicBezTo>
                    <a:pt x="424" y="1472"/>
                    <a:pt x="440" y="1296"/>
                    <a:pt x="360" y="1272"/>
                  </a:cubicBezTo>
                  <a:cubicBezTo>
                    <a:pt x="280" y="1248"/>
                    <a:pt x="0" y="1488"/>
                    <a:pt x="24" y="1320"/>
                  </a:cubicBezTo>
                  <a:cubicBezTo>
                    <a:pt x="48" y="1152"/>
                    <a:pt x="392" y="464"/>
                    <a:pt x="504" y="264"/>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64" name="Freeform 37">
              <a:extLst>
                <a:ext uri="{FF2B5EF4-FFF2-40B4-BE49-F238E27FC236}">
                  <a16:creationId xmlns:a16="http://schemas.microsoft.com/office/drawing/2014/main" id="{E775C4BD-4D16-42EE-BBFD-7F269EC4BE24}"/>
                </a:ext>
              </a:extLst>
            </p:cNvPr>
            <p:cNvSpPr>
              <a:spLocks/>
            </p:cNvSpPr>
            <p:nvPr/>
          </p:nvSpPr>
          <p:spPr bwMode="auto">
            <a:xfrm>
              <a:off x="2192" y="1541"/>
              <a:ext cx="1216" cy="627"/>
            </a:xfrm>
            <a:custGeom>
              <a:avLst/>
              <a:gdLst>
                <a:gd name="T0" fmla="*/ 16 w 1216"/>
                <a:gd name="T1" fmla="*/ 139 h 627"/>
                <a:gd name="T2" fmla="*/ 400 w 1216"/>
                <a:gd name="T3" fmla="*/ 619 h 627"/>
                <a:gd name="T4" fmla="*/ 1168 w 1216"/>
                <a:gd name="T5" fmla="*/ 187 h 627"/>
                <a:gd name="T6" fmla="*/ 688 w 1216"/>
                <a:gd name="T7" fmla="*/ 283 h 627"/>
                <a:gd name="T8" fmla="*/ 505 w 1216"/>
                <a:gd name="T9" fmla="*/ 32 h 627"/>
                <a:gd name="T10" fmla="*/ 496 w 1216"/>
                <a:gd name="T11" fmla="*/ 475 h 627"/>
                <a:gd name="T12" fmla="*/ 16 w 1216"/>
                <a:gd name="T13" fmla="*/ 139 h 627"/>
                <a:gd name="T14" fmla="*/ 0 60000 65536"/>
                <a:gd name="T15" fmla="*/ 0 60000 65536"/>
                <a:gd name="T16" fmla="*/ 0 60000 65536"/>
                <a:gd name="T17" fmla="*/ 0 60000 65536"/>
                <a:gd name="T18" fmla="*/ 0 60000 65536"/>
                <a:gd name="T19" fmla="*/ 0 60000 65536"/>
                <a:gd name="T20" fmla="*/ 0 60000 65536"/>
                <a:gd name="T21" fmla="*/ 0 w 1216"/>
                <a:gd name="T22" fmla="*/ 0 h 627"/>
                <a:gd name="T23" fmla="*/ 1216 w 1216"/>
                <a:gd name="T24" fmla="*/ 627 h 6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16" h="627">
                  <a:moveTo>
                    <a:pt x="16" y="139"/>
                  </a:moveTo>
                  <a:cubicBezTo>
                    <a:pt x="0" y="163"/>
                    <a:pt x="208" y="611"/>
                    <a:pt x="400" y="619"/>
                  </a:cubicBezTo>
                  <a:cubicBezTo>
                    <a:pt x="592" y="627"/>
                    <a:pt x="1120" y="243"/>
                    <a:pt x="1168" y="187"/>
                  </a:cubicBezTo>
                  <a:cubicBezTo>
                    <a:pt x="1216" y="131"/>
                    <a:pt x="798" y="309"/>
                    <a:pt x="688" y="283"/>
                  </a:cubicBezTo>
                  <a:cubicBezTo>
                    <a:pt x="578" y="257"/>
                    <a:pt x="537" y="0"/>
                    <a:pt x="505" y="32"/>
                  </a:cubicBezTo>
                  <a:cubicBezTo>
                    <a:pt x="473" y="64"/>
                    <a:pt x="577" y="457"/>
                    <a:pt x="496" y="475"/>
                  </a:cubicBezTo>
                  <a:cubicBezTo>
                    <a:pt x="415" y="493"/>
                    <a:pt x="32" y="115"/>
                    <a:pt x="16" y="139"/>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65" name="Group 38">
            <a:extLst>
              <a:ext uri="{FF2B5EF4-FFF2-40B4-BE49-F238E27FC236}">
                <a16:creationId xmlns:a16="http://schemas.microsoft.com/office/drawing/2014/main" id="{559FC348-7D28-4432-9D70-75DA5EA66F30}"/>
              </a:ext>
            </a:extLst>
          </p:cNvPr>
          <p:cNvGrpSpPr>
            <a:grpSpLocks/>
          </p:cNvGrpSpPr>
          <p:nvPr/>
        </p:nvGrpSpPr>
        <p:grpSpPr bwMode="auto">
          <a:xfrm>
            <a:off x="609600" y="4114800"/>
            <a:ext cx="1905000" cy="1714500"/>
            <a:chOff x="1728" y="1008"/>
            <a:chExt cx="1968" cy="2376"/>
          </a:xfrm>
          <a:effectLst>
            <a:glow rad="139700">
              <a:schemeClr val="accent3">
                <a:satMod val="175000"/>
                <a:alpha val="40000"/>
              </a:schemeClr>
            </a:glow>
          </a:effectLst>
        </p:grpSpPr>
        <p:sp>
          <p:nvSpPr>
            <p:cNvPr id="66" name="AutoShape 39">
              <a:extLst>
                <a:ext uri="{FF2B5EF4-FFF2-40B4-BE49-F238E27FC236}">
                  <a16:creationId xmlns:a16="http://schemas.microsoft.com/office/drawing/2014/main" id="{4D9F622E-11BD-4FC3-8984-DF8AF9EBF960}"/>
                </a:ext>
              </a:extLst>
            </p:cNvPr>
            <p:cNvSpPr>
              <a:spLocks noChangeArrowheads="1"/>
            </p:cNvSpPr>
            <p:nvPr/>
          </p:nvSpPr>
          <p:spPr bwMode="auto">
            <a:xfrm>
              <a:off x="1728" y="1008"/>
              <a:ext cx="1968" cy="1104"/>
            </a:xfrm>
            <a:prstGeom prst="cloudCallout">
              <a:avLst>
                <a:gd name="adj1" fmla="val 1778"/>
                <a:gd name="adj2" fmla="val 49273"/>
              </a:avLst>
            </a:prstGeom>
            <a:solidFill>
              <a:schemeClr val="accent1"/>
            </a:solidFill>
            <a:ln w="9525">
              <a:solidFill>
                <a:schemeClr val="tx1"/>
              </a:solidFill>
              <a:round/>
              <a:headEnd/>
              <a:tailEnd/>
            </a:ln>
          </p:spPr>
          <p:txBody>
            <a:bodyPr anchor="ctr"/>
            <a:lstStyle/>
            <a:p>
              <a:pPr algn="ctr" eaLnBrk="0" hangingPunct="0"/>
              <a:endParaRPr lang="en-US" sz="4400" dirty="0">
                <a:solidFill>
                  <a:srgbClr val="0000FF"/>
                </a:solidFill>
                <a:latin typeface="Arial" panose="020B0604020202020204" pitchFamily="34" charset="0"/>
              </a:endParaRPr>
            </a:p>
          </p:txBody>
        </p:sp>
        <p:sp>
          <p:nvSpPr>
            <p:cNvPr id="67" name="Freeform 40">
              <a:extLst>
                <a:ext uri="{FF2B5EF4-FFF2-40B4-BE49-F238E27FC236}">
                  <a16:creationId xmlns:a16="http://schemas.microsoft.com/office/drawing/2014/main" id="{802F9FED-9E73-45A8-925D-A4BEB10715EA}"/>
                </a:ext>
              </a:extLst>
            </p:cNvPr>
            <p:cNvSpPr>
              <a:spLocks/>
            </p:cNvSpPr>
            <p:nvPr/>
          </p:nvSpPr>
          <p:spPr bwMode="auto">
            <a:xfrm>
              <a:off x="1992" y="1800"/>
              <a:ext cx="1048" cy="1584"/>
            </a:xfrm>
            <a:custGeom>
              <a:avLst/>
              <a:gdLst>
                <a:gd name="T0" fmla="*/ 504 w 1048"/>
                <a:gd name="T1" fmla="*/ 264 h 1584"/>
                <a:gd name="T2" fmla="*/ 696 w 1048"/>
                <a:gd name="T3" fmla="*/ 120 h 1584"/>
                <a:gd name="T4" fmla="*/ 936 w 1048"/>
                <a:gd name="T5" fmla="*/ 216 h 1584"/>
                <a:gd name="T6" fmla="*/ 1032 w 1048"/>
                <a:gd name="T7" fmla="*/ 1416 h 1584"/>
                <a:gd name="T8" fmla="*/ 840 w 1048"/>
                <a:gd name="T9" fmla="*/ 1224 h 1584"/>
                <a:gd name="T10" fmla="*/ 504 w 1048"/>
                <a:gd name="T11" fmla="*/ 1464 h 1584"/>
                <a:gd name="T12" fmla="*/ 360 w 1048"/>
                <a:gd name="T13" fmla="*/ 1272 h 1584"/>
                <a:gd name="T14" fmla="*/ 24 w 1048"/>
                <a:gd name="T15" fmla="*/ 1320 h 1584"/>
                <a:gd name="T16" fmla="*/ 504 w 1048"/>
                <a:gd name="T17" fmla="*/ 264 h 15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48"/>
                <a:gd name="T28" fmla="*/ 0 h 1584"/>
                <a:gd name="T29" fmla="*/ 1048 w 1048"/>
                <a:gd name="T30" fmla="*/ 1584 h 15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48" h="1584">
                  <a:moveTo>
                    <a:pt x="504" y="264"/>
                  </a:moveTo>
                  <a:cubicBezTo>
                    <a:pt x="616" y="64"/>
                    <a:pt x="624" y="128"/>
                    <a:pt x="696" y="120"/>
                  </a:cubicBezTo>
                  <a:cubicBezTo>
                    <a:pt x="768" y="112"/>
                    <a:pt x="880" y="0"/>
                    <a:pt x="936" y="216"/>
                  </a:cubicBezTo>
                  <a:cubicBezTo>
                    <a:pt x="992" y="432"/>
                    <a:pt x="1048" y="1248"/>
                    <a:pt x="1032" y="1416"/>
                  </a:cubicBezTo>
                  <a:cubicBezTo>
                    <a:pt x="1016" y="1584"/>
                    <a:pt x="928" y="1216"/>
                    <a:pt x="840" y="1224"/>
                  </a:cubicBezTo>
                  <a:cubicBezTo>
                    <a:pt x="752" y="1232"/>
                    <a:pt x="584" y="1456"/>
                    <a:pt x="504" y="1464"/>
                  </a:cubicBezTo>
                  <a:cubicBezTo>
                    <a:pt x="424" y="1472"/>
                    <a:pt x="440" y="1296"/>
                    <a:pt x="360" y="1272"/>
                  </a:cubicBezTo>
                  <a:cubicBezTo>
                    <a:pt x="280" y="1248"/>
                    <a:pt x="0" y="1488"/>
                    <a:pt x="24" y="1320"/>
                  </a:cubicBezTo>
                  <a:cubicBezTo>
                    <a:pt x="48" y="1152"/>
                    <a:pt x="392" y="464"/>
                    <a:pt x="504" y="264"/>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68" name="Freeform 41">
              <a:extLst>
                <a:ext uri="{FF2B5EF4-FFF2-40B4-BE49-F238E27FC236}">
                  <a16:creationId xmlns:a16="http://schemas.microsoft.com/office/drawing/2014/main" id="{7E0E0076-6AFD-4C0E-8622-3C5536172E7A}"/>
                </a:ext>
              </a:extLst>
            </p:cNvPr>
            <p:cNvSpPr>
              <a:spLocks/>
            </p:cNvSpPr>
            <p:nvPr/>
          </p:nvSpPr>
          <p:spPr bwMode="auto">
            <a:xfrm>
              <a:off x="2192" y="1541"/>
              <a:ext cx="1216" cy="627"/>
            </a:xfrm>
            <a:custGeom>
              <a:avLst/>
              <a:gdLst>
                <a:gd name="T0" fmla="*/ 16 w 1216"/>
                <a:gd name="T1" fmla="*/ 139 h 627"/>
                <a:gd name="T2" fmla="*/ 400 w 1216"/>
                <a:gd name="T3" fmla="*/ 619 h 627"/>
                <a:gd name="T4" fmla="*/ 1168 w 1216"/>
                <a:gd name="T5" fmla="*/ 187 h 627"/>
                <a:gd name="T6" fmla="*/ 688 w 1216"/>
                <a:gd name="T7" fmla="*/ 283 h 627"/>
                <a:gd name="T8" fmla="*/ 505 w 1216"/>
                <a:gd name="T9" fmla="*/ 32 h 627"/>
                <a:gd name="T10" fmla="*/ 496 w 1216"/>
                <a:gd name="T11" fmla="*/ 475 h 627"/>
                <a:gd name="T12" fmla="*/ 16 w 1216"/>
                <a:gd name="T13" fmla="*/ 139 h 627"/>
                <a:gd name="T14" fmla="*/ 0 60000 65536"/>
                <a:gd name="T15" fmla="*/ 0 60000 65536"/>
                <a:gd name="T16" fmla="*/ 0 60000 65536"/>
                <a:gd name="T17" fmla="*/ 0 60000 65536"/>
                <a:gd name="T18" fmla="*/ 0 60000 65536"/>
                <a:gd name="T19" fmla="*/ 0 60000 65536"/>
                <a:gd name="T20" fmla="*/ 0 60000 65536"/>
                <a:gd name="T21" fmla="*/ 0 w 1216"/>
                <a:gd name="T22" fmla="*/ 0 h 627"/>
                <a:gd name="T23" fmla="*/ 1216 w 1216"/>
                <a:gd name="T24" fmla="*/ 627 h 6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16" h="627">
                  <a:moveTo>
                    <a:pt x="16" y="139"/>
                  </a:moveTo>
                  <a:cubicBezTo>
                    <a:pt x="0" y="163"/>
                    <a:pt x="208" y="611"/>
                    <a:pt x="400" y="619"/>
                  </a:cubicBezTo>
                  <a:cubicBezTo>
                    <a:pt x="592" y="627"/>
                    <a:pt x="1120" y="243"/>
                    <a:pt x="1168" y="187"/>
                  </a:cubicBezTo>
                  <a:cubicBezTo>
                    <a:pt x="1216" y="131"/>
                    <a:pt x="798" y="309"/>
                    <a:pt x="688" y="283"/>
                  </a:cubicBezTo>
                  <a:cubicBezTo>
                    <a:pt x="578" y="257"/>
                    <a:pt x="537" y="0"/>
                    <a:pt x="505" y="32"/>
                  </a:cubicBezTo>
                  <a:cubicBezTo>
                    <a:pt x="473" y="64"/>
                    <a:pt x="577" y="457"/>
                    <a:pt x="496" y="475"/>
                  </a:cubicBezTo>
                  <a:cubicBezTo>
                    <a:pt x="415" y="493"/>
                    <a:pt x="32" y="115"/>
                    <a:pt x="16" y="139"/>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16" name="Group 15">
            <a:extLst>
              <a:ext uri="{FF2B5EF4-FFF2-40B4-BE49-F238E27FC236}">
                <a16:creationId xmlns:a16="http://schemas.microsoft.com/office/drawing/2014/main" id="{6BBBE8DA-D53E-DF31-E534-9A9D824884D2}"/>
              </a:ext>
            </a:extLst>
          </p:cNvPr>
          <p:cNvGrpSpPr/>
          <p:nvPr/>
        </p:nvGrpSpPr>
        <p:grpSpPr>
          <a:xfrm>
            <a:off x="7431049" y="1882775"/>
            <a:ext cx="1447800" cy="1295400"/>
            <a:chOff x="7431049" y="1882775"/>
            <a:chExt cx="1447800" cy="1295400"/>
          </a:xfrm>
        </p:grpSpPr>
        <p:grpSp>
          <p:nvGrpSpPr>
            <p:cNvPr id="17" name="Group 15">
              <a:extLst>
                <a:ext uri="{FF2B5EF4-FFF2-40B4-BE49-F238E27FC236}">
                  <a16:creationId xmlns:a16="http://schemas.microsoft.com/office/drawing/2014/main" id="{E297A6AE-F7BF-8C8D-F279-A69DB87CF035}"/>
                </a:ext>
              </a:extLst>
            </p:cNvPr>
            <p:cNvGrpSpPr>
              <a:grpSpLocks/>
            </p:cNvGrpSpPr>
            <p:nvPr/>
          </p:nvGrpSpPr>
          <p:grpSpPr bwMode="auto">
            <a:xfrm flipH="1">
              <a:off x="7431049" y="1882775"/>
              <a:ext cx="1447800" cy="1295400"/>
              <a:chOff x="2832" y="2064"/>
              <a:chExt cx="912" cy="816"/>
            </a:xfrm>
            <a:effectLst>
              <a:glow rad="228600">
                <a:schemeClr val="accent3">
                  <a:satMod val="175000"/>
                  <a:alpha val="40000"/>
                </a:schemeClr>
              </a:glow>
            </a:effectLst>
          </p:grpSpPr>
          <p:sp>
            <p:nvSpPr>
              <p:cNvPr id="19" name="Freeform 16">
                <a:extLst>
                  <a:ext uri="{FF2B5EF4-FFF2-40B4-BE49-F238E27FC236}">
                    <a16:creationId xmlns:a16="http://schemas.microsoft.com/office/drawing/2014/main" id="{74310C5F-63F2-5D5C-A3B0-796E2EF88B0A}"/>
                  </a:ext>
                </a:extLst>
              </p:cNvPr>
              <p:cNvSpPr>
                <a:spLocks/>
              </p:cNvSpPr>
              <p:nvPr/>
            </p:nvSpPr>
            <p:spPr bwMode="auto">
              <a:xfrm>
                <a:off x="3600" y="230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0" name="Freeform 17">
                <a:extLst>
                  <a:ext uri="{FF2B5EF4-FFF2-40B4-BE49-F238E27FC236}">
                    <a16:creationId xmlns:a16="http://schemas.microsoft.com/office/drawing/2014/main" id="{8072D096-CE7F-55EC-D153-B4BC93758F5D}"/>
                  </a:ext>
                </a:extLst>
              </p:cNvPr>
              <p:cNvSpPr>
                <a:spLocks/>
              </p:cNvSpPr>
              <p:nvPr/>
            </p:nvSpPr>
            <p:spPr bwMode="auto">
              <a:xfrm>
                <a:off x="3456" y="220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1" name="Freeform 18">
                <a:extLst>
                  <a:ext uri="{FF2B5EF4-FFF2-40B4-BE49-F238E27FC236}">
                    <a16:creationId xmlns:a16="http://schemas.microsoft.com/office/drawing/2014/main" id="{E91B1A21-18BB-3D8B-F3CA-0418C24A6ADD}"/>
                  </a:ext>
                </a:extLst>
              </p:cNvPr>
              <p:cNvSpPr>
                <a:spLocks/>
              </p:cNvSpPr>
              <p:nvPr/>
            </p:nvSpPr>
            <p:spPr bwMode="auto">
              <a:xfrm>
                <a:off x="3312" y="21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2" name="Freeform 19">
                <a:extLst>
                  <a:ext uri="{FF2B5EF4-FFF2-40B4-BE49-F238E27FC236}">
                    <a16:creationId xmlns:a16="http://schemas.microsoft.com/office/drawing/2014/main" id="{579E7103-C718-838E-3B5C-8135857E8107}"/>
                  </a:ext>
                </a:extLst>
              </p:cNvPr>
              <p:cNvSpPr>
                <a:spLocks/>
              </p:cNvSpPr>
              <p:nvPr/>
            </p:nvSpPr>
            <p:spPr bwMode="auto">
              <a:xfrm>
                <a:off x="3168" y="2064"/>
                <a:ext cx="144" cy="288"/>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 name="Freeform 20">
                <a:extLst>
                  <a:ext uri="{FF2B5EF4-FFF2-40B4-BE49-F238E27FC236}">
                    <a16:creationId xmlns:a16="http://schemas.microsoft.com/office/drawing/2014/main" id="{F08A2DCB-9D40-374C-E4F8-2E3478FDC66C}"/>
                  </a:ext>
                </a:extLst>
              </p:cNvPr>
              <p:cNvSpPr>
                <a:spLocks/>
              </p:cNvSpPr>
              <p:nvPr/>
            </p:nvSpPr>
            <p:spPr bwMode="auto">
              <a:xfrm>
                <a:off x="2907" y="206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6666FF"/>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4" name="Freeform 21">
                <a:extLst>
                  <a:ext uri="{FF2B5EF4-FFF2-40B4-BE49-F238E27FC236}">
                    <a16:creationId xmlns:a16="http://schemas.microsoft.com/office/drawing/2014/main" id="{86A8048F-F6B0-304E-9A2C-E88E1344102B}"/>
                  </a:ext>
                </a:extLst>
              </p:cNvPr>
              <p:cNvSpPr>
                <a:spLocks/>
              </p:cNvSpPr>
              <p:nvPr/>
            </p:nvSpPr>
            <p:spPr bwMode="auto">
              <a:xfrm>
                <a:off x="2917" y="216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6666FF"/>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 name="Freeform 22">
                <a:extLst>
                  <a:ext uri="{FF2B5EF4-FFF2-40B4-BE49-F238E27FC236}">
                    <a16:creationId xmlns:a16="http://schemas.microsoft.com/office/drawing/2014/main" id="{822102F8-E493-AA68-C9F6-C6986FF252C2}"/>
                  </a:ext>
                </a:extLst>
              </p:cNvPr>
              <p:cNvSpPr>
                <a:spLocks/>
              </p:cNvSpPr>
              <p:nvPr/>
            </p:nvSpPr>
            <p:spPr bwMode="auto">
              <a:xfrm>
                <a:off x="3392" y="240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6666FF"/>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6" name="Freeform 23">
                <a:extLst>
                  <a:ext uri="{FF2B5EF4-FFF2-40B4-BE49-F238E27FC236}">
                    <a16:creationId xmlns:a16="http://schemas.microsoft.com/office/drawing/2014/main" id="{FF2E87AB-0BA9-9576-641A-FFA1BA21B0DF}"/>
                  </a:ext>
                </a:extLst>
              </p:cNvPr>
              <p:cNvSpPr>
                <a:spLocks/>
              </p:cNvSpPr>
              <p:nvPr/>
            </p:nvSpPr>
            <p:spPr bwMode="auto">
              <a:xfrm>
                <a:off x="3168" y="2544"/>
                <a:ext cx="240" cy="336"/>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7" name="Freeform 24">
                <a:extLst>
                  <a:ext uri="{FF2B5EF4-FFF2-40B4-BE49-F238E27FC236}">
                    <a16:creationId xmlns:a16="http://schemas.microsoft.com/office/drawing/2014/main" id="{3C075144-BAEB-261A-929E-CD4D1C927C06}"/>
                  </a:ext>
                </a:extLst>
              </p:cNvPr>
              <p:cNvSpPr>
                <a:spLocks/>
              </p:cNvSpPr>
              <p:nvPr/>
            </p:nvSpPr>
            <p:spPr bwMode="auto">
              <a:xfrm>
                <a:off x="3024" y="2448"/>
                <a:ext cx="240" cy="288"/>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8" name="Freeform 25">
                <a:extLst>
                  <a:ext uri="{FF2B5EF4-FFF2-40B4-BE49-F238E27FC236}">
                    <a16:creationId xmlns:a16="http://schemas.microsoft.com/office/drawing/2014/main" id="{37E0B1A3-5692-9761-B7BC-84340B1379B4}"/>
                  </a:ext>
                </a:extLst>
              </p:cNvPr>
              <p:cNvSpPr>
                <a:spLocks/>
              </p:cNvSpPr>
              <p:nvPr/>
            </p:nvSpPr>
            <p:spPr bwMode="auto">
              <a:xfrm>
                <a:off x="2928" y="2352"/>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9" name="Freeform 26">
                <a:extLst>
                  <a:ext uri="{FF2B5EF4-FFF2-40B4-BE49-F238E27FC236}">
                    <a16:creationId xmlns:a16="http://schemas.microsoft.com/office/drawing/2014/main" id="{4075D8FF-7005-CABD-2024-82D8C93E5BE6}"/>
                  </a:ext>
                </a:extLst>
              </p:cNvPr>
              <p:cNvSpPr>
                <a:spLocks/>
              </p:cNvSpPr>
              <p:nvPr/>
            </p:nvSpPr>
            <p:spPr bwMode="auto">
              <a:xfrm>
                <a:off x="2832" y="2256"/>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18" name="Text Box 29">
              <a:extLst>
                <a:ext uri="{FF2B5EF4-FFF2-40B4-BE49-F238E27FC236}">
                  <a16:creationId xmlns:a16="http://schemas.microsoft.com/office/drawing/2014/main" id="{BC99D1B1-01F4-C769-2C72-C4915718A2F4}"/>
                </a:ext>
              </a:extLst>
            </p:cNvPr>
            <p:cNvSpPr txBox="1">
              <a:spLocks noChangeArrowheads="1"/>
            </p:cNvSpPr>
            <p:nvPr/>
          </p:nvSpPr>
          <p:spPr bwMode="auto">
            <a:xfrm>
              <a:off x="7793386" y="2103438"/>
              <a:ext cx="423514" cy="523220"/>
            </a:xfrm>
            <a:prstGeom prst="rect">
              <a:avLst/>
            </a:prstGeom>
            <a:noFill/>
            <a:ln w="9525">
              <a:noFill/>
              <a:miter lim="800000"/>
              <a:headEnd/>
              <a:tailEnd/>
            </a:ln>
          </p:spPr>
          <p:txBody>
            <a:bodyPr wrap="none">
              <a:spAutoFit/>
            </a:bodyPr>
            <a:lstStyle/>
            <a:p>
              <a:pPr algn="r" eaLnBrk="0" hangingPunct="0"/>
              <a:r>
                <a:rPr lang="en-US" sz="2800" dirty="0">
                  <a:latin typeface="Arial" panose="020B0604020202020204" pitchFamily="34" charset="0"/>
                </a:rPr>
                <a:t>B</a:t>
              </a:r>
            </a:p>
          </p:txBody>
        </p:sp>
      </p:grpSp>
    </p:spTree>
    <p:extLst>
      <p:ext uri="{BB962C8B-B14F-4D97-AF65-F5344CB8AC3E}">
        <p14:creationId xmlns:p14="http://schemas.microsoft.com/office/powerpoint/2010/main" val="2093957365"/>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22BD91D-436F-8D7E-0B77-9625D2ACA68B}"/>
              </a:ext>
            </a:extLst>
          </p:cNvPr>
          <p:cNvGrpSpPr/>
          <p:nvPr/>
        </p:nvGrpSpPr>
        <p:grpSpPr>
          <a:xfrm>
            <a:off x="806658" y="2067820"/>
            <a:ext cx="1447800" cy="1295400"/>
            <a:chOff x="806658" y="2067820"/>
            <a:chExt cx="1447800" cy="1295400"/>
          </a:xfrm>
        </p:grpSpPr>
        <p:grpSp>
          <p:nvGrpSpPr>
            <p:cNvPr id="3" name="Group 2">
              <a:extLst>
                <a:ext uri="{FF2B5EF4-FFF2-40B4-BE49-F238E27FC236}">
                  <a16:creationId xmlns:a16="http://schemas.microsoft.com/office/drawing/2014/main" id="{00E466A1-7888-B815-3299-28033D821AB3}"/>
                </a:ext>
              </a:extLst>
            </p:cNvPr>
            <p:cNvGrpSpPr/>
            <p:nvPr/>
          </p:nvGrpSpPr>
          <p:grpSpPr>
            <a:xfrm>
              <a:off x="806658" y="2067820"/>
              <a:ext cx="1447800" cy="1295400"/>
              <a:chOff x="849313" y="2286000"/>
              <a:chExt cx="1447800" cy="1295400"/>
            </a:xfrm>
            <a:effectLst>
              <a:glow rad="228600">
                <a:schemeClr val="accent3">
                  <a:satMod val="175000"/>
                  <a:alpha val="40000"/>
                </a:schemeClr>
              </a:glow>
            </a:effectLst>
          </p:grpSpPr>
          <p:sp>
            <p:nvSpPr>
              <p:cNvPr id="5" name="Freeform 4">
                <a:extLst>
                  <a:ext uri="{FF2B5EF4-FFF2-40B4-BE49-F238E27FC236}">
                    <a16:creationId xmlns:a16="http://schemas.microsoft.com/office/drawing/2014/main" id="{69B70F38-3A96-3EF0-8B91-C481D9D74037}"/>
                  </a:ext>
                </a:extLst>
              </p:cNvPr>
              <p:cNvSpPr>
                <a:spLocks/>
              </p:cNvSpPr>
              <p:nvPr/>
            </p:nvSpPr>
            <p:spPr bwMode="auto">
              <a:xfrm>
                <a:off x="2068513" y="26670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6" name="Freeform 5">
                <a:extLst>
                  <a:ext uri="{FF2B5EF4-FFF2-40B4-BE49-F238E27FC236}">
                    <a16:creationId xmlns:a16="http://schemas.microsoft.com/office/drawing/2014/main" id="{EFC0AA92-1793-0789-2A65-49B15D0A33FE}"/>
                  </a:ext>
                </a:extLst>
              </p:cNvPr>
              <p:cNvSpPr>
                <a:spLocks/>
              </p:cNvSpPr>
              <p:nvPr/>
            </p:nvSpPr>
            <p:spPr bwMode="auto">
              <a:xfrm>
                <a:off x="1839913" y="25146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7" name="Freeform 6">
                <a:extLst>
                  <a:ext uri="{FF2B5EF4-FFF2-40B4-BE49-F238E27FC236}">
                    <a16:creationId xmlns:a16="http://schemas.microsoft.com/office/drawing/2014/main" id="{02840839-79AE-030D-6AD4-68FF7C6EE406}"/>
                  </a:ext>
                </a:extLst>
              </p:cNvPr>
              <p:cNvSpPr>
                <a:spLocks/>
              </p:cNvSpPr>
              <p:nvPr/>
            </p:nvSpPr>
            <p:spPr bwMode="auto">
              <a:xfrm>
                <a:off x="1611313" y="23622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8" name="Freeform 7">
                <a:extLst>
                  <a:ext uri="{FF2B5EF4-FFF2-40B4-BE49-F238E27FC236}">
                    <a16:creationId xmlns:a16="http://schemas.microsoft.com/office/drawing/2014/main" id="{E40B4393-E9D1-5542-D383-2B094B147760}"/>
                  </a:ext>
                </a:extLst>
              </p:cNvPr>
              <p:cNvSpPr>
                <a:spLocks/>
              </p:cNvSpPr>
              <p:nvPr/>
            </p:nvSpPr>
            <p:spPr bwMode="auto">
              <a:xfrm>
                <a:off x="1382713" y="2286000"/>
                <a:ext cx="228600" cy="457200"/>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9" name="Freeform 8">
                <a:extLst>
                  <a:ext uri="{FF2B5EF4-FFF2-40B4-BE49-F238E27FC236}">
                    <a16:creationId xmlns:a16="http://schemas.microsoft.com/office/drawing/2014/main" id="{0E1A47F0-8B33-A041-ECC6-4B2ECAC76BE1}"/>
                  </a:ext>
                </a:extLst>
              </p:cNvPr>
              <p:cNvSpPr>
                <a:spLocks/>
              </p:cNvSpPr>
              <p:nvPr/>
            </p:nvSpPr>
            <p:spPr bwMode="auto">
              <a:xfrm>
                <a:off x="968376" y="2286000"/>
                <a:ext cx="1252538" cy="849313"/>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0" name="Freeform 9">
                <a:extLst>
                  <a:ext uri="{FF2B5EF4-FFF2-40B4-BE49-F238E27FC236}">
                    <a16:creationId xmlns:a16="http://schemas.microsoft.com/office/drawing/2014/main" id="{5EFDD88C-B463-9C28-D03B-3D0EB5229C62}"/>
                  </a:ext>
                </a:extLst>
              </p:cNvPr>
              <p:cNvSpPr>
                <a:spLocks/>
              </p:cNvSpPr>
              <p:nvPr/>
            </p:nvSpPr>
            <p:spPr bwMode="auto">
              <a:xfrm>
                <a:off x="984251" y="2438400"/>
                <a:ext cx="779463" cy="900113"/>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1" name="Freeform 10">
                <a:extLst>
                  <a:ext uri="{FF2B5EF4-FFF2-40B4-BE49-F238E27FC236}">
                    <a16:creationId xmlns:a16="http://schemas.microsoft.com/office/drawing/2014/main" id="{0BE87DEB-E012-8F7D-7139-06E1F21703F3}"/>
                  </a:ext>
                </a:extLst>
              </p:cNvPr>
              <p:cNvSpPr>
                <a:spLocks/>
              </p:cNvSpPr>
              <p:nvPr/>
            </p:nvSpPr>
            <p:spPr bwMode="auto">
              <a:xfrm>
                <a:off x="1738313" y="2819400"/>
                <a:ext cx="482600" cy="519113"/>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2" name="Freeform 11">
                <a:extLst>
                  <a:ext uri="{FF2B5EF4-FFF2-40B4-BE49-F238E27FC236}">
                    <a16:creationId xmlns:a16="http://schemas.microsoft.com/office/drawing/2014/main" id="{B466D69E-6D2D-2A8E-EDDD-0899074128DB}"/>
                  </a:ext>
                </a:extLst>
              </p:cNvPr>
              <p:cNvSpPr>
                <a:spLocks/>
              </p:cNvSpPr>
              <p:nvPr/>
            </p:nvSpPr>
            <p:spPr bwMode="auto">
              <a:xfrm>
                <a:off x="1382713" y="3048000"/>
                <a:ext cx="381000" cy="533400"/>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3" name="Freeform 12">
                <a:extLst>
                  <a:ext uri="{FF2B5EF4-FFF2-40B4-BE49-F238E27FC236}">
                    <a16:creationId xmlns:a16="http://schemas.microsoft.com/office/drawing/2014/main" id="{5AB1A29C-138E-2444-1FB4-2488E778EC97}"/>
                  </a:ext>
                </a:extLst>
              </p:cNvPr>
              <p:cNvSpPr>
                <a:spLocks/>
              </p:cNvSpPr>
              <p:nvPr/>
            </p:nvSpPr>
            <p:spPr bwMode="auto">
              <a:xfrm>
                <a:off x="1154113" y="2895600"/>
                <a:ext cx="381000" cy="457200"/>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4" name="Freeform 13">
                <a:extLst>
                  <a:ext uri="{FF2B5EF4-FFF2-40B4-BE49-F238E27FC236}">
                    <a16:creationId xmlns:a16="http://schemas.microsoft.com/office/drawing/2014/main" id="{09C68F93-23A0-F118-2F6D-D42440FBC093}"/>
                  </a:ext>
                </a:extLst>
              </p:cNvPr>
              <p:cNvSpPr>
                <a:spLocks/>
              </p:cNvSpPr>
              <p:nvPr/>
            </p:nvSpPr>
            <p:spPr bwMode="auto">
              <a:xfrm>
                <a:off x="1001713" y="27432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5" name="Freeform 14">
                <a:extLst>
                  <a:ext uri="{FF2B5EF4-FFF2-40B4-BE49-F238E27FC236}">
                    <a16:creationId xmlns:a16="http://schemas.microsoft.com/office/drawing/2014/main" id="{F290EB19-1F13-7F76-6CB5-5EB47FBAC708}"/>
                  </a:ext>
                </a:extLst>
              </p:cNvPr>
              <p:cNvSpPr>
                <a:spLocks/>
              </p:cNvSpPr>
              <p:nvPr/>
            </p:nvSpPr>
            <p:spPr bwMode="auto">
              <a:xfrm>
                <a:off x="849313" y="25908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4" name="Text Box 28">
              <a:extLst>
                <a:ext uri="{FF2B5EF4-FFF2-40B4-BE49-F238E27FC236}">
                  <a16:creationId xmlns:a16="http://schemas.microsoft.com/office/drawing/2014/main" id="{015981C6-CCD2-0481-65FB-89EBDB4C4E42}"/>
                </a:ext>
              </a:extLst>
            </p:cNvPr>
            <p:cNvSpPr txBox="1">
              <a:spLocks noChangeArrowheads="1"/>
            </p:cNvSpPr>
            <p:nvPr/>
          </p:nvSpPr>
          <p:spPr bwMode="auto">
            <a:xfrm>
              <a:off x="1516253" y="2270434"/>
              <a:ext cx="423513" cy="523220"/>
            </a:xfrm>
            <a:prstGeom prst="rect">
              <a:avLst/>
            </a:prstGeom>
            <a:noFill/>
            <a:ln w="9525">
              <a:noFill/>
              <a:miter lim="800000"/>
              <a:headEnd/>
              <a:tailEnd/>
            </a:ln>
          </p:spPr>
          <p:txBody>
            <a:bodyPr wrap="none">
              <a:spAutoFit/>
            </a:bodyPr>
            <a:lstStyle/>
            <a:p>
              <a:pPr algn="r" eaLnBrk="0" hangingPunct="0"/>
              <a:r>
                <a:rPr lang="en-US" sz="2800" dirty="0">
                  <a:latin typeface="Arial" panose="020B0604020202020204" pitchFamily="34" charset="0"/>
                </a:rPr>
                <a:t>A</a:t>
              </a:r>
            </a:p>
          </p:txBody>
        </p:sp>
      </p:grpSp>
      <p:grpSp>
        <p:nvGrpSpPr>
          <p:cNvPr id="16" name="Group 15">
            <a:extLst>
              <a:ext uri="{FF2B5EF4-FFF2-40B4-BE49-F238E27FC236}">
                <a16:creationId xmlns:a16="http://schemas.microsoft.com/office/drawing/2014/main" id="{6BB8EE4F-A306-0F6C-9F1E-A1687513CD32}"/>
              </a:ext>
            </a:extLst>
          </p:cNvPr>
          <p:cNvGrpSpPr/>
          <p:nvPr/>
        </p:nvGrpSpPr>
        <p:grpSpPr>
          <a:xfrm>
            <a:off x="7431049" y="1882775"/>
            <a:ext cx="1447800" cy="1295400"/>
            <a:chOff x="7431049" y="1882775"/>
            <a:chExt cx="1447800" cy="1295400"/>
          </a:xfrm>
        </p:grpSpPr>
        <p:grpSp>
          <p:nvGrpSpPr>
            <p:cNvPr id="17" name="Group 15">
              <a:extLst>
                <a:ext uri="{FF2B5EF4-FFF2-40B4-BE49-F238E27FC236}">
                  <a16:creationId xmlns:a16="http://schemas.microsoft.com/office/drawing/2014/main" id="{70EB966D-DE27-14E5-42F8-17908DDDA358}"/>
                </a:ext>
              </a:extLst>
            </p:cNvPr>
            <p:cNvGrpSpPr>
              <a:grpSpLocks/>
            </p:cNvGrpSpPr>
            <p:nvPr/>
          </p:nvGrpSpPr>
          <p:grpSpPr bwMode="auto">
            <a:xfrm flipH="1">
              <a:off x="7431049" y="1882775"/>
              <a:ext cx="1447800" cy="1295400"/>
              <a:chOff x="2832" y="2064"/>
              <a:chExt cx="912" cy="816"/>
            </a:xfrm>
            <a:effectLst>
              <a:glow rad="228600">
                <a:schemeClr val="accent3">
                  <a:satMod val="175000"/>
                  <a:alpha val="40000"/>
                </a:schemeClr>
              </a:glow>
            </a:effectLst>
          </p:grpSpPr>
          <p:sp>
            <p:nvSpPr>
              <p:cNvPr id="19" name="Freeform 16">
                <a:extLst>
                  <a:ext uri="{FF2B5EF4-FFF2-40B4-BE49-F238E27FC236}">
                    <a16:creationId xmlns:a16="http://schemas.microsoft.com/office/drawing/2014/main" id="{7368C9BE-102C-4CFF-2EBE-828665EAB027}"/>
                  </a:ext>
                </a:extLst>
              </p:cNvPr>
              <p:cNvSpPr>
                <a:spLocks/>
              </p:cNvSpPr>
              <p:nvPr/>
            </p:nvSpPr>
            <p:spPr bwMode="auto">
              <a:xfrm>
                <a:off x="3600" y="230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0" name="Freeform 17">
                <a:extLst>
                  <a:ext uri="{FF2B5EF4-FFF2-40B4-BE49-F238E27FC236}">
                    <a16:creationId xmlns:a16="http://schemas.microsoft.com/office/drawing/2014/main" id="{2A447CBC-FAD0-B1CE-FB8F-BADC847F59FB}"/>
                  </a:ext>
                </a:extLst>
              </p:cNvPr>
              <p:cNvSpPr>
                <a:spLocks/>
              </p:cNvSpPr>
              <p:nvPr/>
            </p:nvSpPr>
            <p:spPr bwMode="auto">
              <a:xfrm>
                <a:off x="3456" y="220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1" name="Freeform 18">
                <a:extLst>
                  <a:ext uri="{FF2B5EF4-FFF2-40B4-BE49-F238E27FC236}">
                    <a16:creationId xmlns:a16="http://schemas.microsoft.com/office/drawing/2014/main" id="{5CF2EDC3-3EE7-6DB6-6348-45BF2E785A31}"/>
                  </a:ext>
                </a:extLst>
              </p:cNvPr>
              <p:cNvSpPr>
                <a:spLocks/>
              </p:cNvSpPr>
              <p:nvPr/>
            </p:nvSpPr>
            <p:spPr bwMode="auto">
              <a:xfrm>
                <a:off x="3312" y="21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2" name="Freeform 19">
                <a:extLst>
                  <a:ext uri="{FF2B5EF4-FFF2-40B4-BE49-F238E27FC236}">
                    <a16:creationId xmlns:a16="http://schemas.microsoft.com/office/drawing/2014/main" id="{EA4F5622-58BB-DA87-0F39-355E67A1C044}"/>
                  </a:ext>
                </a:extLst>
              </p:cNvPr>
              <p:cNvSpPr>
                <a:spLocks/>
              </p:cNvSpPr>
              <p:nvPr/>
            </p:nvSpPr>
            <p:spPr bwMode="auto">
              <a:xfrm>
                <a:off x="3168" y="2064"/>
                <a:ext cx="144" cy="288"/>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 name="Freeform 20">
                <a:extLst>
                  <a:ext uri="{FF2B5EF4-FFF2-40B4-BE49-F238E27FC236}">
                    <a16:creationId xmlns:a16="http://schemas.microsoft.com/office/drawing/2014/main" id="{81E29E1C-80CD-9333-2F0C-02E65AFC1C40}"/>
                  </a:ext>
                </a:extLst>
              </p:cNvPr>
              <p:cNvSpPr>
                <a:spLocks/>
              </p:cNvSpPr>
              <p:nvPr/>
            </p:nvSpPr>
            <p:spPr bwMode="auto">
              <a:xfrm>
                <a:off x="2907" y="206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6666FF"/>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4" name="Freeform 21">
                <a:extLst>
                  <a:ext uri="{FF2B5EF4-FFF2-40B4-BE49-F238E27FC236}">
                    <a16:creationId xmlns:a16="http://schemas.microsoft.com/office/drawing/2014/main" id="{B58AD97B-EFFD-25B9-2CF1-C2C4E4B5AFC7}"/>
                  </a:ext>
                </a:extLst>
              </p:cNvPr>
              <p:cNvSpPr>
                <a:spLocks/>
              </p:cNvSpPr>
              <p:nvPr/>
            </p:nvSpPr>
            <p:spPr bwMode="auto">
              <a:xfrm>
                <a:off x="2917" y="216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6666FF"/>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 name="Freeform 22">
                <a:extLst>
                  <a:ext uri="{FF2B5EF4-FFF2-40B4-BE49-F238E27FC236}">
                    <a16:creationId xmlns:a16="http://schemas.microsoft.com/office/drawing/2014/main" id="{DF3553AC-5075-1906-0B97-8F23FCE1BE26}"/>
                  </a:ext>
                </a:extLst>
              </p:cNvPr>
              <p:cNvSpPr>
                <a:spLocks/>
              </p:cNvSpPr>
              <p:nvPr/>
            </p:nvSpPr>
            <p:spPr bwMode="auto">
              <a:xfrm>
                <a:off x="3392" y="240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6666FF"/>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6" name="Freeform 23">
                <a:extLst>
                  <a:ext uri="{FF2B5EF4-FFF2-40B4-BE49-F238E27FC236}">
                    <a16:creationId xmlns:a16="http://schemas.microsoft.com/office/drawing/2014/main" id="{B6D2819C-57B3-ABAA-5CA2-C3C4C1FF8ED9}"/>
                  </a:ext>
                </a:extLst>
              </p:cNvPr>
              <p:cNvSpPr>
                <a:spLocks/>
              </p:cNvSpPr>
              <p:nvPr/>
            </p:nvSpPr>
            <p:spPr bwMode="auto">
              <a:xfrm>
                <a:off x="3168" y="2544"/>
                <a:ext cx="240" cy="336"/>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7" name="Freeform 24">
                <a:extLst>
                  <a:ext uri="{FF2B5EF4-FFF2-40B4-BE49-F238E27FC236}">
                    <a16:creationId xmlns:a16="http://schemas.microsoft.com/office/drawing/2014/main" id="{A62700C0-BF21-25A1-A591-2DFA538C222D}"/>
                  </a:ext>
                </a:extLst>
              </p:cNvPr>
              <p:cNvSpPr>
                <a:spLocks/>
              </p:cNvSpPr>
              <p:nvPr/>
            </p:nvSpPr>
            <p:spPr bwMode="auto">
              <a:xfrm>
                <a:off x="3024" y="2448"/>
                <a:ext cx="240" cy="288"/>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8" name="Freeform 25">
                <a:extLst>
                  <a:ext uri="{FF2B5EF4-FFF2-40B4-BE49-F238E27FC236}">
                    <a16:creationId xmlns:a16="http://schemas.microsoft.com/office/drawing/2014/main" id="{4E51F9F5-85EA-E6D0-8D0E-6F4F8D08AC91}"/>
                  </a:ext>
                </a:extLst>
              </p:cNvPr>
              <p:cNvSpPr>
                <a:spLocks/>
              </p:cNvSpPr>
              <p:nvPr/>
            </p:nvSpPr>
            <p:spPr bwMode="auto">
              <a:xfrm>
                <a:off x="2928" y="2352"/>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9" name="Freeform 26">
                <a:extLst>
                  <a:ext uri="{FF2B5EF4-FFF2-40B4-BE49-F238E27FC236}">
                    <a16:creationId xmlns:a16="http://schemas.microsoft.com/office/drawing/2014/main" id="{1EB75CCD-9432-FB94-AFD3-1AE545724A71}"/>
                  </a:ext>
                </a:extLst>
              </p:cNvPr>
              <p:cNvSpPr>
                <a:spLocks/>
              </p:cNvSpPr>
              <p:nvPr/>
            </p:nvSpPr>
            <p:spPr bwMode="auto">
              <a:xfrm>
                <a:off x="2832" y="2256"/>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18" name="Text Box 29">
              <a:extLst>
                <a:ext uri="{FF2B5EF4-FFF2-40B4-BE49-F238E27FC236}">
                  <a16:creationId xmlns:a16="http://schemas.microsoft.com/office/drawing/2014/main" id="{982C8995-D36A-EB88-9BDF-B5D3CDE99438}"/>
                </a:ext>
              </a:extLst>
            </p:cNvPr>
            <p:cNvSpPr txBox="1">
              <a:spLocks noChangeArrowheads="1"/>
            </p:cNvSpPr>
            <p:nvPr/>
          </p:nvSpPr>
          <p:spPr bwMode="auto">
            <a:xfrm>
              <a:off x="7793386" y="2103438"/>
              <a:ext cx="423514" cy="523220"/>
            </a:xfrm>
            <a:prstGeom prst="rect">
              <a:avLst/>
            </a:prstGeom>
            <a:noFill/>
            <a:ln w="9525">
              <a:noFill/>
              <a:miter lim="800000"/>
              <a:headEnd/>
              <a:tailEnd/>
            </a:ln>
          </p:spPr>
          <p:txBody>
            <a:bodyPr wrap="none">
              <a:spAutoFit/>
            </a:bodyPr>
            <a:lstStyle/>
            <a:p>
              <a:pPr algn="r" eaLnBrk="0" hangingPunct="0"/>
              <a:r>
                <a:rPr lang="en-US" sz="2800" dirty="0">
                  <a:latin typeface="Arial" panose="020B0604020202020204" pitchFamily="34" charset="0"/>
                </a:rPr>
                <a:t>B</a:t>
              </a:r>
            </a:p>
          </p:txBody>
        </p:sp>
      </p:grpSp>
      <p:sp>
        <p:nvSpPr>
          <p:cNvPr id="115715" name="Slide Number Placeholder 3"/>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510C0343-9814-4729-AA1A-A22192FBE84D}" type="slidenum">
              <a:rPr lang="ar-SA" sz="1400">
                <a:latin typeface="Arial" panose="020B0604020202020204" pitchFamily="34" charset="0"/>
                <a:cs typeface="Arial" pitchFamily="34" charset="0"/>
              </a:rPr>
              <a:pPr algn="r" eaLnBrk="0" hangingPunct="0"/>
              <a:t>57</a:t>
            </a:fld>
            <a:endParaRPr lang="en-US" sz="1400" dirty="0">
              <a:latin typeface="Arial" panose="020B0604020202020204" pitchFamily="34" charset="0"/>
              <a:cs typeface="Arial" pitchFamily="34" charset="0"/>
            </a:endParaRPr>
          </a:p>
        </p:txBody>
      </p:sp>
      <p:sp>
        <p:nvSpPr>
          <p:cNvPr id="115716" name="Rectangle 2"/>
          <p:cNvSpPr>
            <a:spLocks noGrp="1" noChangeArrowheads="1"/>
          </p:cNvSpPr>
          <p:nvPr>
            <p:ph type="title" idx="4294967295"/>
          </p:nvPr>
        </p:nvSpPr>
        <p:spPr/>
        <p:txBody>
          <a:bodyPr/>
          <a:lstStyle/>
          <a:p>
            <a:r>
              <a:rPr lang="en-US" dirty="0">
                <a:solidFill>
                  <a:srgbClr val="FFFF00"/>
                </a:solidFill>
              </a:rPr>
              <a:t>Bob conveys a bit</a:t>
            </a:r>
          </a:p>
        </p:txBody>
      </p:sp>
      <p:sp>
        <p:nvSpPr>
          <p:cNvPr id="115741" name="Oval 27"/>
          <p:cNvSpPr>
            <a:spLocks noChangeArrowheads="1"/>
          </p:cNvSpPr>
          <p:nvPr/>
        </p:nvSpPr>
        <p:spPr bwMode="auto">
          <a:xfrm>
            <a:off x="952500" y="3352800"/>
            <a:ext cx="7239000" cy="2286000"/>
          </a:xfrm>
          <a:prstGeom prst="ellipse">
            <a:avLst/>
          </a:prstGeom>
          <a:solidFill>
            <a:srgbClr val="00FFFF"/>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nvGrpSpPr>
          <p:cNvPr id="115756" name="Group 42"/>
          <p:cNvGrpSpPr>
            <a:grpSpLocks/>
          </p:cNvGrpSpPr>
          <p:nvPr/>
        </p:nvGrpSpPr>
        <p:grpSpPr bwMode="auto">
          <a:xfrm rot="-5609048">
            <a:off x="538953" y="2893123"/>
            <a:ext cx="684213" cy="993775"/>
            <a:chOff x="338" y="1824"/>
            <a:chExt cx="431" cy="626"/>
          </a:xfrm>
        </p:grpSpPr>
        <p:sp>
          <p:nvSpPr>
            <p:cNvPr id="115757" name="Oval 43"/>
            <p:cNvSpPr>
              <a:spLocks noChangeArrowheads="1"/>
            </p:cNvSpPr>
            <p:nvPr/>
          </p:nvSpPr>
          <p:spPr bwMode="auto">
            <a:xfrm>
              <a:off x="338" y="2285"/>
              <a:ext cx="431" cy="163"/>
            </a:xfrm>
            <a:prstGeom prst="ellipse">
              <a:avLst/>
            </a:prstGeom>
            <a:solidFill>
              <a:srgbClr val="FF0000"/>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15758" name="Rectangle 44"/>
            <p:cNvSpPr>
              <a:spLocks noChangeArrowheads="1"/>
            </p:cNvSpPr>
            <p:nvPr/>
          </p:nvSpPr>
          <p:spPr bwMode="auto">
            <a:xfrm>
              <a:off x="338" y="1905"/>
              <a:ext cx="431" cy="462"/>
            </a:xfrm>
            <a:prstGeom prst="rect">
              <a:avLst/>
            </a:prstGeom>
            <a:solidFill>
              <a:srgbClr val="FF0000"/>
            </a:solidFill>
            <a:ln w="38100">
              <a:no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15759" name="Oval 45"/>
            <p:cNvSpPr>
              <a:spLocks noChangeArrowheads="1"/>
            </p:cNvSpPr>
            <p:nvPr/>
          </p:nvSpPr>
          <p:spPr bwMode="auto">
            <a:xfrm>
              <a:off x="338" y="1824"/>
              <a:ext cx="431" cy="163"/>
            </a:xfrm>
            <a:prstGeom prst="ellipse">
              <a:avLst/>
            </a:prstGeom>
            <a:solidFill>
              <a:srgbClr val="FF7C80"/>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15760" name="Line 46"/>
            <p:cNvSpPr>
              <a:spLocks noChangeShapeType="1"/>
            </p:cNvSpPr>
            <p:nvPr/>
          </p:nvSpPr>
          <p:spPr bwMode="auto">
            <a:xfrm>
              <a:off x="338" y="1905"/>
              <a:ext cx="0" cy="462"/>
            </a:xfrm>
            <a:prstGeom prst="line">
              <a:avLst/>
            </a:prstGeom>
            <a:noFill/>
            <a:ln w="38100">
              <a:solidFill>
                <a:schemeClr val="tx1"/>
              </a:solidFill>
              <a:round/>
              <a:headEnd/>
              <a:tailEnd/>
            </a:ln>
          </p:spPr>
          <p:txBody>
            <a:bodyPr wrap="none" anchor="ctr"/>
            <a:lstStyle/>
            <a:p>
              <a:endParaRPr lang="en-US"/>
            </a:p>
          </p:txBody>
        </p:sp>
        <p:sp>
          <p:nvSpPr>
            <p:cNvPr id="115761" name="Line 47"/>
            <p:cNvSpPr>
              <a:spLocks noChangeShapeType="1"/>
            </p:cNvSpPr>
            <p:nvPr/>
          </p:nvSpPr>
          <p:spPr bwMode="auto">
            <a:xfrm>
              <a:off x="769" y="1933"/>
              <a:ext cx="0" cy="461"/>
            </a:xfrm>
            <a:prstGeom prst="line">
              <a:avLst/>
            </a:prstGeom>
            <a:noFill/>
            <a:ln w="38100">
              <a:solidFill>
                <a:schemeClr val="tx1"/>
              </a:solidFill>
              <a:round/>
              <a:headEnd/>
              <a:tailEnd/>
            </a:ln>
          </p:spPr>
          <p:txBody>
            <a:bodyPr wrap="none" anchor="ctr"/>
            <a:lstStyle/>
            <a:p>
              <a:endParaRPr lang="en-US"/>
            </a:p>
          </p:txBody>
        </p:sp>
        <p:sp>
          <p:nvSpPr>
            <p:cNvPr id="115762" name="Text Box 48"/>
            <p:cNvSpPr txBox="1">
              <a:spLocks noChangeArrowheads="1"/>
            </p:cNvSpPr>
            <p:nvPr/>
          </p:nvSpPr>
          <p:spPr bwMode="auto">
            <a:xfrm rot="16200000">
              <a:off x="352" y="2118"/>
              <a:ext cx="413" cy="252"/>
            </a:xfrm>
            <a:prstGeom prst="rect">
              <a:avLst/>
            </a:prstGeom>
            <a:noFill/>
            <a:ln w="9525">
              <a:noFill/>
              <a:miter lim="800000"/>
              <a:headEnd/>
              <a:tailEnd/>
            </a:ln>
          </p:spPr>
          <p:txBody>
            <a:bodyPr wrap="none">
              <a:spAutoFit/>
            </a:bodyPr>
            <a:lstStyle/>
            <a:p>
              <a:pPr algn="r" eaLnBrk="0" hangingPunct="0"/>
              <a:r>
                <a:rPr lang="en-US" sz="2000" dirty="0">
                  <a:solidFill>
                    <a:schemeClr val="bg1"/>
                  </a:solidFill>
                  <a:latin typeface="Arial" panose="020B0604020202020204" pitchFamily="34" charset="0"/>
                </a:rPr>
                <a:t>cola</a:t>
              </a:r>
            </a:p>
          </p:txBody>
        </p:sp>
      </p:grpSp>
      <p:grpSp>
        <p:nvGrpSpPr>
          <p:cNvPr id="115763" name="Group 49"/>
          <p:cNvGrpSpPr>
            <a:grpSpLocks/>
          </p:cNvGrpSpPr>
          <p:nvPr/>
        </p:nvGrpSpPr>
        <p:grpSpPr bwMode="auto">
          <a:xfrm>
            <a:off x="307975" y="3276600"/>
            <a:ext cx="1368425" cy="461963"/>
            <a:chOff x="1328" y="2400"/>
            <a:chExt cx="1454" cy="491"/>
          </a:xfrm>
        </p:grpSpPr>
        <p:sp>
          <p:nvSpPr>
            <p:cNvPr id="115764" name="Freeform 50"/>
            <p:cNvSpPr>
              <a:spLocks/>
            </p:cNvSpPr>
            <p:nvPr/>
          </p:nvSpPr>
          <p:spPr bwMode="auto">
            <a:xfrm>
              <a:off x="2496" y="2485"/>
              <a:ext cx="286" cy="406"/>
            </a:xfrm>
            <a:custGeom>
              <a:avLst/>
              <a:gdLst>
                <a:gd name="T0" fmla="*/ 108 w 286"/>
                <a:gd name="T1" fmla="*/ 147 h 406"/>
                <a:gd name="T2" fmla="*/ 177 w 286"/>
                <a:gd name="T3" fmla="*/ 15 h 406"/>
                <a:gd name="T4" fmla="*/ 286 w 286"/>
                <a:gd name="T5" fmla="*/ 55 h 406"/>
                <a:gd name="T6" fmla="*/ 223 w 286"/>
                <a:gd name="T7" fmla="*/ 124 h 406"/>
                <a:gd name="T8" fmla="*/ 33 w 286"/>
                <a:gd name="T9" fmla="*/ 205 h 406"/>
                <a:gd name="T10" fmla="*/ 27 w 286"/>
                <a:gd name="T11" fmla="*/ 389 h 406"/>
                <a:gd name="T12" fmla="*/ 154 w 286"/>
                <a:gd name="T13" fmla="*/ 309 h 406"/>
                <a:gd name="T14" fmla="*/ 108 w 286"/>
                <a:gd name="T15" fmla="*/ 147 h 406"/>
                <a:gd name="T16" fmla="*/ 0 60000 65536"/>
                <a:gd name="T17" fmla="*/ 0 60000 65536"/>
                <a:gd name="T18" fmla="*/ 0 60000 65536"/>
                <a:gd name="T19" fmla="*/ 0 60000 65536"/>
                <a:gd name="T20" fmla="*/ 0 60000 65536"/>
                <a:gd name="T21" fmla="*/ 0 60000 65536"/>
                <a:gd name="T22" fmla="*/ 0 60000 65536"/>
                <a:gd name="T23" fmla="*/ 0 60000 65536"/>
                <a:gd name="T24" fmla="*/ 0 w 286"/>
                <a:gd name="T25" fmla="*/ 0 h 406"/>
                <a:gd name="T26" fmla="*/ 286 w 286"/>
                <a:gd name="T27" fmla="*/ 406 h 40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6" h="406">
                  <a:moveTo>
                    <a:pt x="108" y="147"/>
                  </a:moveTo>
                  <a:cubicBezTo>
                    <a:pt x="112" y="98"/>
                    <a:pt x="147" y="30"/>
                    <a:pt x="177" y="15"/>
                  </a:cubicBezTo>
                  <a:cubicBezTo>
                    <a:pt x="207" y="0"/>
                    <a:pt x="278" y="37"/>
                    <a:pt x="286" y="55"/>
                  </a:cubicBezTo>
                  <a:cubicBezTo>
                    <a:pt x="275" y="97"/>
                    <a:pt x="267" y="111"/>
                    <a:pt x="223" y="124"/>
                  </a:cubicBezTo>
                  <a:cubicBezTo>
                    <a:pt x="181" y="149"/>
                    <a:pt x="66" y="161"/>
                    <a:pt x="33" y="205"/>
                  </a:cubicBezTo>
                  <a:cubicBezTo>
                    <a:pt x="0" y="249"/>
                    <a:pt x="7" y="372"/>
                    <a:pt x="27" y="389"/>
                  </a:cubicBezTo>
                  <a:cubicBezTo>
                    <a:pt x="47" y="406"/>
                    <a:pt x="140" y="349"/>
                    <a:pt x="154" y="309"/>
                  </a:cubicBezTo>
                  <a:cubicBezTo>
                    <a:pt x="168" y="269"/>
                    <a:pt x="118" y="181"/>
                    <a:pt x="108" y="147"/>
                  </a:cubicBezTo>
                  <a:close/>
                </a:path>
              </a:pathLst>
            </a:custGeom>
            <a:no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15765" name="Freeform 51"/>
            <p:cNvSpPr>
              <a:spLocks/>
            </p:cNvSpPr>
            <p:nvPr/>
          </p:nvSpPr>
          <p:spPr bwMode="auto">
            <a:xfrm>
              <a:off x="1328" y="2400"/>
              <a:ext cx="1320" cy="480"/>
            </a:xfrm>
            <a:custGeom>
              <a:avLst/>
              <a:gdLst>
                <a:gd name="T0" fmla="*/ 256 w 1320"/>
                <a:gd name="T1" fmla="*/ 48 h 480"/>
                <a:gd name="T2" fmla="*/ 64 w 1320"/>
                <a:gd name="T3" fmla="*/ 240 h 480"/>
                <a:gd name="T4" fmla="*/ 640 w 1320"/>
                <a:gd name="T5" fmla="*/ 480 h 480"/>
                <a:gd name="T6" fmla="*/ 1264 w 1320"/>
                <a:gd name="T7" fmla="*/ 240 h 480"/>
                <a:gd name="T8" fmla="*/ 976 w 1320"/>
                <a:gd name="T9" fmla="*/ 0 h 480"/>
                <a:gd name="T10" fmla="*/ 0 60000 65536"/>
                <a:gd name="T11" fmla="*/ 0 60000 65536"/>
                <a:gd name="T12" fmla="*/ 0 60000 65536"/>
                <a:gd name="T13" fmla="*/ 0 60000 65536"/>
                <a:gd name="T14" fmla="*/ 0 60000 65536"/>
                <a:gd name="T15" fmla="*/ 0 w 1320"/>
                <a:gd name="T16" fmla="*/ 0 h 480"/>
                <a:gd name="T17" fmla="*/ 1320 w 1320"/>
                <a:gd name="T18" fmla="*/ 480 h 480"/>
              </a:gdLst>
              <a:ahLst/>
              <a:cxnLst>
                <a:cxn ang="T10">
                  <a:pos x="T0" y="T1"/>
                </a:cxn>
                <a:cxn ang="T11">
                  <a:pos x="T2" y="T3"/>
                </a:cxn>
                <a:cxn ang="T12">
                  <a:pos x="T4" y="T5"/>
                </a:cxn>
                <a:cxn ang="T13">
                  <a:pos x="T6" y="T7"/>
                </a:cxn>
                <a:cxn ang="T14">
                  <a:pos x="T8" y="T9"/>
                </a:cxn>
              </a:cxnLst>
              <a:rect l="T15" t="T16" r="T17" b="T18"/>
              <a:pathLst>
                <a:path w="1320" h="480">
                  <a:moveTo>
                    <a:pt x="256" y="48"/>
                  </a:moveTo>
                  <a:cubicBezTo>
                    <a:pt x="128" y="108"/>
                    <a:pt x="0" y="168"/>
                    <a:pt x="64" y="240"/>
                  </a:cubicBezTo>
                  <a:cubicBezTo>
                    <a:pt x="128" y="312"/>
                    <a:pt x="440" y="480"/>
                    <a:pt x="640" y="480"/>
                  </a:cubicBezTo>
                  <a:cubicBezTo>
                    <a:pt x="840" y="480"/>
                    <a:pt x="1208" y="320"/>
                    <a:pt x="1264" y="240"/>
                  </a:cubicBezTo>
                  <a:cubicBezTo>
                    <a:pt x="1320" y="160"/>
                    <a:pt x="1024" y="40"/>
                    <a:pt x="976" y="0"/>
                  </a:cubicBezTo>
                </a:path>
              </a:pathLst>
            </a:custGeom>
            <a:no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115766" name="Freeform 52"/>
          <p:cNvSpPr>
            <a:spLocks/>
          </p:cNvSpPr>
          <p:nvPr/>
        </p:nvSpPr>
        <p:spPr bwMode="auto">
          <a:xfrm>
            <a:off x="1524000" y="3505200"/>
            <a:ext cx="2206625" cy="1109663"/>
          </a:xfrm>
          <a:custGeom>
            <a:avLst/>
            <a:gdLst>
              <a:gd name="T0" fmla="*/ 0 w 1390"/>
              <a:gd name="T1" fmla="*/ 0 h 699"/>
              <a:gd name="T2" fmla="*/ 2147483647 w 1390"/>
              <a:gd name="T3" fmla="*/ 2147483647 h 699"/>
              <a:gd name="T4" fmla="*/ 2147483647 w 1390"/>
              <a:gd name="T5" fmla="*/ 2147483647 h 699"/>
              <a:gd name="T6" fmla="*/ 2147483647 w 1390"/>
              <a:gd name="T7" fmla="*/ 2147483647 h 699"/>
              <a:gd name="T8" fmla="*/ 0 60000 65536"/>
              <a:gd name="T9" fmla="*/ 0 60000 65536"/>
              <a:gd name="T10" fmla="*/ 0 60000 65536"/>
              <a:gd name="T11" fmla="*/ 0 60000 65536"/>
              <a:gd name="T12" fmla="*/ 0 w 1390"/>
              <a:gd name="T13" fmla="*/ 0 h 699"/>
              <a:gd name="T14" fmla="*/ 1390 w 1390"/>
              <a:gd name="T15" fmla="*/ 699 h 699"/>
            </a:gdLst>
            <a:ahLst/>
            <a:cxnLst>
              <a:cxn ang="T8">
                <a:pos x="T0" y="T1"/>
              </a:cxn>
              <a:cxn ang="T9">
                <a:pos x="T2" y="T3"/>
              </a:cxn>
              <a:cxn ang="T10">
                <a:pos x="T4" y="T5"/>
              </a:cxn>
              <a:cxn ang="T11">
                <a:pos x="T6" y="T7"/>
              </a:cxn>
            </a:cxnLst>
            <a:rect l="T12" t="T13" r="T14" b="T15"/>
            <a:pathLst>
              <a:path w="1390" h="699">
                <a:moveTo>
                  <a:pt x="0" y="0"/>
                </a:moveTo>
                <a:cubicBezTo>
                  <a:pt x="156" y="88"/>
                  <a:pt x="316" y="145"/>
                  <a:pt x="480" y="240"/>
                </a:cubicBezTo>
                <a:cubicBezTo>
                  <a:pt x="644" y="335"/>
                  <a:pt x="835" y="495"/>
                  <a:pt x="987" y="571"/>
                </a:cubicBezTo>
                <a:cubicBezTo>
                  <a:pt x="1139" y="647"/>
                  <a:pt x="1306" y="672"/>
                  <a:pt x="1390" y="699"/>
                </a:cubicBezTo>
              </a:path>
            </a:pathLst>
          </a:custGeom>
          <a:no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15767" name="Freeform 53"/>
          <p:cNvSpPr>
            <a:spLocks/>
          </p:cNvSpPr>
          <p:nvPr/>
        </p:nvSpPr>
        <p:spPr bwMode="auto">
          <a:xfrm>
            <a:off x="5776913" y="3076575"/>
            <a:ext cx="2597150" cy="1249363"/>
          </a:xfrm>
          <a:custGeom>
            <a:avLst/>
            <a:gdLst>
              <a:gd name="T0" fmla="*/ 2147483647 w 1636"/>
              <a:gd name="T1" fmla="*/ 0 h 787"/>
              <a:gd name="T2" fmla="*/ 2147483647 w 1636"/>
              <a:gd name="T3" fmla="*/ 2147483647 h 787"/>
              <a:gd name="T4" fmla="*/ 2147483647 w 1636"/>
              <a:gd name="T5" fmla="*/ 2147483647 h 787"/>
              <a:gd name="T6" fmla="*/ 0 w 1636"/>
              <a:gd name="T7" fmla="*/ 2147483647 h 787"/>
              <a:gd name="T8" fmla="*/ 0 60000 65536"/>
              <a:gd name="T9" fmla="*/ 0 60000 65536"/>
              <a:gd name="T10" fmla="*/ 0 60000 65536"/>
              <a:gd name="T11" fmla="*/ 0 60000 65536"/>
              <a:gd name="T12" fmla="*/ 0 w 1636"/>
              <a:gd name="T13" fmla="*/ 0 h 787"/>
              <a:gd name="T14" fmla="*/ 1636 w 1636"/>
              <a:gd name="T15" fmla="*/ 787 h 787"/>
            </a:gdLst>
            <a:ahLst/>
            <a:cxnLst>
              <a:cxn ang="T8">
                <a:pos x="T0" y="T1"/>
              </a:cxn>
              <a:cxn ang="T9">
                <a:pos x="T2" y="T3"/>
              </a:cxn>
              <a:cxn ang="T10">
                <a:pos x="T4" y="T5"/>
              </a:cxn>
              <a:cxn ang="T11">
                <a:pos x="T6" y="T7"/>
              </a:cxn>
            </a:cxnLst>
            <a:rect l="T12" t="T13" r="T14" b="T15"/>
            <a:pathLst>
              <a:path w="1636" h="787">
                <a:moveTo>
                  <a:pt x="1636" y="0"/>
                </a:moveTo>
                <a:cubicBezTo>
                  <a:pt x="1550" y="52"/>
                  <a:pt x="1279" y="217"/>
                  <a:pt x="1121" y="318"/>
                </a:cubicBezTo>
                <a:cubicBezTo>
                  <a:pt x="963" y="419"/>
                  <a:pt x="873" y="526"/>
                  <a:pt x="686" y="604"/>
                </a:cubicBezTo>
                <a:cubicBezTo>
                  <a:pt x="499" y="682"/>
                  <a:pt x="143" y="749"/>
                  <a:pt x="0" y="787"/>
                </a:cubicBezTo>
              </a:path>
            </a:pathLst>
          </a:custGeom>
          <a:no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15768" name="Freeform 54"/>
          <p:cNvSpPr>
            <a:spLocks/>
          </p:cNvSpPr>
          <p:nvPr/>
        </p:nvSpPr>
        <p:spPr bwMode="auto">
          <a:xfrm>
            <a:off x="3730625" y="4343400"/>
            <a:ext cx="2060575" cy="271463"/>
          </a:xfrm>
          <a:custGeom>
            <a:avLst/>
            <a:gdLst>
              <a:gd name="T0" fmla="*/ 0 w 1298"/>
              <a:gd name="T1" fmla="*/ 2147483647 h 171"/>
              <a:gd name="T2" fmla="*/ 2147483647 w 1298"/>
              <a:gd name="T3" fmla="*/ 2147483647 h 171"/>
              <a:gd name="T4" fmla="*/ 2147483647 w 1298"/>
              <a:gd name="T5" fmla="*/ 0 h 171"/>
              <a:gd name="T6" fmla="*/ 0 60000 65536"/>
              <a:gd name="T7" fmla="*/ 0 60000 65536"/>
              <a:gd name="T8" fmla="*/ 0 60000 65536"/>
              <a:gd name="T9" fmla="*/ 0 w 1298"/>
              <a:gd name="T10" fmla="*/ 0 h 171"/>
              <a:gd name="T11" fmla="*/ 1298 w 1298"/>
              <a:gd name="T12" fmla="*/ 171 h 171"/>
            </a:gdLst>
            <a:ahLst/>
            <a:cxnLst>
              <a:cxn ang="T6">
                <a:pos x="T0" y="T1"/>
              </a:cxn>
              <a:cxn ang="T7">
                <a:pos x="T2" y="T3"/>
              </a:cxn>
              <a:cxn ang="T8">
                <a:pos x="T4" y="T5"/>
              </a:cxn>
            </a:cxnLst>
            <a:rect l="T9" t="T10" r="T11" b="T12"/>
            <a:pathLst>
              <a:path w="1298" h="171">
                <a:moveTo>
                  <a:pt x="0" y="162"/>
                </a:moveTo>
                <a:cubicBezTo>
                  <a:pt x="56" y="160"/>
                  <a:pt x="122" y="171"/>
                  <a:pt x="338" y="144"/>
                </a:cubicBezTo>
                <a:cubicBezTo>
                  <a:pt x="554" y="117"/>
                  <a:pt x="1138" y="24"/>
                  <a:pt x="1298" y="0"/>
                </a:cubicBezTo>
              </a:path>
            </a:pathLst>
          </a:custGeom>
          <a:noFill/>
          <a:ln w="38100">
            <a:solidFill>
              <a:schemeClr val="tx1"/>
            </a:solidFill>
            <a:prstDash val="sysDot"/>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57" name="Footer Placeholder 1"/>
          <p:cNvSpPr>
            <a:spLocks noGrp="1"/>
          </p:cNvSpPr>
          <p:nvPr>
            <p:ph type="ftr" sz="quarter" idx="10"/>
          </p:nvPr>
        </p:nvSpPr>
        <p:spPr>
          <a:xfrm>
            <a:off x="3124200" y="6245225"/>
            <a:ext cx="3124200" cy="476250"/>
          </a:xfrm>
        </p:spPr>
        <p:txBody>
          <a:bodyPr/>
          <a:lstStyle/>
          <a:p>
            <a:r>
              <a:rPr lang="en-US" dirty="0">
                <a:latin typeface="+mj-lt"/>
              </a:rPr>
              <a:t>Art of Multiprocessor Programming</a:t>
            </a:r>
          </a:p>
        </p:txBody>
      </p:sp>
      <p:grpSp>
        <p:nvGrpSpPr>
          <p:cNvPr id="58" name="Group 30">
            <a:extLst>
              <a:ext uri="{FF2B5EF4-FFF2-40B4-BE49-F238E27FC236}">
                <a16:creationId xmlns:a16="http://schemas.microsoft.com/office/drawing/2014/main" id="{439C80C6-2DF5-4AF0-9F4A-7EEB41B96C16}"/>
              </a:ext>
            </a:extLst>
          </p:cNvPr>
          <p:cNvGrpSpPr>
            <a:grpSpLocks/>
          </p:cNvGrpSpPr>
          <p:nvPr/>
        </p:nvGrpSpPr>
        <p:grpSpPr bwMode="auto">
          <a:xfrm>
            <a:off x="3429000" y="2057400"/>
            <a:ext cx="1905000" cy="1714500"/>
            <a:chOff x="1728" y="1008"/>
            <a:chExt cx="1968" cy="2376"/>
          </a:xfrm>
          <a:effectLst>
            <a:glow rad="139700">
              <a:schemeClr val="accent3">
                <a:satMod val="175000"/>
                <a:alpha val="40000"/>
              </a:schemeClr>
            </a:glow>
          </a:effectLst>
        </p:grpSpPr>
        <p:sp>
          <p:nvSpPr>
            <p:cNvPr id="59" name="AutoShape 31">
              <a:extLst>
                <a:ext uri="{FF2B5EF4-FFF2-40B4-BE49-F238E27FC236}">
                  <a16:creationId xmlns:a16="http://schemas.microsoft.com/office/drawing/2014/main" id="{62C9953B-C685-4F2B-B7B3-314EAD28D209}"/>
                </a:ext>
              </a:extLst>
            </p:cNvPr>
            <p:cNvSpPr>
              <a:spLocks noChangeArrowheads="1"/>
            </p:cNvSpPr>
            <p:nvPr/>
          </p:nvSpPr>
          <p:spPr bwMode="auto">
            <a:xfrm>
              <a:off x="1728" y="1008"/>
              <a:ext cx="1968" cy="1104"/>
            </a:xfrm>
            <a:prstGeom prst="cloudCallout">
              <a:avLst>
                <a:gd name="adj1" fmla="val 1778"/>
                <a:gd name="adj2" fmla="val 49273"/>
              </a:avLst>
            </a:prstGeom>
            <a:solidFill>
              <a:schemeClr val="accent1"/>
            </a:solidFill>
            <a:ln w="9525">
              <a:solidFill>
                <a:schemeClr val="tx1"/>
              </a:solidFill>
              <a:round/>
              <a:headEnd/>
              <a:tailEnd/>
            </a:ln>
          </p:spPr>
          <p:txBody>
            <a:bodyPr anchor="ctr"/>
            <a:lstStyle/>
            <a:p>
              <a:pPr algn="ctr" eaLnBrk="0" hangingPunct="0"/>
              <a:endParaRPr lang="en-US" sz="4400" dirty="0">
                <a:solidFill>
                  <a:srgbClr val="0000FF"/>
                </a:solidFill>
                <a:latin typeface="Arial" panose="020B0604020202020204" pitchFamily="34" charset="0"/>
              </a:endParaRPr>
            </a:p>
          </p:txBody>
        </p:sp>
        <p:sp>
          <p:nvSpPr>
            <p:cNvPr id="60" name="Freeform 32">
              <a:extLst>
                <a:ext uri="{FF2B5EF4-FFF2-40B4-BE49-F238E27FC236}">
                  <a16:creationId xmlns:a16="http://schemas.microsoft.com/office/drawing/2014/main" id="{075E1C68-C0A7-4761-8E3E-BF266AA0232D}"/>
                </a:ext>
              </a:extLst>
            </p:cNvPr>
            <p:cNvSpPr>
              <a:spLocks/>
            </p:cNvSpPr>
            <p:nvPr/>
          </p:nvSpPr>
          <p:spPr bwMode="auto">
            <a:xfrm>
              <a:off x="1992" y="1800"/>
              <a:ext cx="1048" cy="1584"/>
            </a:xfrm>
            <a:custGeom>
              <a:avLst/>
              <a:gdLst>
                <a:gd name="T0" fmla="*/ 504 w 1048"/>
                <a:gd name="T1" fmla="*/ 264 h 1584"/>
                <a:gd name="T2" fmla="*/ 696 w 1048"/>
                <a:gd name="T3" fmla="*/ 120 h 1584"/>
                <a:gd name="T4" fmla="*/ 936 w 1048"/>
                <a:gd name="T5" fmla="*/ 216 h 1584"/>
                <a:gd name="T6" fmla="*/ 1032 w 1048"/>
                <a:gd name="T7" fmla="*/ 1416 h 1584"/>
                <a:gd name="T8" fmla="*/ 840 w 1048"/>
                <a:gd name="T9" fmla="*/ 1224 h 1584"/>
                <a:gd name="T10" fmla="*/ 504 w 1048"/>
                <a:gd name="T11" fmla="*/ 1464 h 1584"/>
                <a:gd name="T12" fmla="*/ 360 w 1048"/>
                <a:gd name="T13" fmla="*/ 1272 h 1584"/>
                <a:gd name="T14" fmla="*/ 24 w 1048"/>
                <a:gd name="T15" fmla="*/ 1320 h 1584"/>
                <a:gd name="T16" fmla="*/ 504 w 1048"/>
                <a:gd name="T17" fmla="*/ 264 h 15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48"/>
                <a:gd name="T28" fmla="*/ 0 h 1584"/>
                <a:gd name="T29" fmla="*/ 1048 w 1048"/>
                <a:gd name="T30" fmla="*/ 1584 h 15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48" h="1584">
                  <a:moveTo>
                    <a:pt x="504" y="264"/>
                  </a:moveTo>
                  <a:cubicBezTo>
                    <a:pt x="616" y="64"/>
                    <a:pt x="624" y="128"/>
                    <a:pt x="696" y="120"/>
                  </a:cubicBezTo>
                  <a:cubicBezTo>
                    <a:pt x="768" y="112"/>
                    <a:pt x="880" y="0"/>
                    <a:pt x="936" y="216"/>
                  </a:cubicBezTo>
                  <a:cubicBezTo>
                    <a:pt x="992" y="432"/>
                    <a:pt x="1048" y="1248"/>
                    <a:pt x="1032" y="1416"/>
                  </a:cubicBezTo>
                  <a:cubicBezTo>
                    <a:pt x="1016" y="1584"/>
                    <a:pt x="928" y="1216"/>
                    <a:pt x="840" y="1224"/>
                  </a:cubicBezTo>
                  <a:cubicBezTo>
                    <a:pt x="752" y="1232"/>
                    <a:pt x="584" y="1456"/>
                    <a:pt x="504" y="1464"/>
                  </a:cubicBezTo>
                  <a:cubicBezTo>
                    <a:pt x="424" y="1472"/>
                    <a:pt x="440" y="1296"/>
                    <a:pt x="360" y="1272"/>
                  </a:cubicBezTo>
                  <a:cubicBezTo>
                    <a:pt x="280" y="1248"/>
                    <a:pt x="0" y="1488"/>
                    <a:pt x="24" y="1320"/>
                  </a:cubicBezTo>
                  <a:cubicBezTo>
                    <a:pt x="48" y="1152"/>
                    <a:pt x="392" y="464"/>
                    <a:pt x="504" y="264"/>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61" name="Freeform 33">
              <a:extLst>
                <a:ext uri="{FF2B5EF4-FFF2-40B4-BE49-F238E27FC236}">
                  <a16:creationId xmlns:a16="http://schemas.microsoft.com/office/drawing/2014/main" id="{EE76C825-2070-4889-9E0C-D46A80568F0C}"/>
                </a:ext>
              </a:extLst>
            </p:cNvPr>
            <p:cNvSpPr>
              <a:spLocks/>
            </p:cNvSpPr>
            <p:nvPr/>
          </p:nvSpPr>
          <p:spPr bwMode="auto">
            <a:xfrm>
              <a:off x="2192" y="1541"/>
              <a:ext cx="1216" cy="627"/>
            </a:xfrm>
            <a:custGeom>
              <a:avLst/>
              <a:gdLst>
                <a:gd name="T0" fmla="*/ 16 w 1216"/>
                <a:gd name="T1" fmla="*/ 139 h 627"/>
                <a:gd name="T2" fmla="*/ 400 w 1216"/>
                <a:gd name="T3" fmla="*/ 619 h 627"/>
                <a:gd name="T4" fmla="*/ 1168 w 1216"/>
                <a:gd name="T5" fmla="*/ 187 h 627"/>
                <a:gd name="T6" fmla="*/ 688 w 1216"/>
                <a:gd name="T7" fmla="*/ 283 h 627"/>
                <a:gd name="T8" fmla="*/ 505 w 1216"/>
                <a:gd name="T9" fmla="*/ 32 h 627"/>
                <a:gd name="T10" fmla="*/ 496 w 1216"/>
                <a:gd name="T11" fmla="*/ 475 h 627"/>
                <a:gd name="T12" fmla="*/ 16 w 1216"/>
                <a:gd name="T13" fmla="*/ 139 h 627"/>
                <a:gd name="T14" fmla="*/ 0 60000 65536"/>
                <a:gd name="T15" fmla="*/ 0 60000 65536"/>
                <a:gd name="T16" fmla="*/ 0 60000 65536"/>
                <a:gd name="T17" fmla="*/ 0 60000 65536"/>
                <a:gd name="T18" fmla="*/ 0 60000 65536"/>
                <a:gd name="T19" fmla="*/ 0 60000 65536"/>
                <a:gd name="T20" fmla="*/ 0 60000 65536"/>
                <a:gd name="T21" fmla="*/ 0 w 1216"/>
                <a:gd name="T22" fmla="*/ 0 h 627"/>
                <a:gd name="T23" fmla="*/ 1216 w 1216"/>
                <a:gd name="T24" fmla="*/ 627 h 6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16" h="627">
                  <a:moveTo>
                    <a:pt x="16" y="139"/>
                  </a:moveTo>
                  <a:cubicBezTo>
                    <a:pt x="0" y="163"/>
                    <a:pt x="208" y="611"/>
                    <a:pt x="400" y="619"/>
                  </a:cubicBezTo>
                  <a:cubicBezTo>
                    <a:pt x="592" y="627"/>
                    <a:pt x="1120" y="243"/>
                    <a:pt x="1168" y="187"/>
                  </a:cubicBezTo>
                  <a:cubicBezTo>
                    <a:pt x="1216" y="131"/>
                    <a:pt x="798" y="309"/>
                    <a:pt x="688" y="283"/>
                  </a:cubicBezTo>
                  <a:cubicBezTo>
                    <a:pt x="578" y="257"/>
                    <a:pt x="537" y="0"/>
                    <a:pt x="505" y="32"/>
                  </a:cubicBezTo>
                  <a:cubicBezTo>
                    <a:pt x="473" y="64"/>
                    <a:pt x="577" y="457"/>
                    <a:pt x="496" y="475"/>
                  </a:cubicBezTo>
                  <a:cubicBezTo>
                    <a:pt x="415" y="493"/>
                    <a:pt x="32" y="115"/>
                    <a:pt x="16" y="139"/>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62" name="Group 34">
            <a:extLst>
              <a:ext uri="{FF2B5EF4-FFF2-40B4-BE49-F238E27FC236}">
                <a16:creationId xmlns:a16="http://schemas.microsoft.com/office/drawing/2014/main" id="{59CB6BB1-5F9C-4084-91BD-3F6BEFA4C0E3}"/>
              </a:ext>
            </a:extLst>
          </p:cNvPr>
          <p:cNvGrpSpPr>
            <a:grpSpLocks/>
          </p:cNvGrpSpPr>
          <p:nvPr/>
        </p:nvGrpSpPr>
        <p:grpSpPr bwMode="auto">
          <a:xfrm>
            <a:off x="6553200" y="4191000"/>
            <a:ext cx="1905000" cy="1714500"/>
            <a:chOff x="1728" y="1008"/>
            <a:chExt cx="1968" cy="2376"/>
          </a:xfrm>
          <a:effectLst>
            <a:glow rad="139700">
              <a:schemeClr val="accent3">
                <a:satMod val="175000"/>
                <a:alpha val="40000"/>
              </a:schemeClr>
            </a:glow>
          </a:effectLst>
        </p:grpSpPr>
        <p:sp>
          <p:nvSpPr>
            <p:cNvPr id="63" name="AutoShape 35">
              <a:extLst>
                <a:ext uri="{FF2B5EF4-FFF2-40B4-BE49-F238E27FC236}">
                  <a16:creationId xmlns:a16="http://schemas.microsoft.com/office/drawing/2014/main" id="{BF056823-B4D6-46F6-8651-4073431DA231}"/>
                </a:ext>
              </a:extLst>
            </p:cNvPr>
            <p:cNvSpPr>
              <a:spLocks noChangeArrowheads="1"/>
            </p:cNvSpPr>
            <p:nvPr/>
          </p:nvSpPr>
          <p:spPr bwMode="auto">
            <a:xfrm>
              <a:off x="1728" y="1008"/>
              <a:ext cx="1968" cy="1104"/>
            </a:xfrm>
            <a:prstGeom prst="cloudCallout">
              <a:avLst>
                <a:gd name="adj1" fmla="val 1778"/>
                <a:gd name="adj2" fmla="val 49273"/>
              </a:avLst>
            </a:prstGeom>
            <a:solidFill>
              <a:schemeClr val="accent1"/>
            </a:solidFill>
            <a:ln w="9525">
              <a:solidFill>
                <a:schemeClr val="tx1"/>
              </a:solidFill>
              <a:round/>
              <a:headEnd/>
              <a:tailEnd/>
            </a:ln>
          </p:spPr>
          <p:txBody>
            <a:bodyPr anchor="ctr"/>
            <a:lstStyle/>
            <a:p>
              <a:pPr algn="ctr" eaLnBrk="0" hangingPunct="0"/>
              <a:endParaRPr lang="en-US" sz="4400" dirty="0">
                <a:solidFill>
                  <a:srgbClr val="0000FF"/>
                </a:solidFill>
                <a:latin typeface="Arial" panose="020B0604020202020204" pitchFamily="34" charset="0"/>
              </a:endParaRPr>
            </a:p>
          </p:txBody>
        </p:sp>
        <p:sp>
          <p:nvSpPr>
            <p:cNvPr id="64" name="Freeform 36">
              <a:extLst>
                <a:ext uri="{FF2B5EF4-FFF2-40B4-BE49-F238E27FC236}">
                  <a16:creationId xmlns:a16="http://schemas.microsoft.com/office/drawing/2014/main" id="{2D517904-FCAB-43C6-A186-704E5C48C0E8}"/>
                </a:ext>
              </a:extLst>
            </p:cNvPr>
            <p:cNvSpPr>
              <a:spLocks/>
            </p:cNvSpPr>
            <p:nvPr/>
          </p:nvSpPr>
          <p:spPr bwMode="auto">
            <a:xfrm>
              <a:off x="1992" y="1800"/>
              <a:ext cx="1048" cy="1584"/>
            </a:xfrm>
            <a:custGeom>
              <a:avLst/>
              <a:gdLst>
                <a:gd name="T0" fmla="*/ 504 w 1048"/>
                <a:gd name="T1" fmla="*/ 264 h 1584"/>
                <a:gd name="T2" fmla="*/ 696 w 1048"/>
                <a:gd name="T3" fmla="*/ 120 h 1584"/>
                <a:gd name="T4" fmla="*/ 936 w 1048"/>
                <a:gd name="T5" fmla="*/ 216 h 1584"/>
                <a:gd name="T6" fmla="*/ 1032 w 1048"/>
                <a:gd name="T7" fmla="*/ 1416 h 1584"/>
                <a:gd name="T8" fmla="*/ 840 w 1048"/>
                <a:gd name="T9" fmla="*/ 1224 h 1584"/>
                <a:gd name="T10" fmla="*/ 504 w 1048"/>
                <a:gd name="T11" fmla="*/ 1464 h 1584"/>
                <a:gd name="T12" fmla="*/ 360 w 1048"/>
                <a:gd name="T13" fmla="*/ 1272 h 1584"/>
                <a:gd name="T14" fmla="*/ 24 w 1048"/>
                <a:gd name="T15" fmla="*/ 1320 h 1584"/>
                <a:gd name="T16" fmla="*/ 504 w 1048"/>
                <a:gd name="T17" fmla="*/ 264 h 15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48"/>
                <a:gd name="T28" fmla="*/ 0 h 1584"/>
                <a:gd name="T29" fmla="*/ 1048 w 1048"/>
                <a:gd name="T30" fmla="*/ 1584 h 15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48" h="1584">
                  <a:moveTo>
                    <a:pt x="504" y="264"/>
                  </a:moveTo>
                  <a:cubicBezTo>
                    <a:pt x="616" y="64"/>
                    <a:pt x="624" y="128"/>
                    <a:pt x="696" y="120"/>
                  </a:cubicBezTo>
                  <a:cubicBezTo>
                    <a:pt x="768" y="112"/>
                    <a:pt x="880" y="0"/>
                    <a:pt x="936" y="216"/>
                  </a:cubicBezTo>
                  <a:cubicBezTo>
                    <a:pt x="992" y="432"/>
                    <a:pt x="1048" y="1248"/>
                    <a:pt x="1032" y="1416"/>
                  </a:cubicBezTo>
                  <a:cubicBezTo>
                    <a:pt x="1016" y="1584"/>
                    <a:pt x="928" y="1216"/>
                    <a:pt x="840" y="1224"/>
                  </a:cubicBezTo>
                  <a:cubicBezTo>
                    <a:pt x="752" y="1232"/>
                    <a:pt x="584" y="1456"/>
                    <a:pt x="504" y="1464"/>
                  </a:cubicBezTo>
                  <a:cubicBezTo>
                    <a:pt x="424" y="1472"/>
                    <a:pt x="440" y="1296"/>
                    <a:pt x="360" y="1272"/>
                  </a:cubicBezTo>
                  <a:cubicBezTo>
                    <a:pt x="280" y="1248"/>
                    <a:pt x="0" y="1488"/>
                    <a:pt x="24" y="1320"/>
                  </a:cubicBezTo>
                  <a:cubicBezTo>
                    <a:pt x="48" y="1152"/>
                    <a:pt x="392" y="464"/>
                    <a:pt x="504" y="264"/>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65" name="Freeform 37">
              <a:extLst>
                <a:ext uri="{FF2B5EF4-FFF2-40B4-BE49-F238E27FC236}">
                  <a16:creationId xmlns:a16="http://schemas.microsoft.com/office/drawing/2014/main" id="{DBA0323C-268E-4686-8BEF-B580A30D8BA8}"/>
                </a:ext>
              </a:extLst>
            </p:cNvPr>
            <p:cNvSpPr>
              <a:spLocks/>
            </p:cNvSpPr>
            <p:nvPr/>
          </p:nvSpPr>
          <p:spPr bwMode="auto">
            <a:xfrm>
              <a:off x="2192" y="1541"/>
              <a:ext cx="1216" cy="627"/>
            </a:xfrm>
            <a:custGeom>
              <a:avLst/>
              <a:gdLst>
                <a:gd name="T0" fmla="*/ 16 w 1216"/>
                <a:gd name="T1" fmla="*/ 139 h 627"/>
                <a:gd name="T2" fmla="*/ 400 w 1216"/>
                <a:gd name="T3" fmla="*/ 619 h 627"/>
                <a:gd name="T4" fmla="*/ 1168 w 1216"/>
                <a:gd name="T5" fmla="*/ 187 h 627"/>
                <a:gd name="T6" fmla="*/ 688 w 1216"/>
                <a:gd name="T7" fmla="*/ 283 h 627"/>
                <a:gd name="T8" fmla="*/ 505 w 1216"/>
                <a:gd name="T9" fmla="*/ 32 h 627"/>
                <a:gd name="T10" fmla="*/ 496 w 1216"/>
                <a:gd name="T11" fmla="*/ 475 h 627"/>
                <a:gd name="T12" fmla="*/ 16 w 1216"/>
                <a:gd name="T13" fmla="*/ 139 h 627"/>
                <a:gd name="T14" fmla="*/ 0 60000 65536"/>
                <a:gd name="T15" fmla="*/ 0 60000 65536"/>
                <a:gd name="T16" fmla="*/ 0 60000 65536"/>
                <a:gd name="T17" fmla="*/ 0 60000 65536"/>
                <a:gd name="T18" fmla="*/ 0 60000 65536"/>
                <a:gd name="T19" fmla="*/ 0 60000 65536"/>
                <a:gd name="T20" fmla="*/ 0 60000 65536"/>
                <a:gd name="T21" fmla="*/ 0 w 1216"/>
                <a:gd name="T22" fmla="*/ 0 h 627"/>
                <a:gd name="T23" fmla="*/ 1216 w 1216"/>
                <a:gd name="T24" fmla="*/ 627 h 6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16" h="627">
                  <a:moveTo>
                    <a:pt x="16" y="139"/>
                  </a:moveTo>
                  <a:cubicBezTo>
                    <a:pt x="0" y="163"/>
                    <a:pt x="208" y="611"/>
                    <a:pt x="400" y="619"/>
                  </a:cubicBezTo>
                  <a:cubicBezTo>
                    <a:pt x="592" y="627"/>
                    <a:pt x="1120" y="243"/>
                    <a:pt x="1168" y="187"/>
                  </a:cubicBezTo>
                  <a:cubicBezTo>
                    <a:pt x="1216" y="131"/>
                    <a:pt x="798" y="309"/>
                    <a:pt x="688" y="283"/>
                  </a:cubicBezTo>
                  <a:cubicBezTo>
                    <a:pt x="578" y="257"/>
                    <a:pt x="537" y="0"/>
                    <a:pt x="505" y="32"/>
                  </a:cubicBezTo>
                  <a:cubicBezTo>
                    <a:pt x="473" y="64"/>
                    <a:pt x="577" y="457"/>
                    <a:pt x="496" y="475"/>
                  </a:cubicBezTo>
                  <a:cubicBezTo>
                    <a:pt x="415" y="493"/>
                    <a:pt x="32" y="115"/>
                    <a:pt x="16" y="139"/>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66" name="Group 38">
            <a:extLst>
              <a:ext uri="{FF2B5EF4-FFF2-40B4-BE49-F238E27FC236}">
                <a16:creationId xmlns:a16="http://schemas.microsoft.com/office/drawing/2014/main" id="{314717BF-7ED3-4634-B671-6BC849217157}"/>
              </a:ext>
            </a:extLst>
          </p:cNvPr>
          <p:cNvGrpSpPr>
            <a:grpSpLocks/>
          </p:cNvGrpSpPr>
          <p:nvPr/>
        </p:nvGrpSpPr>
        <p:grpSpPr bwMode="auto">
          <a:xfrm>
            <a:off x="609600" y="4114800"/>
            <a:ext cx="1905000" cy="1714500"/>
            <a:chOff x="1728" y="1008"/>
            <a:chExt cx="1968" cy="2376"/>
          </a:xfrm>
          <a:effectLst>
            <a:glow rad="139700">
              <a:schemeClr val="accent3">
                <a:satMod val="175000"/>
                <a:alpha val="40000"/>
              </a:schemeClr>
            </a:glow>
          </a:effectLst>
        </p:grpSpPr>
        <p:sp>
          <p:nvSpPr>
            <p:cNvPr id="67" name="AutoShape 39">
              <a:extLst>
                <a:ext uri="{FF2B5EF4-FFF2-40B4-BE49-F238E27FC236}">
                  <a16:creationId xmlns:a16="http://schemas.microsoft.com/office/drawing/2014/main" id="{0AD82D8D-41FE-4F85-B70E-98AE0A6BA0A8}"/>
                </a:ext>
              </a:extLst>
            </p:cNvPr>
            <p:cNvSpPr>
              <a:spLocks noChangeArrowheads="1"/>
            </p:cNvSpPr>
            <p:nvPr/>
          </p:nvSpPr>
          <p:spPr bwMode="auto">
            <a:xfrm>
              <a:off x="1728" y="1008"/>
              <a:ext cx="1968" cy="1104"/>
            </a:xfrm>
            <a:prstGeom prst="cloudCallout">
              <a:avLst>
                <a:gd name="adj1" fmla="val 1778"/>
                <a:gd name="adj2" fmla="val 49273"/>
              </a:avLst>
            </a:prstGeom>
            <a:solidFill>
              <a:schemeClr val="accent1"/>
            </a:solidFill>
            <a:ln w="9525">
              <a:solidFill>
                <a:schemeClr val="tx1"/>
              </a:solidFill>
              <a:round/>
              <a:headEnd/>
              <a:tailEnd/>
            </a:ln>
          </p:spPr>
          <p:txBody>
            <a:bodyPr anchor="ctr"/>
            <a:lstStyle/>
            <a:p>
              <a:pPr algn="ctr" eaLnBrk="0" hangingPunct="0"/>
              <a:endParaRPr lang="en-US" sz="4400" dirty="0">
                <a:solidFill>
                  <a:srgbClr val="0000FF"/>
                </a:solidFill>
                <a:latin typeface="Arial" panose="020B0604020202020204" pitchFamily="34" charset="0"/>
              </a:endParaRPr>
            </a:p>
          </p:txBody>
        </p:sp>
        <p:sp>
          <p:nvSpPr>
            <p:cNvPr id="68" name="Freeform 40">
              <a:extLst>
                <a:ext uri="{FF2B5EF4-FFF2-40B4-BE49-F238E27FC236}">
                  <a16:creationId xmlns:a16="http://schemas.microsoft.com/office/drawing/2014/main" id="{268C3A6D-23F7-4147-ABF7-9CC92A10C27C}"/>
                </a:ext>
              </a:extLst>
            </p:cNvPr>
            <p:cNvSpPr>
              <a:spLocks/>
            </p:cNvSpPr>
            <p:nvPr/>
          </p:nvSpPr>
          <p:spPr bwMode="auto">
            <a:xfrm>
              <a:off x="1992" y="1800"/>
              <a:ext cx="1048" cy="1584"/>
            </a:xfrm>
            <a:custGeom>
              <a:avLst/>
              <a:gdLst>
                <a:gd name="T0" fmla="*/ 504 w 1048"/>
                <a:gd name="T1" fmla="*/ 264 h 1584"/>
                <a:gd name="T2" fmla="*/ 696 w 1048"/>
                <a:gd name="T3" fmla="*/ 120 h 1584"/>
                <a:gd name="T4" fmla="*/ 936 w 1048"/>
                <a:gd name="T5" fmla="*/ 216 h 1584"/>
                <a:gd name="T6" fmla="*/ 1032 w 1048"/>
                <a:gd name="T7" fmla="*/ 1416 h 1584"/>
                <a:gd name="T8" fmla="*/ 840 w 1048"/>
                <a:gd name="T9" fmla="*/ 1224 h 1584"/>
                <a:gd name="T10" fmla="*/ 504 w 1048"/>
                <a:gd name="T11" fmla="*/ 1464 h 1584"/>
                <a:gd name="T12" fmla="*/ 360 w 1048"/>
                <a:gd name="T13" fmla="*/ 1272 h 1584"/>
                <a:gd name="T14" fmla="*/ 24 w 1048"/>
                <a:gd name="T15" fmla="*/ 1320 h 1584"/>
                <a:gd name="T16" fmla="*/ 504 w 1048"/>
                <a:gd name="T17" fmla="*/ 264 h 15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48"/>
                <a:gd name="T28" fmla="*/ 0 h 1584"/>
                <a:gd name="T29" fmla="*/ 1048 w 1048"/>
                <a:gd name="T30" fmla="*/ 1584 h 15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48" h="1584">
                  <a:moveTo>
                    <a:pt x="504" y="264"/>
                  </a:moveTo>
                  <a:cubicBezTo>
                    <a:pt x="616" y="64"/>
                    <a:pt x="624" y="128"/>
                    <a:pt x="696" y="120"/>
                  </a:cubicBezTo>
                  <a:cubicBezTo>
                    <a:pt x="768" y="112"/>
                    <a:pt x="880" y="0"/>
                    <a:pt x="936" y="216"/>
                  </a:cubicBezTo>
                  <a:cubicBezTo>
                    <a:pt x="992" y="432"/>
                    <a:pt x="1048" y="1248"/>
                    <a:pt x="1032" y="1416"/>
                  </a:cubicBezTo>
                  <a:cubicBezTo>
                    <a:pt x="1016" y="1584"/>
                    <a:pt x="928" y="1216"/>
                    <a:pt x="840" y="1224"/>
                  </a:cubicBezTo>
                  <a:cubicBezTo>
                    <a:pt x="752" y="1232"/>
                    <a:pt x="584" y="1456"/>
                    <a:pt x="504" y="1464"/>
                  </a:cubicBezTo>
                  <a:cubicBezTo>
                    <a:pt x="424" y="1472"/>
                    <a:pt x="440" y="1296"/>
                    <a:pt x="360" y="1272"/>
                  </a:cubicBezTo>
                  <a:cubicBezTo>
                    <a:pt x="280" y="1248"/>
                    <a:pt x="0" y="1488"/>
                    <a:pt x="24" y="1320"/>
                  </a:cubicBezTo>
                  <a:cubicBezTo>
                    <a:pt x="48" y="1152"/>
                    <a:pt x="392" y="464"/>
                    <a:pt x="504" y="264"/>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69" name="Freeform 41">
              <a:extLst>
                <a:ext uri="{FF2B5EF4-FFF2-40B4-BE49-F238E27FC236}">
                  <a16:creationId xmlns:a16="http://schemas.microsoft.com/office/drawing/2014/main" id="{F236BCD8-2C3F-438F-A3E2-8C29BCC3AD1A}"/>
                </a:ext>
              </a:extLst>
            </p:cNvPr>
            <p:cNvSpPr>
              <a:spLocks/>
            </p:cNvSpPr>
            <p:nvPr/>
          </p:nvSpPr>
          <p:spPr bwMode="auto">
            <a:xfrm>
              <a:off x="2192" y="1541"/>
              <a:ext cx="1216" cy="627"/>
            </a:xfrm>
            <a:custGeom>
              <a:avLst/>
              <a:gdLst>
                <a:gd name="T0" fmla="*/ 16 w 1216"/>
                <a:gd name="T1" fmla="*/ 139 h 627"/>
                <a:gd name="T2" fmla="*/ 400 w 1216"/>
                <a:gd name="T3" fmla="*/ 619 h 627"/>
                <a:gd name="T4" fmla="*/ 1168 w 1216"/>
                <a:gd name="T5" fmla="*/ 187 h 627"/>
                <a:gd name="T6" fmla="*/ 688 w 1216"/>
                <a:gd name="T7" fmla="*/ 283 h 627"/>
                <a:gd name="T8" fmla="*/ 505 w 1216"/>
                <a:gd name="T9" fmla="*/ 32 h 627"/>
                <a:gd name="T10" fmla="*/ 496 w 1216"/>
                <a:gd name="T11" fmla="*/ 475 h 627"/>
                <a:gd name="T12" fmla="*/ 16 w 1216"/>
                <a:gd name="T13" fmla="*/ 139 h 627"/>
                <a:gd name="T14" fmla="*/ 0 60000 65536"/>
                <a:gd name="T15" fmla="*/ 0 60000 65536"/>
                <a:gd name="T16" fmla="*/ 0 60000 65536"/>
                <a:gd name="T17" fmla="*/ 0 60000 65536"/>
                <a:gd name="T18" fmla="*/ 0 60000 65536"/>
                <a:gd name="T19" fmla="*/ 0 60000 65536"/>
                <a:gd name="T20" fmla="*/ 0 60000 65536"/>
                <a:gd name="T21" fmla="*/ 0 w 1216"/>
                <a:gd name="T22" fmla="*/ 0 h 627"/>
                <a:gd name="T23" fmla="*/ 1216 w 1216"/>
                <a:gd name="T24" fmla="*/ 627 h 6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16" h="627">
                  <a:moveTo>
                    <a:pt x="16" y="139"/>
                  </a:moveTo>
                  <a:cubicBezTo>
                    <a:pt x="0" y="163"/>
                    <a:pt x="208" y="611"/>
                    <a:pt x="400" y="619"/>
                  </a:cubicBezTo>
                  <a:cubicBezTo>
                    <a:pt x="592" y="627"/>
                    <a:pt x="1120" y="243"/>
                    <a:pt x="1168" y="187"/>
                  </a:cubicBezTo>
                  <a:cubicBezTo>
                    <a:pt x="1216" y="131"/>
                    <a:pt x="798" y="309"/>
                    <a:pt x="688" y="283"/>
                  </a:cubicBezTo>
                  <a:cubicBezTo>
                    <a:pt x="578" y="257"/>
                    <a:pt x="537" y="0"/>
                    <a:pt x="505" y="32"/>
                  </a:cubicBezTo>
                  <a:cubicBezTo>
                    <a:pt x="473" y="64"/>
                    <a:pt x="577" y="457"/>
                    <a:pt x="496" y="475"/>
                  </a:cubicBezTo>
                  <a:cubicBezTo>
                    <a:pt x="415" y="493"/>
                    <a:pt x="32" y="115"/>
                    <a:pt x="16" y="139"/>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Tree>
    <p:extLst>
      <p:ext uri="{BB962C8B-B14F-4D97-AF65-F5344CB8AC3E}">
        <p14:creationId xmlns:p14="http://schemas.microsoft.com/office/powerpoint/2010/main" val="1570893099"/>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3" name="Slide Number Placeholder 4"/>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38865FCC-C98C-48B6-867A-C9B7776488F2}" type="slidenum">
              <a:rPr lang="ar-SA" sz="1400">
                <a:latin typeface="Arial" panose="020B0604020202020204" pitchFamily="34" charset="0"/>
                <a:cs typeface="Arial" pitchFamily="34" charset="0"/>
              </a:rPr>
              <a:pPr algn="r" eaLnBrk="0" hangingPunct="0"/>
              <a:t>58</a:t>
            </a:fld>
            <a:endParaRPr lang="en-US" sz="1400" dirty="0">
              <a:latin typeface="Arial" panose="020B0604020202020204" pitchFamily="34" charset="0"/>
              <a:cs typeface="Arial" pitchFamily="34" charset="0"/>
            </a:endParaRPr>
          </a:p>
        </p:txBody>
      </p:sp>
      <p:sp>
        <p:nvSpPr>
          <p:cNvPr id="117764" name="Rectangle 2"/>
          <p:cNvSpPr>
            <a:spLocks noGrp="1" noChangeArrowheads="1"/>
          </p:cNvSpPr>
          <p:nvPr>
            <p:ph type="title" idx="4294967295"/>
          </p:nvPr>
        </p:nvSpPr>
        <p:spPr/>
        <p:txBody>
          <a:bodyPr/>
          <a:lstStyle/>
          <a:p>
            <a:r>
              <a:rPr lang="en-US" dirty="0"/>
              <a:t>Can Protocol</a:t>
            </a:r>
          </a:p>
        </p:txBody>
      </p:sp>
      <p:sp>
        <p:nvSpPr>
          <p:cNvPr id="6" name="Footer Placeholder 1"/>
          <p:cNvSpPr>
            <a:spLocks noGrp="1"/>
          </p:cNvSpPr>
          <p:nvPr>
            <p:ph type="ftr" sz="quarter" idx="10"/>
          </p:nvPr>
        </p:nvSpPr>
        <p:spPr>
          <a:xfrm>
            <a:off x="3124200" y="6245225"/>
            <a:ext cx="3124200" cy="476250"/>
          </a:xfrm>
        </p:spPr>
        <p:txBody>
          <a:bodyPr/>
          <a:lstStyle/>
          <a:p>
            <a:r>
              <a:rPr lang="en-US" dirty="0">
                <a:latin typeface="+mj-lt"/>
              </a:rPr>
              <a:t>Art of Multiprocessor Programming</a:t>
            </a:r>
          </a:p>
        </p:txBody>
      </p:sp>
      <p:sp>
        <p:nvSpPr>
          <p:cNvPr id="2" name="TextBox 1">
            <a:extLst>
              <a:ext uri="{FF2B5EF4-FFF2-40B4-BE49-F238E27FC236}">
                <a16:creationId xmlns:a16="http://schemas.microsoft.com/office/drawing/2014/main" id="{360B2F12-AA80-DF28-4050-CE16715A61A5}"/>
              </a:ext>
            </a:extLst>
          </p:cNvPr>
          <p:cNvSpPr txBox="1"/>
          <p:nvPr/>
        </p:nvSpPr>
        <p:spPr bwMode="auto">
          <a:xfrm>
            <a:off x="457200" y="692534"/>
            <a:ext cx="1234369" cy="523220"/>
          </a:xfrm>
          <a:prstGeom prst="rect">
            <a:avLst/>
          </a:prstGeom>
          <a:solidFill>
            <a:schemeClr val="bg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Idea</a:t>
            </a:r>
          </a:p>
        </p:txBody>
      </p:sp>
      <p:sp>
        <p:nvSpPr>
          <p:cNvPr id="3" name="TextBox 2">
            <a:extLst>
              <a:ext uri="{FF2B5EF4-FFF2-40B4-BE49-F238E27FC236}">
                <a16:creationId xmlns:a16="http://schemas.microsoft.com/office/drawing/2014/main" id="{9ADCED63-68F7-CE24-64D7-290C83D0258D}"/>
              </a:ext>
            </a:extLst>
          </p:cNvPr>
          <p:cNvSpPr txBox="1"/>
          <p:nvPr/>
        </p:nvSpPr>
        <p:spPr bwMode="auto">
          <a:xfrm>
            <a:off x="1219200" y="2322466"/>
            <a:ext cx="4555991" cy="523220"/>
          </a:xfrm>
          <a:prstGeom prst="rect">
            <a:avLst/>
          </a:prstGeom>
          <a:solidFill>
            <a:schemeClr val="bg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Strings lead to Bob’s house</a:t>
            </a:r>
            <a:endParaRPr lang="en-US" sz="2800" dirty="0">
              <a:solidFill>
                <a:srgbClr val="FFFF00"/>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33AC55D9-8A9B-59BF-9590-483501790C29}"/>
              </a:ext>
            </a:extLst>
          </p:cNvPr>
          <p:cNvSpPr txBox="1"/>
          <p:nvPr/>
        </p:nvSpPr>
        <p:spPr bwMode="auto">
          <a:xfrm>
            <a:off x="1219200" y="1507500"/>
            <a:ext cx="4555991" cy="523220"/>
          </a:xfrm>
          <a:prstGeom prst="rect">
            <a:avLst/>
          </a:prstGeom>
          <a:solidFill>
            <a:schemeClr val="bg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Cans on Alice’s windowsill</a:t>
            </a:r>
          </a:p>
        </p:txBody>
      </p:sp>
      <p:sp>
        <p:nvSpPr>
          <p:cNvPr id="5" name="TextBox 4">
            <a:extLst>
              <a:ext uri="{FF2B5EF4-FFF2-40B4-BE49-F238E27FC236}">
                <a16:creationId xmlns:a16="http://schemas.microsoft.com/office/drawing/2014/main" id="{E5755707-57B3-08A7-F76A-3CD9140F20EC}"/>
              </a:ext>
            </a:extLst>
          </p:cNvPr>
          <p:cNvSpPr txBox="1"/>
          <p:nvPr/>
        </p:nvSpPr>
        <p:spPr bwMode="auto">
          <a:xfrm>
            <a:off x="1219200" y="3137432"/>
            <a:ext cx="5799986" cy="523220"/>
          </a:xfrm>
          <a:prstGeom prst="rect">
            <a:avLst/>
          </a:prstGeom>
          <a:solidFill>
            <a:schemeClr val="bg1"/>
          </a:solidFill>
          <a:ln w="76200">
            <a:solidFill>
              <a:srgbClr val="FF66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Bob pulls strings, knocks over cans</a:t>
            </a:r>
            <a:endParaRPr lang="en-US" sz="2800" dirty="0">
              <a:solidFill>
                <a:srgbClr val="FFFF00"/>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AE075A47-A744-DB5C-EB77-533F9F48B212}"/>
              </a:ext>
            </a:extLst>
          </p:cNvPr>
          <p:cNvSpPr txBox="1"/>
          <p:nvPr/>
        </p:nvSpPr>
        <p:spPr bwMode="auto">
          <a:xfrm>
            <a:off x="457200" y="3952398"/>
            <a:ext cx="1343638" cy="523220"/>
          </a:xfrm>
          <a:prstGeom prst="rect">
            <a:avLst/>
          </a:prstGeom>
          <a:solidFill>
            <a:schemeClr val="bg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Gotcha</a:t>
            </a:r>
            <a:endParaRPr lang="en-US" sz="2800" dirty="0">
              <a:solidFill>
                <a:srgbClr val="FFFF00"/>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99CB8266-3561-3350-6B60-41FBFEE8B1C4}"/>
              </a:ext>
            </a:extLst>
          </p:cNvPr>
          <p:cNvSpPr txBox="1"/>
          <p:nvPr/>
        </p:nvSpPr>
        <p:spPr bwMode="auto">
          <a:xfrm>
            <a:off x="1219200" y="4767364"/>
            <a:ext cx="3963746" cy="523220"/>
          </a:xfrm>
          <a:prstGeom prst="rect">
            <a:avLst/>
          </a:prstGeom>
          <a:solidFill>
            <a:schemeClr val="bg1"/>
          </a:solidFill>
          <a:ln w="76200">
            <a:solidFill>
              <a:srgbClr val="0000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Cans cannot be reused</a:t>
            </a:r>
          </a:p>
        </p:txBody>
      </p:sp>
      <p:sp>
        <p:nvSpPr>
          <p:cNvPr id="9" name="TextBox 8">
            <a:extLst>
              <a:ext uri="{FF2B5EF4-FFF2-40B4-BE49-F238E27FC236}">
                <a16:creationId xmlns:a16="http://schemas.microsoft.com/office/drawing/2014/main" id="{A7DC4BFA-C617-A772-5141-A6B891644600}"/>
              </a:ext>
            </a:extLst>
          </p:cNvPr>
          <p:cNvSpPr txBox="1"/>
          <p:nvPr/>
        </p:nvSpPr>
        <p:spPr bwMode="auto">
          <a:xfrm>
            <a:off x="1219200" y="5582327"/>
            <a:ext cx="3581400" cy="523220"/>
          </a:xfrm>
          <a:prstGeom prst="rect">
            <a:avLst/>
          </a:prstGeom>
          <a:solidFill>
            <a:schemeClr val="bg1"/>
          </a:solidFill>
          <a:ln w="76200">
            <a:solidFill>
              <a:srgbClr val="66FF33"/>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Bob runs out of cans</a:t>
            </a:r>
          </a:p>
        </p:txBody>
      </p:sp>
    </p:spTree>
    <p:extLst>
      <p:ext uri="{BB962C8B-B14F-4D97-AF65-F5344CB8AC3E}">
        <p14:creationId xmlns:p14="http://schemas.microsoft.com/office/powerpoint/2010/main" val="37170151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7" grpId="0" animBg="1"/>
      <p:bldP spid="8" grpId="0" animBg="1"/>
      <p:bldP spid="9"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1" name="Slide Number Placeholder 4"/>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E876B355-3F75-4AEA-B576-1BFA76166AD2}" type="slidenum">
              <a:rPr lang="ar-SA" sz="1400">
                <a:latin typeface="Arial" panose="020B0604020202020204" pitchFamily="34" charset="0"/>
                <a:cs typeface="Arial" pitchFamily="34" charset="0"/>
              </a:rPr>
              <a:pPr algn="r" eaLnBrk="0" hangingPunct="0"/>
              <a:t>59</a:t>
            </a:fld>
            <a:endParaRPr lang="en-US" sz="1400" dirty="0">
              <a:latin typeface="Arial" panose="020B0604020202020204" pitchFamily="34" charset="0"/>
              <a:cs typeface="Arial" pitchFamily="34" charset="0"/>
            </a:endParaRPr>
          </a:p>
        </p:txBody>
      </p:sp>
      <p:sp>
        <p:nvSpPr>
          <p:cNvPr id="119812" name="Rectangle 2"/>
          <p:cNvSpPr>
            <a:spLocks noGrp="1" noChangeArrowheads="1"/>
          </p:cNvSpPr>
          <p:nvPr>
            <p:ph type="title" idx="4294967295"/>
          </p:nvPr>
        </p:nvSpPr>
        <p:spPr/>
        <p:txBody>
          <a:bodyPr/>
          <a:lstStyle/>
          <a:p>
            <a:r>
              <a:rPr lang="en-US"/>
              <a:t>Interpretation</a:t>
            </a:r>
          </a:p>
        </p:txBody>
      </p:sp>
      <p:sp>
        <p:nvSpPr>
          <p:cNvPr id="6" name="Footer Placeholder 1"/>
          <p:cNvSpPr>
            <a:spLocks noGrp="1"/>
          </p:cNvSpPr>
          <p:nvPr>
            <p:ph type="ftr" sz="quarter" idx="10"/>
          </p:nvPr>
        </p:nvSpPr>
        <p:spPr>
          <a:xfrm>
            <a:off x="3124200" y="6245225"/>
            <a:ext cx="3124200" cy="476250"/>
          </a:xfrm>
        </p:spPr>
        <p:txBody>
          <a:bodyPr/>
          <a:lstStyle/>
          <a:p>
            <a:r>
              <a:rPr lang="en-US" dirty="0">
                <a:latin typeface="+mj-lt"/>
              </a:rPr>
              <a:t>Art of Multiprocessor Programming</a:t>
            </a:r>
          </a:p>
        </p:txBody>
      </p:sp>
      <p:sp>
        <p:nvSpPr>
          <p:cNvPr id="2" name="TextBox 1">
            <a:extLst>
              <a:ext uri="{FF2B5EF4-FFF2-40B4-BE49-F238E27FC236}">
                <a16:creationId xmlns:a16="http://schemas.microsoft.com/office/drawing/2014/main" id="{9CDB1E80-FCB4-D8B0-25A6-C599E61E60BC}"/>
              </a:ext>
            </a:extLst>
          </p:cNvPr>
          <p:cNvSpPr txBox="1"/>
          <p:nvPr/>
        </p:nvSpPr>
        <p:spPr bwMode="auto">
          <a:xfrm>
            <a:off x="457200" y="1905000"/>
            <a:ext cx="7772400" cy="523220"/>
          </a:xfrm>
          <a:prstGeom prst="rect">
            <a:avLst/>
          </a:prstGeom>
          <a:solidFill>
            <a:schemeClr val="bg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Cannot solve mutual exclusion with interrupts</a:t>
            </a:r>
          </a:p>
        </p:txBody>
      </p:sp>
      <p:sp>
        <p:nvSpPr>
          <p:cNvPr id="3" name="TextBox 2">
            <a:extLst>
              <a:ext uri="{FF2B5EF4-FFF2-40B4-BE49-F238E27FC236}">
                <a16:creationId xmlns:a16="http://schemas.microsoft.com/office/drawing/2014/main" id="{D61D3F79-58ED-9498-42AB-52B248E4399B}"/>
              </a:ext>
            </a:extLst>
          </p:cNvPr>
          <p:cNvSpPr txBox="1"/>
          <p:nvPr/>
        </p:nvSpPr>
        <p:spPr bwMode="auto">
          <a:xfrm>
            <a:off x="1187730" y="3534932"/>
            <a:ext cx="5123518" cy="523220"/>
          </a:xfrm>
          <a:prstGeom prst="rect">
            <a:avLst/>
          </a:prstGeom>
          <a:solidFill>
            <a:schemeClr val="bg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Receiver resets bit when ready</a:t>
            </a:r>
            <a:endParaRPr lang="en-US" sz="2800" dirty="0">
              <a:solidFill>
                <a:srgbClr val="FFFF00"/>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1D49038D-0E2C-C136-4530-F521B955BC21}"/>
              </a:ext>
            </a:extLst>
          </p:cNvPr>
          <p:cNvSpPr txBox="1"/>
          <p:nvPr/>
        </p:nvSpPr>
        <p:spPr bwMode="auto">
          <a:xfrm>
            <a:off x="1187730" y="2719966"/>
            <a:ext cx="6553200" cy="523220"/>
          </a:xfrm>
          <a:prstGeom prst="rect">
            <a:avLst/>
          </a:prstGeom>
          <a:solidFill>
            <a:schemeClr val="bg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Sender sets fixed bit in receiver’s space</a:t>
            </a:r>
          </a:p>
        </p:txBody>
      </p:sp>
      <p:sp>
        <p:nvSpPr>
          <p:cNvPr id="5" name="TextBox 4">
            <a:extLst>
              <a:ext uri="{FF2B5EF4-FFF2-40B4-BE49-F238E27FC236}">
                <a16:creationId xmlns:a16="http://schemas.microsoft.com/office/drawing/2014/main" id="{2DA92BE1-FAB9-4962-23FD-ADD829133104}"/>
              </a:ext>
            </a:extLst>
          </p:cNvPr>
          <p:cNvSpPr txBox="1"/>
          <p:nvPr/>
        </p:nvSpPr>
        <p:spPr bwMode="auto">
          <a:xfrm>
            <a:off x="1187730" y="4349898"/>
            <a:ext cx="7327648" cy="523220"/>
          </a:xfrm>
          <a:prstGeom prst="rect">
            <a:avLst/>
          </a:prstGeom>
          <a:solidFill>
            <a:schemeClr val="bg1"/>
          </a:solidFill>
          <a:ln w="76200">
            <a:solidFill>
              <a:srgbClr val="FF66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Requires unbounded number of interrupt bits</a:t>
            </a:r>
            <a:endParaRPr lang="en-US" sz="2800" dirty="0">
              <a:solidFill>
                <a:srgbClr val="FFFF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67999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9" name="Slide Number Placeholder 3"/>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B6FA2C03-181B-4285-BECC-8AD720B9444E}" type="slidenum">
              <a:rPr lang="ar-SA" sz="1400">
                <a:latin typeface="Arial" panose="020B0604020202020204" pitchFamily="34" charset="0"/>
                <a:cs typeface="Arial" pitchFamily="34" charset="0"/>
              </a:rPr>
              <a:pPr algn="r" eaLnBrk="0" hangingPunct="0"/>
              <a:t>60</a:t>
            </a:fld>
            <a:endParaRPr lang="en-US" sz="1400" dirty="0">
              <a:latin typeface="Arial" panose="020B0604020202020204" pitchFamily="34" charset="0"/>
              <a:cs typeface="Arial" pitchFamily="34" charset="0"/>
            </a:endParaRPr>
          </a:p>
        </p:txBody>
      </p:sp>
      <p:sp>
        <p:nvSpPr>
          <p:cNvPr id="121860" name="Rectangle 2"/>
          <p:cNvSpPr>
            <a:spLocks noGrp="1" noChangeArrowheads="1"/>
          </p:cNvSpPr>
          <p:nvPr>
            <p:ph type="title" idx="4294967295"/>
          </p:nvPr>
        </p:nvSpPr>
        <p:spPr/>
        <p:txBody>
          <a:bodyPr/>
          <a:lstStyle/>
          <a:p>
            <a:r>
              <a:rPr lang="en-US" dirty="0">
                <a:solidFill>
                  <a:srgbClr val="FFFF00"/>
                </a:solidFill>
              </a:rPr>
              <a:t>Flag Protocol</a:t>
            </a:r>
          </a:p>
        </p:txBody>
      </p:sp>
      <p:sp>
        <p:nvSpPr>
          <p:cNvPr id="121885" name="Oval 27"/>
          <p:cNvSpPr>
            <a:spLocks noChangeArrowheads="1"/>
          </p:cNvSpPr>
          <p:nvPr/>
        </p:nvSpPr>
        <p:spPr bwMode="auto">
          <a:xfrm>
            <a:off x="952500" y="3352800"/>
            <a:ext cx="7239000" cy="2286000"/>
          </a:xfrm>
          <a:prstGeom prst="ellipse">
            <a:avLst/>
          </a:prstGeom>
          <a:solidFill>
            <a:srgbClr val="00FFFF"/>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nvGrpSpPr>
          <p:cNvPr id="121900" name="Group 42"/>
          <p:cNvGrpSpPr>
            <a:grpSpLocks/>
          </p:cNvGrpSpPr>
          <p:nvPr/>
        </p:nvGrpSpPr>
        <p:grpSpPr bwMode="auto">
          <a:xfrm>
            <a:off x="2057400" y="1485900"/>
            <a:ext cx="1057275" cy="1371600"/>
            <a:chOff x="1296" y="960"/>
            <a:chExt cx="666" cy="864"/>
          </a:xfrm>
        </p:grpSpPr>
        <p:sp>
          <p:nvSpPr>
            <p:cNvPr id="121901" name="Rectangle 43"/>
            <p:cNvSpPr>
              <a:spLocks noChangeArrowheads="1"/>
            </p:cNvSpPr>
            <p:nvPr/>
          </p:nvSpPr>
          <p:spPr bwMode="auto">
            <a:xfrm>
              <a:off x="1926" y="1050"/>
              <a:ext cx="36" cy="774"/>
            </a:xfrm>
            <a:prstGeom prst="rect">
              <a:avLst/>
            </a:prstGeom>
            <a:solidFill>
              <a:schemeClr val="tx2"/>
            </a:solidFill>
            <a:ln w="28575">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21902" name="Rectangle 44"/>
            <p:cNvSpPr>
              <a:spLocks noChangeArrowheads="1"/>
            </p:cNvSpPr>
            <p:nvPr/>
          </p:nvSpPr>
          <p:spPr bwMode="auto">
            <a:xfrm>
              <a:off x="1512" y="1050"/>
              <a:ext cx="432" cy="432"/>
            </a:xfrm>
            <a:prstGeom prst="rect">
              <a:avLst/>
            </a:prstGeom>
            <a:solidFill>
              <a:srgbClr val="FF0000"/>
            </a:solidFill>
            <a:ln w="38100">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21903" name="Line 45"/>
            <p:cNvSpPr>
              <a:spLocks noChangeShapeType="1"/>
            </p:cNvSpPr>
            <p:nvPr/>
          </p:nvSpPr>
          <p:spPr bwMode="auto">
            <a:xfrm flipV="1">
              <a:off x="1512" y="1392"/>
              <a:ext cx="216" cy="90"/>
            </a:xfrm>
            <a:prstGeom prst="line">
              <a:avLst/>
            </a:prstGeom>
            <a:noFill/>
            <a:ln w="38100">
              <a:solidFill>
                <a:schemeClr val="tx1"/>
              </a:solidFill>
              <a:round/>
              <a:headEnd/>
              <a:tailEnd/>
            </a:ln>
          </p:spPr>
          <p:txBody>
            <a:bodyPr wrap="none" anchor="ctr"/>
            <a:lstStyle/>
            <a:p>
              <a:endParaRPr lang="en-US"/>
            </a:p>
          </p:txBody>
        </p:sp>
        <p:sp>
          <p:nvSpPr>
            <p:cNvPr id="121904" name="Rectangle 46"/>
            <p:cNvSpPr>
              <a:spLocks noChangeArrowheads="1"/>
            </p:cNvSpPr>
            <p:nvPr/>
          </p:nvSpPr>
          <p:spPr bwMode="auto">
            <a:xfrm>
              <a:off x="1296" y="960"/>
              <a:ext cx="432" cy="432"/>
            </a:xfrm>
            <a:prstGeom prst="rect">
              <a:avLst/>
            </a:prstGeom>
            <a:solidFill>
              <a:srgbClr val="FF0000"/>
            </a:solidFill>
            <a:ln w="38100">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121905" name="Rectangle 48"/>
          <p:cNvSpPr>
            <a:spLocks noChangeArrowheads="1"/>
          </p:cNvSpPr>
          <p:nvPr/>
        </p:nvSpPr>
        <p:spPr bwMode="auto">
          <a:xfrm>
            <a:off x="6867525" y="1628775"/>
            <a:ext cx="57150" cy="1228725"/>
          </a:xfrm>
          <a:prstGeom prst="rect">
            <a:avLst/>
          </a:prstGeom>
          <a:solidFill>
            <a:schemeClr val="tx2"/>
          </a:solidFill>
          <a:ln w="28575">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nvGrpSpPr>
          <p:cNvPr id="121906" name="Group 52"/>
          <p:cNvGrpSpPr>
            <a:grpSpLocks/>
          </p:cNvGrpSpPr>
          <p:nvPr/>
        </p:nvGrpSpPr>
        <p:grpSpPr bwMode="auto">
          <a:xfrm>
            <a:off x="5867400" y="1485900"/>
            <a:ext cx="1028700" cy="828675"/>
            <a:chOff x="3696" y="936"/>
            <a:chExt cx="648" cy="522"/>
          </a:xfrm>
        </p:grpSpPr>
        <p:sp>
          <p:nvSpPr>
            <p:cNvPr id="121907" name="Rectangle 49"/>
            <p:cNvSpPr>
              <a:spLocks noChangeArrowheads="1"/>
            </p:cNvSpPr>
            <p:nvPr/>
          </p:nvSpPr>
          <p:spPr bwMode="auto">
            <a:xfrm>
              <a:off x="3912" y="1026"/>
              <a:ext cx="432" cy="432"/>
            </a:xfrm>
            <a:prstGeom prst="rect">
              <a:avLst/>
            </a:prstGeom>
            <a:solidFill>
              <a:srgbClr val="0000FF"/>
            </a:solidFill>
            <a:ln w="38100">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21908" name="Line 50"/>
            <p:cNvSpPr>
              <a:spLocks noChangeShapeType="1"/>
            </p:cNvSpPr>
            <p:nvPr/>
          </p:nvSpPr>
          <p:spPr bwMode="auto">
            <a:xfrm flipV="1">
              <a:off x="3912" y="1368"/>
              <a:ext cx="216" cy="90"/>
            </a:xfrm>
            <a:prstGeom prst="line">
              <a:avLst/>
            </a:prstGeom>
            <a:noFill/>
            <a:ln w="38100">
              <a:solidFill>
                <a:schemeClr val="tx1"/>
              </a:solidFill>
              <a:round/>
              <a:headEnd/>
              <a:tailEnd/>
            </a:ln>
          </p:spPr>
          <p:txBody>
            <a:bodyPr wrap="none" anchor="ctr"/>
            <a:lstStyle/>
            <a:p>
              <a:endParaRPr lang="en-US"/>
            </a:p>
          </p:txBody>
        </p:sp>
        <p:sp>
          <p:nvSpPr>
            <p:cNvPr id="121909" name="Rectangle 51"/>
            <p:cNvSpPr>
              <a:spLocks noChangeArrowheads="1"/>
            </p:cNvSpPr>
            <p:nvPr/>
          </p:nvSpPr>
          <p:spPr bwMode="auto">
            <a:xfrm>
              <a:off x="3696" y="936"/>
              <a:ext cx="432" cy="432"/>
            </a:xfrm>
            <a:prstGeom prst="rect">
              <a:avLst/>
            </a:prstGeom>
            <a:solidFill>
              <a:srgbClr val="0000FF"/>
            </a:solidFill>
            <a:ln w="38100">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54" name="Footer Placeholder 1"/>
          <p:cNvSpPr>
            <a:spLocks noGrp="1"/>
          </p:cNvSpPr>
          <p:nvPr>
            <p:ph type="ftr" sz="quarter" idx="10"/>
          </p:nvPr>
        </p:nvSpPr>
        <p:spPr>
          <a:xfrm>
            <a:off x="3124200" y="6245225"/>
            <a:ext cx="3124200" cy="476250"/>
          </a:xfrm>
        </p:spPr>
        <p:txBody>
          <a:bodyPr/>
          <a:lstStyle/>
          <a:p>
            <a:r>
              <a:rPr lang="en-US" dirty="0">
                <a:latin typeface="+mj-lt"/>
              </a:rPr>
              <a:t>Art of Multiprocessor Programming</a:t>
            </a:r>
          </a:p>
        </p:txBody>
      </p:sp>
      <p:grpSp>
        <p:nvGrpSpPr>
          <p:cNvPr id="55" name="Group 30">
            <a:extLst>
              <a:ext uri="{FF2B5EF4-FFF2-40B4-BE49-F238E27FC236}">
                <a16:creationId xmlns:a16="http://schemas.microsoft.com/office/drawing/2014/main" id="{C76406EE-66E5-468F-8E87-A4573FA52EAB}"/>
              </a:ext>
            </a:extLst>
          </p:cNvPr>
          <p:cNvGrpSpPr>
            <a:grpSpLocks/>
          </p:cNvGrpSpPr>
          <p:nvPr/>
        </p:nvGrpSpPr>
        <p:grpSpPr bwMode="auto">
          <a:xfrm>
            <a:off x="3429000" y="2057400"/>
            <a:ext cx="1905000" cy="1714500"/>
            <a:chOff x="1728" y="1008"/>
            <a:chExt cx="1968" cy="2376"/>
          </a:xfrm>
          <a:effectLst>
            <a:glow rad="139700">
              <a:schemeClr val="accent3">
                <a:satMod val="175000"/>
                <a:alpha val="40000"/>
              </a:schemeClr>
            </a:glow>
          </a:effectLst>
        </p:grpSpPr>
        <p:sp>
          <p:nvSpPr>
            <p:cNvPr id="56" name="AutoShape 31">
              <a:extLst>
                <a:ext uri="{FF2B5EF4-FFF2-40B4-BE49-F238E27FC236}">
                  <a16:creationId xmlns:a16="http://schemas.microsoft.com/office/drawing/2014/main" id="{26C74C98-1147-4186-B0A5-E429AE906B8E}"/>
                </a:ext>
              </a:extLst>
            </p:cNvPr>
            <p:cNvSpPr>
              <a:spLocks noChangeArrowheads="1"/>
            </p:cNvSpPr>
            <p:nvPr/>
          </p:nvSpPr>
          <p:spPr bwMode="auto">
            <a:xfrm>
              <a:off x="1728" y="1008"/>
              <a:ext cx="1968" cy="1104"/>
            </a:xfrm>
            <a:prstGeom prst="cloudCallout">
              <a:avLst>
                <a:gd name="adj1" fmla="val 1778"/>
                <a:gd name="adj2" fmla="val 49273"/>
              </a:avLst>
            </a:prstGeom>
            <a:solidFill>
              <a:schemeClr val="accent1"/>
            </a:solidFill>
            <a:ln w="9525">
              <a:solidFill>
                <a:schemeClr val="tx1"/>
              </a:solidFill>
              <a:round/>
              <a:headEnd/>
              <a:tailEnd/>
            </a:ln>
          </p:spPr>
          <p:txBody>
            <a:bodyPr anchor="ctr"/>
            <a:lstStyle/>
            <a:p>
              <a:pPr algn="ctr" eaLnBrk="0" hangingPunct="0"/>
              <a:endParaRPr lang="en-US" sz="4400" dirty="0">
                <a:solidFill>
                  <a:srgbClr val="0000FF"/>
                </a:solidFill>
                <a:latin typeface="Arial" panose="020B0604020202020204" pitchFamily="34" charset="0"/>
              </a:endParaRPr>
            </a:p>
          </p:txBody>
        </p:sp>
        <p:sp>
          <p:nvSpPr>
            <p:cNvPr id="57" name="Freeform 32">
              <a:extLst>
                <a:ext uri="{FF2B5EF4-FFF2-40B4-BE49-F238E27FC236}">
                  <a16:creationId xmlns:a16="http://schemas.microsoft.com/office/drawing/2014/main" id="{C1C44D1F-6763-4B9E-884C-9F95A17E83EF}"/>
                </a:ext>
              </a:extLst>
            </p:cNvPr>
            <p:cNvSpPr>
              <a:spLocks/>
            </p:cNvSpPr>
            <p:nvPr/>
          </p:nvSpPr>
          <p:spPr bwMode="auto">
            <a:xfrm>
              <a:off x="1992" y="1800"/>
              <a:ext cx="1048" cy="1584"/>
            </a:xfrm>
            <a:custGeom>
              <a:avLst/>
              <a:gdLst>
                <a:gd name="T0" fmla="*/ 504 w 1048"/>
                <a:gd name="T1" fmla="*/ 264 h 1584"/>
                <a:gd name="T2" fmla="*/ 696 w 1048"/>
                <a:gd name="T3" fmla="*/ 120 h 1584"/>
                <a:gd name="T4" fmla="*/ 936 w 1048"/>
                <a:gd name="T5" fmla="*/ 216 h 1584"/>
                <a:gd name="T6" fmla="*/ 1032 w 1048"/>
                <a:gd name="T7" fmla="*/ 1416 h 1584"/>
                <a:gd name="T8" fmla="*/ 840 w 1048"/>
                <a:gd name="T9" fmla="*/ 1224 h 1584"/>
                <a:gd name="T10" fmla="*/ 504 w 1048"/>
                <a:gd name="T11" fmla="*/ 1464 h 1584"/>
                <a:gd name="T12" fmla="*/ 360 w 1048"/>
                <a:gd name="T13" fmla="*/ 1272 h 1584"/>
                <a:gd name="T14" fmla="*/ 24 w 1048"/>
                <a:gd name="T15" fmla="*/ 1320 h 1584"/>
                <a:gd name="T16" fmla="*/ 504 w 1048"/>
                <a:gd name="T17" fmla="*/ 264 h 15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48"/>
                <a:gd name="T28" fmla="*/ 0 h 1584"/>
                <a:gd name="T29" fmla="*/ 1048 w 1048"/>
                <a:gd name="T30" fmla="*/ 1584 h 15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48" h="1584">
                  <a:moveTo>
                    <a:pt x="504" y="264"/>
                  </a:moveTo>
                  <a:cubicBezTo>
                    <a:pt x="616" y="64"/>
                    <a:pt x="624" y="128"/>
                    <a:pt x="696" y="120"/>
                  </a:cubicBezTo>
                  <a:cubicBezTo>
                    <a:pt x="768" y="112"/>
                    <a:pt x="880" y="0"/>
                    <a:pt x="936" y="216"/>
                  </a:cubicBezTo>
                  <a:cubicBezTo>
                    <a:pt x="992" y="432"/>
                    <a:pt x="1048" y="1248"/>
                    <a:pt x="1032" y="1416"/>
                  </a:cubicBezTo>
                  <a:cubicBezTo>
                    <a:pt x="1016" y="1584"/>
                    <a:pt x="928" y="1216"/>
                    <a:pt x="840" y="1224"/>
                  </a:cubicBezTo>
                  <a:cubicBezTo>
                    <a:pt x="752" y="1232"/>
                    <a:pt x="584" y="1456"/>
                    <a:pt x="504" y="1464"/>
                  </a:cubicBezTo>
                  <a:cubicBezTo>
                    <a:pt x="424" y="1472"/>
                    <a:pt x="440" y="1296"/>
                    <a:pt x="360" y="1272"/>
                  </a:cubicBezTo>
                  <a:cubicBezTo>
                    <a:pt x="280" y="1248"/>
                    <a:pt x="0" y="1488"/>
                    <a:pt x="24" y="1320"/>
                  </a:cubicBezTo>
                  <a:cubicBezTo>
                    <a:pt x="48" y="1152"/>
                    <a:pt x="392" y="464"/>
                    <a:pt x="504" y="264"/>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58" name="Freeform 33">
              <a:extLst>
                <a:ext uri="{FF2B5EF4-FFF2-40B4-BE49-F238E27FC236}">
                  <a16:creationId xmlns:a16="http://schemas.microsoft.com/office/drawing/2014/main" id="{386CF858-ED05-40DB-91D6-D11DA0A57CA2}"/>
                </a:ext>
              </a:extLst>
            </p:cNvPr>
            <p:cNvSpPr>
              <a:spLocks/>
            </p:cNvSpPr>
            <p:nvPr/>
          </p:nvSpPr>
          <p:spPr bwMode="auto">
            <a:xfrm>
              <a:off x="2192" y="1541"/>
              <a:ext cx="1216" cy="627"/>
            </a:xfrm>
            <a:custGeom>
              <a:avLst/>
              <a:gdLst>
                <a:gd name="T0" fmla="*/ 16 w 1216"/>
                <a:gd name="T1" fmla="*/ 139 h 627"/>
                <a:gd name="T2" fmla="*/ 400 w 1216"/>
                <a:gd name="T3" fmla="*/ 619 h 627"/>
                <a:gd name="T4" fmla="*/ 1168 w 1216"/>
                <a:gd name="T5" fmla="*/ 187 h 627"/>
                <a:gd name="T6" fmla="*/ 688 w 1216"/>
                <a:gd name="T7" fmla="*/ 283 h 627"/>
                <a:gd name="T8" fmla="*/ 505 w 1216"/>
                <a:gd name="T9" fmla="*/ 32 h 627"/>
                <a:gd name="T10" fmla="*/ 496 w 1216"/>
                <a:gd name="T11" fmla="*/ 475 h 627"/>
                <a:gd name="T12" fmla="*/ 16 w 1216"/>
                <a:gd name="T13" fmla="*/ 139 h 627"/>
                <a:gd name="T14" fmla="*/ 0 60000 65536"/>
                <a:gd name="T15" fmla="*/ 0 60000 65536"/>
                <a:gd name="T16" fmla="*/ 0 60000 65536"/>
                <a:gd name="T17" fmla="*/ 0 60000 65536"/>
                <a:gd name="T18" fmla="*/ 0 60000 65536"/>
                <a:gd name="T19" fmla="*/ 0 60000 65536"/>
                <a:gd name="T20" fmla="*/ 0 60000 65536"/>
                <a:gd name="T21" fmla="*/ 0 w 1216"/>
                <a:gd name="T22" fmla="*/ 0 h 627"/>
                <a:gd name="T23" fmla="*/ 1216 w 1216"/>
                <a:gd name="T24" fmla="*/ 627 h 6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16" h="627">
                  <a:moveTo>
                    <a:pt x="16" y="139"/>
                  </a:moveTo>
                  <a:cubicBezTo>
                    <a:pt x="0" y="163"/>
                    <a:pt x="208" y="611"/>
                    <a:pt x="400" y="619"/>
                  </a:cubicBezTo>
                  <a:cubicBezTo>
                    <a:pt x="592" y="627"/>
                    <a:pt x="1120" y="243"/>
                    <a:pt x="1168" y="187"/>
                  </a:cubicBezTo>
                  <a:cubicBezTo>
                    <a:pt x="1216" y="131"/>
                    <a:pt x="798" y="309"/>
                    <a:pt x="688" y="283"/>
                  </a:cubicBezTo>
                  <a:cubicBezTo>
                    <a:pt x="578" y="257"/>
                    <a:pt x="537" y="0"/>
                    <a:pt x="505" y="32"/>
                  </a:cubicBezTo>
                  <a:cubicBezTo>
                    <a:pt x="473" y="64"/>
                    <a:pt x="577" y="457"/>
                    <a:pt x="496" y="475"/>
                  </a:cubicBezTo>
                  <a:cubicBezTo>
                    <a:pt x="415" y="493"/>
                    <a:pt x="32" y="115"/>
                    <a:pt x="16" y="139"/>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59" name="Group 34">
            <a:extLst>
              <a:ext uri="{FF2B5EF4-FFF2-40B4-BE49-F238E27FC236}">
                <a16:creationId xmlns:a16="http://schemas.microsoft.com/office/drawing/2014/main" id="{9CF39A1B-3696-43B5-A715-B7220AEC6B92}"/>
              </a:ext>
            </a:extLst>
          </p:cNvPr>
          <p:cNvGrpSpPr>
            <a:grpSpLocks/>
          </p:cNvGrpSpPr>
          <p:nvPr/>
        </p:nvGrpSpPr>
        <p:grpSpPr bwMode="auto">
          <a:xfrm>
            <a:off x="6553200" y="4191000"/>
            <a:ext cx="1905000" cy="1714500"/>
            <a:chOff x="1728" y="1008"/>
            <a:chExt cx="1968" cy="2376"/>
          </a:xfrm>
          <a:effectLst>
            <a:glow rad="139700">
              <a:schemeClr val="accent3">
                <a:satMod val="175000"/>
                <a:alpha val="40000"/>
              </a:schemeClr>
            </a:glow>
          </a:effectLst>
        </p:grpSpPr>
        <p:sp>
          <p:nvSpPr>
            <p:cNvPr id="60" name="AutoShape 35">
              <a:extLst>
                <a:ext uri="{FF2B5EF4-FFF2-40B4-BE49-F238E27FC236}">
                  <a16:creationId xmlns:a16="http://schemas.microsoft.com/office/drawing/2014/main" id="{016766AA-4C65-40D9-AC71-50FA47521F82}"/>
                </a:ext>
              </a:extLst>
            </p:cNvPr>
            <p:cNvSpPr>
              <a:spLocks noChangeArrowheads="1"/>
            </p:cNvSpPr>
            <p:nvPr/>
          </p:nvSpPr>
          <p:spPr bwMode="auto">
            <a:xfrm>
              <a:off x="1728" y="1008"/>
              <a:ext cx="1968" cy="1104"/>
            </a:xfrm>
            <a:prstGeom prst="cloudCallout">
              <a:avLst>
                <a:gd name="adj1" fmla="val 1778"/>
                <a:gd name="adj2" fmla="val 49273"/>
              </a:avLst>
            </a:prstGeom>
            <a:solidFill>
              <a:schemeClr val="accent1"/>
            </a:solidFill>
            <a:ln w="9525">
              <a:solidFill>
                <a:schemeClr val="tx1"/>
              </a:solidFill>
              <a:round/>
              <a:headEnd/>
              <a:tailEnd/>
            </a:ln>
          </p:spPr>
          <p:txBody>
            <a:bodyPr anchor="ctr"/>
            <a:lstStyle/>
            <a:p>
              <a:pPr algn="ctr" eaLnBrk="0" hangingPunct="0"/>
              <a:endParaRPr lang="en-US" sz="4400" dirty="0">
                <a:solidFill>
                  <a:srgbClr val="0000FF"/>
                </a:solidFill>
                <a:latin typeface="Arial" panose="020B0604020202020204" pitchFamily="34" charset="0"/>
              </a:endParaRPr>
            </a:p>
          </p:txBody>
        </p:sp>
        <p:sp>
          <p:nvSpPr>
            <p:cNvPr id="61" name="Freeform 36">
              <a:extLst>
                <a:ext uri="{FF2B5EF4-FFF2-40B4-BE49-F238E27FC236}">
                  <a16:creationId xmlns:a16="http://schemas.microsoft.com/office/drawing/2014/main" id="{2ABCADBB-0A2C-4D20-85A4-816B58F0E92A}"/>
                </a:ext>
              </a:extLst>
            </p:cNvPr>
            <p:cNvSpPr>
              <a:spLocks/>
            </p:cNvSpPr>
            <p:nvPr/>
          </p:nvSpPr>
          <p:spPr bwMode="auto">
            <a:xfrm>
              <a:off x="1992" y="1800"/>
              <a:ext cx="1048" cy="1584"/>
            </a:xfrm>
            <a:custGeom>
              <a:avLst/>
              <a:gdLst>
                <a:gd name="T0" fmla="*/ 504 w 1048"/>
                <a:gd name="T1" fmla="*/ 264 h 1584"/>
                <a:gd name="T2" fmla="*/ 696 w 1048"/>
                <a:gd name="T3" fmla="*/ 120 h 1584"/>
                <a:gd name="T4" fmla="*/ 936 w 1048"/>
                <a:gd name="T5" fmla="*/ 216 h 1584"/>
                <a:gd name="T6" fmla="*/ 1032 w 1048"/>
                <a:gd name="T7" fmla="*/ 1416 h 1584"/>
                <a:gd name="T8" fmla="*/ 840 w 1048"/>
                <a:gd name="T9" fmla="*/ 1224 h 1584"/>
                <a:gd name="T10" fmla="*/ 504 w 1048"/>
                <a:gd name="T11" fmla="*/ 1464 h 1584"/>
                <a:gd name="T12" fmla="*/ 360 w 1048"/>
                <a:gd name="T13" fmla="*/ 1272 h 1584"/>
                <a:gd name="T14" fmla="*/ 24 w 1048"/>
                <a:gd name="T15" fmla="*/ 1320 h 1584"/>
                <a:gd name="T16" fmla="*/ 504 w 1048"/>
                <a:gd name="T17" fmla="*/ 264 h 15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48"/>
                <a:gd name="T28" fmla="*/ 0 h 1584"/>
                <a:gd name="T29" fmla="*/ 1048 w 1048"/>
                <a:gd name="T30" fmla="*/ 1584 h 15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48" h="1584">
                  <a:moveTo>
                    <a:pt x="504" y="264"/>
                  </a:moveTo>
                  <a:cubicBezTo>
                    <a:pt x="616" y="64"/>
                    <a:pt x="624" y="128"/>
                    <a:pt x="696" y="120"/>
                  </a:cubicBezTo>
                  <a:cubicBezTo>
                    <a:pt x="768" y="112"/>
                    <a:pt x="880" y="0"/>
                    <a:pt x="936" y="216"/>
                  </a:cubicBezTo>
                  <a:cubicBezTo>
                    <a:pt x="992" y="432"/>
                    <a:pt x="1048" y="1248"/>
                    <a:pt x="1032" y="1416"/>
                  </a:cubicBezTo>
                  <a:cubicBezTo>
                    <a:pt x="1016" y="1584"/>
                    <a:pt x="928" y="1216"/>
                    <a:pt x="840" y="1224"/>
                  </a:cubicBezTo>
                  <a:cubicBezTo>
                    <a:pt x="752" y="1232"/>
                    <a:pt x="584" y="1456"/>
                    <a:pt x="504" y="1464"/>
                  </a:cubicBezTo>
                  <a:cubicBezTo>
                    <a:pt x="424" y="1472"/>
                    <a:pt x="440" y="1296"/>
                    <a:pt x="360" y="1272"/>
                  </a:cubicBezTo>
                  <a:cubicBezTo>
                    <a:pt x="280" y="1248"/>
                    <a:pt x="0" y="1488"/>
                    <a:pt x="24" y="1320"/>
                  </a:cubicBezTo>
                  <a:cubicBezTo>
                    <a:pt x="48" y="1152"/>
                    <a:pt x="392" y="464"/>
                    <a:pt x="504" y="264"/>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62" name="Freeform 37">
              <a:extLst>
                <a:ext uri="{FF2B5EF4-FFF2-40B4-BE49-F238E27FC236}">
                  <a16:creationId xmlns:a16="http://schemas.microsoft.com/office/drawing/2014/main" id="{F088B23E-094F-4897-BEC2-0102DF90E411}"/>
                </a:ext>
              </a:extLst>
            </p:cNvPr>
            <p:cNvSpPr>
              <a:spLocks/>
            </p:cNvSpPr>
            <p:nvPr/>
          </p:nvSpPr>
          <p:spPr bwMode="auto">
            <a:xfrm>
              <a:off x="2192" y="1541"/>
              <a:ext cx="1216" cy="627"/>
            </a:xfrm>
            <a:custGeom>
              <a:avLst/>
              <a:gdLst>
                <a:gd name="T0" fmla="*/ 16 w 1216"/>
                <a:gd name="T1" fmla="*/ 139 h 627"/>
                <a:gd name="T2" fmla="*/ 400 w 1216"/>
                <a:gd name="T3" fmla="*/ 619 h 627"/>
                <a:gd name="T4" fmla="*/ 1168 w 1216"/>
                <a:gd name="T5" fmla="*/ 187 h 627"/>
                <a:gd name="T6" fmla="*/ 688 w 1216"/>
                <a:gd name="T7" fmla="*/ 283 h 627"/>
                <a:gd name="T8" fmla="*/ 505 w 1216"/>
                <a:gd name="T9" fmla="*/ 32 h 627"/>
                <a:gd name="T10" fmla="*/ 496 w 1216"/>
                <a:gd name="T11" fmla="*/ 475 h 627"/>
                <a:gd name="T12" fmla="*/ 16 w 1216"/>
                <a:gd name="T13" fmla="*/ 139 h 627"/>
                <a:gd name="T14" fmla="*/ 0 60000 65536"/>
                <a:gd name="T15" fmla="*/ 0 60000 65536"/>
                <a:gd name="T16" fmla="*/ 0 60000 65536"/>
                <a:gd name="T17" fmla="*/ 0 60000 65536"/>
                <a:gd name="T18" fmla="*/ 0 60000 65536"/>
                <a:gd name="T19" fmla="*/ 0 60000 65536"/>
                <a:gd name="T20" fmla="*/ 0 60000 65536"/>
                <a:gd name="T21" fmla="*/ 0 w 1216"/>
                <a:gd name="T22" fmla="*/ 0 h 627"/>
                <a:gd name="T23" fmla="*/ 1216 w 1216"/>
                <a:gd name="T24" fmla="*/ 627 h 6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16" h="627">
                  <a:moveTo>
                    <a:pt x="16" y="139"/>
                  </a:moveTo>
                  <a:cubicBezTo>
                    <a:pt x="0" y="163"/>
                    <a:pt x="208" y="611"/>
                    <a:pt x="400" y="619"/>
                  </a:cubicBezTo>
                  <a:cubicBezTo>
                    <a:pt x="592" y="627"/>
                    <a:pt x="1120" y="243"/>
                    <a:pt x="1168" y="187"/>
                  </a:cubicBezTo>
                  <a:cubicBezTo>
                    <a:pt x="1216" y="131"/>
                    <a:pt x="798" y="309"/>
                    <a:pt x="688" y="283"/>
                  </a:cubicBezTo>
                  <a:cubicBezTo>
                    <a:pt x="578" y="257"/>
                    <a:pt x="537" y="0"/>
                    <a:pt x="505" y="32"/>
                  </a:cubicBezTo>
                  <a:cubicBezTo>
                    <a:pt x="473" y="64"/>
                    <a:pt x="577" y="457"/>
                    <a:pt x="496" y="475"/>
                  </a:cubicBezTo>
                  <a:cubicBezTo>
                    <a:pt x="415" y="493"/>
                    <a:pt x="32" y="115"/>
                    <a:pt x="16" y="139"/>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63" name="Group 38">
            <a:extLst>
              <a:ext uri="{FF2B5EF4-FFF2-40B4-BE49-F238E27FC236}">
                <a16:creationId xmlns:a16="http://schemas.microsoft.com/office/drawing/2014/main" id="{97365CF1-5271-4821-880C-5FD357B424DD}"/>
              </a:ext>
            </a:extLst>
          </p:cNvPr>
          <p:cNvGrpSpPr>
            <a:grpSpLocks/>
          </p:cNvGrpSpPr>
          <p:nvPr/>
        </p:nvGrpSpPr>
        <p:grpSpPr bwMode="auto">
          <a:xfrm>
            <a:off x="609600" y="4114800"/>
            <a:ext cx="1905000" cy="1714500"/>
            <a:chOff x="1728" y="1008"/>
            <a:chExt cx="1968" cy="2376"/>
          </a:xfrm>
          <a:effectLst>
            <a:glow rad="139700">
              <a:schemeClr val="accent3">
                <a:satMod val="175000"/>
                <a:alpha val="40000"/>
              </a:schemeClr>
            </a:glow>
          </a:effectLst>
        </p:grpSpPr>
        <p:sp>
          <p:nvSpPr>
            <p:cNvPr id="64" name="AutoShape 39">
              <a:extLst>
                <a:ext uri="{FF2B5EF4-FFF2-40B4-BE49-F238E27FC236}">
                  <a16:creationId xmlns:a16="http://schemas.microsoft.com/office/drawing/2014/main" id="{91AA6F6F-94EF-4A92-A3AC-68053A812ECB}"/>
                </a:ext>
              </a:extLst>
            </p:cNvPr>
            <p:cNvSpPr>
              <a:spLocks noChangeArrowheads="1"/>
            </p:cNvSpPr>
            <p:nvPr/>
          </p:nvSpPr>
          <p:spPr bwMode="auto">
            <a:xfrm>
              <a:off x="1728" y="1008"/>
              <a:ext cx="1968" cy="1104"/>
            </a:xfrm>
            <a:prstGeom prst="cloudCallout">
              <a:avLst>
                <a:gd name="adj1" fmla="val 1778"/>
                <a:gd name="adj2" fmla="val 49273"/>
              </a:avLst>
            </a:prstGeom>
            <a:solidFill>
              <a:schemeClr val="accent1"/>
            </a:solidFill>
            <a:ln w="9525">
              <a:solidFill>
                <a:schemeClr val="tx1"/>
              </a:solidFill>
              <a:round/>
              <a:headEnd/>
              <a:tailEnd/>
            </a:ln>
          </p:spPr>
          <p:txBody>
            <a:bodyPr anchor="ctr"/>
            <a:lstStyle/>
            <a:p>
              <a:pPr algn="ctr" eaLnBrk="0" hangingPunct="0"/>
              <a:endParaRPr lang="en-US" sz="4400" dirty="0">
                <a:solidFill>
                  <a:srgbClr val="0000FF"/>
                </a:solidFill>
                <a:latin typeface="Arial" panose="020B0604020202020204" pitchFamily="34" charset="0"/>
              </a:endParaRPr>
            </a:p>
          </p:txBody>
        </p:sp>
        <p:sp>
          <p:nvSpPr>
            <p:cNvPr id="65" name="Freeform 40">
              <a:extLst>
                <a:ext uri="{FF2B5EF4-FFF2-40B4-BE49-F238E27FC236}">
                  <a16:creationId xmlns:a16="http://schemas.microsoft.com/office/drawing/2014/main" id="{C21FCB6A-A46C-4BF8-BA63-B5B08C3FDC36}"/>
                </a:ext>
              </a:extLst>
            </p:cNvPr>
            <p:cNvSpPr>
              <a:spLocks/>
            </p:cNvSpPr>
            <p:nvPr/>
          </p:nvSpPr>
          <p:spPr bwMode="auto">
            <a:xfrm>
              <a:off x="1992" y="1800"/>
              <a:ext cx="1048" cy="1584"/>
            </a:xfrm>
            <a:custGeom>
              <a:avLst/>
              <a:gdLst>
                <a:gd name="T0" fmla="*/ 504 w 1048"/>
                <a:gd name="T1" fmla="*/ 264 h 1584"/>
                <a:gd name="T2" fmla="*/ 696 w 1048"/>
                <a:gd name="T3" fmla="*/ 120 h 1584"/>
                <a:gd name="T4" fmla="*/ 936 w 1048"/>
                <a:gd name="T5" fmla="*/ 216 h 1584"/>
                <a:gd name="T6" fmla="*/ 1032 w 1048"/>
                <a:gd name="T7" fmla="*/ 1416 h 1584"/>
                <a:gd name="T8" fmla="*/ 840 w 1048"/>
                <a:gd name="T9" fmla="*/ 1224 h 1584"/>
                <a:gd name="T10" fmla="*/ 504 w 1048"/>
                <a:gd name="T11" fmla="*/ 1464 h 1584"/>
                <a:gd name="T12" fmla="*/ 360 w 1048"/>
                <a:gd name="T13" fmla="*/ 1272 h 1584"/>
                <a:gd name="T14" fmla="*/ 24 w 1048"/>
                <a:gd name="T15" fmla="*/ 1320 h 1584"/>
                <a:gd name="T16" fmla="*/ 504 w 1048"/>
                <a:gd name="T17" fmla="*/ 264 h 15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48"/>
                <a:gd name="T28" fmla="*/ 0 h 1584"/>
                <a:gd name="T29" fmla="*/ 1048 w 1048"/>
                <a:gd name="T30" fmla="*/ 1584 h 15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48" h="1584">
                  <a:moveTo>
                    <a:pt x="504" y="264"/>
                  </a:moveTo>
                  <a:cubicBezTo>
                    <a:pt x="616" y="64"/>
                    <a:pt x="624" y="128"/>
                    <a:pt x="696" y="120"/>
                  </a:cubicBezTo>
                  <a:cubicBezTo>
                    <a:pt x="768" y="112"/>
                    <a:pt x="880" y="0"/>
                    <a:pt x="936" y="216"/>
                  </a:cubicBezTo>
                  <a:cubicBezTo>
                    <a:pt x="992" y="432"/>
                    <a:pt x="1048" y="1248"/>
                    <a:pt x="1032" y="1416"/>
                  </a:cubicBezTo>
                  <a:cubicBezTo>
                    <a:pt x="1016" y="1584"/>
                    <a:pt x="928" y="1216"/>
                    <a:pt x="840" y="1224"/>
                  </a:cubicBezTo>
                  <a:cubicBezTo>
                    <a:pt x="752" y="1232"/>
                    <a:pt x="584" y="1456"/>
                    <a:pt x="504" y="1464"/>
                  </a:cubicBezTo>
                  <a:cubicBezTo>
                    <a:pt x="424" y="1472"/>
                    <a:pt x="440" y="1296"/>
                    <a:pt x="360" y="1272"/>
                  </a:cubicBezTo>
                  <a:cubicBezTo>
                    <a:pt x="280" y="1248"/>
                    <a:pt x="0" y="1488"/>
                    <a:pt x="24" y="1320"/>
                  </a:cubicBezTo>
                  <a:cubicBezTo>
                    <a:pt x="48" y="1152"/>
                    <a:pt x="392" y="464"/>
                    <a:pt x="504" y="264"/>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66" name="Freeform 41">
              <a:extLst>
                <a:ext uri="{FF2B5EF4-FFF2-40B4-BE49-F238E27FC236}">
                  <a16:creationId xmlns:a16="http://schemas.microsoft.com/office/drawing/2014/main" id="{44B85DEF-9967-4302-BF93-E23AA76DB523}"/>
                </a:ext>
              </a:extLst>
            </p:cNvPr>
            <p:cNvSpPr>
              <a:spLocks/>
            </p:cNvSpPr>
            <p:nvPr/>
          </p:nvSpPr>
          <p:spPr bwMode="auto">
            <a:xfrm>
              <a:off x="2192" y="1541"/>
              <a:ext cx="1216" cy="627"/>
            </a:xfrm>
            <a:custGeom>
              <a:avLst/>
              <a:gdLst>
                <a:gd name="T0" fmla="*/ 16 w 1216"/>
                <a:gd name="T1" fmla="*/ 139 h 627"/>
                <a:gd name="T2" fmla="*/ 400 w 1216"/>
                <a:gd name="T3" fmla="*/ 619 h 627"/>
                <a:gd name="T4" fmla="*/ 1168 w 1216"/>
                <a:gd name="T5" fmla="*/ 187 h 627"/>
                <a:gd name="T6" fmla="*/ 688 w 1216"/>
                <a:gd name="T7" fmla="*/ 283 h 627"/>
                <a:gd name="T8" fmla="*/ 505 w 1216"/>
                <a:gd name="T9" fmla="*/ 32 h 627"/>
                <a:gd name="T10" fmla="*/ 496 w 1216"/>
                <a:gd name="T11" fmla="*/ 475 h 627"/>
                <a:gd name="T12" fmla="*/ 16 w 1216"/>
                <a:gd name="T13" fmla="*/ 139 h 627"/>
                <a:gd name="T14" fmla="*/ 0 60000 65536"/>
                <a:gd name="T15" fmla="*/ 0 60000 65536"/>
                <a:gd name="T16" fmla="*/ 0 60000 65536"/>
                <a:gd name="T17" fmla="*/ 0 60000 65536"/>
                <a:gd name="T18" fmla="*/ 0 60000 65536"/>
                <a:gd name="T19" fmla="*/ 0 60000 65536"/>
                <a:gd name="T20" fmla="*/ 0 60000 65536"/>
                <a:gd name="T21" fmla="*/ 0 w 1216"/>
                <a:gd name="T22" fmla="*/ 0 h 627"/>
                <a:gd name="T23" fmla="*/ 1216 w 1216"/>
                <a:gd name="T24" fmla="*/ 627 h 6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16" h="627">
                  <a:moveTo>
                    <a:pt x="16" y="139"/>
                  </a:moveTo>
                  <a:cubicBezTo>
                    <a:pt x="0" y="163"/>
                    <a:pt x="208" y="611"/>
                    <a:pt x="400" y="619"/>
                  </a:cubicBezTo>
                  <a:cubicBezTo>
                    <a:pt x="592" y="627"/>
                    <a:pt x="1120" y="243"/>
                    <a:pt x="1168" y="187"/>
                  </a:cubicBezTo>
                  <a:cubicBezTo>
                    <a:pt x="1216" y="131"/>
                    <a:pt x="798" y="309"/>
                    <a:pt x="688" y="283"/>
                  </a:cubicBezTo>
                  <a:cubicBezTo>
                    <a:pt x="578" y="257"/>
                    <a:pt x="537" y="0"/>
                    <a:pt x="505" y="32"/>
                  </a:cubicBezTo>
                  <a:cubicBezTo>
                    <a:pt x="473" y="64"/>
                    <a:pt x="577" y="457"/>
                    <a:pt x="496" y="475"/>
                  </a:cubicBezTo>
                  <a:cubicBezTo>
                    <a:pt x="415" y="493"/>
                    <a:pt x="32" y="115"/>
                    <a:pt x="16" y="139"/>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2" name="Group 1">
            <a:extLst>
              <a:ext uri="{FF2B5EF4-FFF2-40B4-BE49-F238E27FC236}">
                <a16:creationId xmlns:a16="http://schemas.microsoft.com/office/drawing/2014/main" id="{DDC24F86-4925-F91E-C459-C5F9BD5CB64B}"/>
              </a:ext>
            </a:extLst>
          </p:cNvPr>
          <p:cNvGrpSpPr/>
          <p:nvPr/>
        </p:nvGrpSpPr>
        <p:grpSpPr>
          <a:xfrm>
            <a:off x="806658" y="2067820"/>
            <a:ext cx="1447800" cy="1295400"/>
            <a:chOff x="806658" y="2067820"/>
            <a:chExt cx="1447800" cy="1295400"/>
          </a:xfrm>
        </p:grpSpPr>
        <p:grpSp>
          <p:nvGrpSpPr>
            <p:cNvPr id="3" name="Group 2">
              <a:extLst>
                <a:ext uri="{FF2B5EF4-FFF2-40B4-BE49-F238E27FC236}">
                  <a16:creationId xmlns:a16="http://schemas.microsoft.com/office/drawing/2014/main" id="{F21F2D2E-15B9-BC87-A6B5-C2D2A78BD843}"/>
                </a:ext>
              </a:extLst>
            </p:cNvPr>
            <p:cNvGrpSpPr/>
            <p:nvPr/>
          </p:nvGrpSpPr>
          <p:grpSpPr>
            <a:xfrm>
              <a:off x="806658" y="2067820"/>
              <a:ext cx="1447800" cy="1295400"/>
              <a:chOff x="849313" y="2286000"/>
              <a:chExt cx="1447800" cy="1295400"/>
            </a:xfrm>
            <a:effectLst>
              <a:glow rad="228600">
                <a:schemeClr val="accent3">
                  <a:satMod val="175000"/>
                  <a:alpha val="40000"/>
                </a:schemeClr>
              </a:glow>
            </a:effectLst>
          </p:grpSpPr>
          <p:sp>
            <p:nvSpPr>
              <p:cNvPr id="5" name="Freeform 4">
                <a:extLst>
                  <a:ext uri="{FF2B5EF4-FFF2-40B4-BE49-F238E27FC236}">
                    <a16:creationId xmlns:a16="http://schemas.microsoft.com/office/drawing/2014/main" id="{65EECBEA-4E5A-F3E1-F263-812DACA9BA2E}"/>
                  </a:ext>
                </a:extLst>
              </p:cNvPr>
              <p:cNvSpPr>
                <a:spLocks/>
              </p:cNvSpPr>
              <p:nvPr/>
            </p:nvSpPr>
            <p:spPr bwMode="auto">
              <a:xfrm>
                <a:off x="2068513" y="26670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6" name="Freeform 5">
                <a:extLst>
                  <a:ext uri="{FF2B5EF4-FFF2-40B4-BE49-F238E27FC236}">
                    <a16:creationId xmlns:a16="http://schemas.microsoft.com/office/drawing/2014/main" id="{5C4A8624-4E0D-6E54-A618-3722FD66A8DF}"/>
                  </a:ext>
                </a:extLst>
              </p:cNvPr>
              <p:cNvSpPr>
                <a:spLocks/>
              </p:cNvSpPr>
              <p:nvPr/>
            </p:nvSpPr>
            <p:spPr bwMode="auto">
              <a:xfrm>
                <a:off x="1839913" y="25146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7" name="Freeform 6">
                <a:extLst>
                  <a:ext uri="{FF2B5EF4-FFF2-40B4-BE49-F238E27FC236}">
                    <a16:creationId xmlns:a16="http://schemas.microsoft.com/office/drawing/2014/main" id="{29CDF44E-2868-BFCE-9DD8-7E98361937BB}"/>
                  </a:ext>
                </a:extLst>
              </p:cNvPr>
              <p:cNvSpPr>
                <a:spLocks/>
              </p:cNvSpPr>
              <p:nvPr/>
            </p:nvSpPr>
            <p:spPr bwMode="auto">
              <a:xfrm>
                <a:off x="1611313" y="23622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8" name="Freeform 7">
                <a:extLst>
                  <a:ext uri="{FF2B5EF4-FFF2-40B4-BE49-F238E27FC236}">
                    <a16:creationId xmlns:a16="http://schemas.microsoft.com/office/drawing/2014/main" id="{7BF7FF54-F12A-3B5C-F641-64F59F9CD013}"/>
                  </a:ext>
                </a:extLst>
              </p:cNvPr>
              <p:cNvSpPr>
                <a:spLocks/>
              </p:cNvSpPr>
              <p:nvPr/>
            </p:nvSpPr>
            <p:spPr bwMode="auto">
              <a:xfrm>
                <a:off x="1382713" y="2286000"/>
                <a:ext cx="228600" cy="457200"/>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9" name="Freeform 8">
                <a:extLst>
                  <a:ext uri="{FF2B5EF4-FFF2-40B4-BE49-F238E27FC236}">
                    <a16:creationId xmlns:a16="http://schemas.microsoft.com/office/drawing/2014/main" id="{B14DF08F-7182-15EA-504F-6FF949551F00}"/>
                  </a:ext>
                </a:extLst>
              </p:cNvPr>
              <p:cNvSpPr>
                <a:spLocks/>
              </p:cNvSpPr>
              <p:nvPr/>
            </p:nvSpPr>
            <p:spPr bwMode="auto">
              <a:xfrm>
                <a:off x="968376" y="2286000"/>
                <a:ext cx="1252538" cy="849313"/>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0" name="Freeform 9">
                <a:extLst>
                  <a:ext uri="{FF2B5EF4-FFF2-40B4-BE49-F238E27FC236}">
                    <a16:creationId xmlns:a16="http://schemas.microsoft.com/office/drawing/2014/main" id="{B3E1A41F-8FEE-F93F-94C1-1B87B1DCDBD2}"/>
                  </a:ext>
                </a:extLst>
              </p:cNvPr>
              <p:cNvSpPr>
                <a:spLocks/>
              </p:cNvSpPr>
              <p:nvPr/>
            </p:nvSpPr>
            <p:spPr bwMode="auto">
              <a:xfrm>
                <a:off x="984251" y="2438400"/>
                <a:ext cx="779463" cy="900113"/>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1" name="Freeform 10">
                <a:extLst>
                  <a:ext uri="{FF2B5EF4-FFF2-40B4-BE49-F238E27FC236}">
                    <a16:creationId xmlns:a16="http://schemas.microsoft.com/office/drawing/2014/main" id="{EFFA0A10-0443-F668-7210-06E044C8169E}"/>
                  </a:ext>
                </a:extLst>
              </p:cNvPr>
              <p:cNvSpPr>
                <a:spLocks/>
              </p:cNvSpPr>
              <p:nvPr/>
            </p:nvSpPr>
            <p:spPr bwMode="auto">
              <a:xfrm>
                <a:off x="1738313" y="2819400"/>
                <a:ext cx="482600" cy="519113"/>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2" name="Freeform 11">
                <a:extLst>
                  <a:ext uri="{FF2B5EF4-FFF2-40B4-BE49-F238E27FC236}">
                    <a16:creationId xmlns:a16="http://schemas.microsoft.com/office/drawing/2014/main" id="{6CA3CD3D-F137-C5A5-1B7A-0D5196B6E7A7}"/>
                  </a:ext>
                </a:extLst>
              </p:cNvPr>
              <p:cNvSpPr>
                <a:spLocks/>
              </p:cNvSpPr>
              <p:nvPr/>
            </p:nvSpPr>
            <p:spPr bwMode="auto">
              <a:xfrm>
                <a:off x="1382713" y="3048000"/>
                <a:ext cx="381000" cy="533400"/>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3" name="Freeform 12">
                <a:extLst>
                  <a:ext uri="{FF2B5EF4-FFF2-40B4-BE49-F238E27FC236}">
                    <a16:creationId xmlns:a16="http://schemas.microsoft.com/office/drawing/2014/main" id="{35025C60-DD24-AA90-78DD-C087DBE85C7F}"/>
                  </a:ext>
                </a:extLst>
              </p:cNvPr>
              <p:cNvSpPr>
                <a:spLocks/>
              </p:cNvSpPr>
              <p:nvPr/>
            </p:nvSpPr>
            <p:spPr bwMode="auto">
              <a:xfrm>
                <a:off x="1154113" y="2895600"/>
                <a:ext cx="381000" cy="457200"/>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4" name="Freeform 13">
                <a:extLst>
                  <a:ext uri="{FF2B5EF4-FFF2-40B4-BE49-F238E27FC236}">
                    <a16:creationId xmlns:a16="http://schemas.microsoft.com/office/drawing/2014/main" id="{8337BB09-0E13-C1CA-E3A3-869777DC47CF}"/>
                  </a:ext>
                </a:extLst>
              </p:cNvPr>
              <p:cNvSpPr>
                <a:spLocks/>
              </p:cNvSpPr>
              <p:nvPr/>
            </p:nvSpPr>
            <p:spPr bwMode="auto">
              <a:xfrm>
                <a:off x="1001713" y="27432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5" name="Freeform 14">
                <a:extLst>
                  <a:ext uri="{FF2B5EF4-FFF2-40B4-BE49-F238E27FC236}">
                    <a16:creationId xmlns:a16="http://schemas.microsoft.com/office/drawing/2014/main" id="{3C3562AD-6A35-115A-6743-D6DF15CA509D}"/>
                  </a:ext>
                </a:extLst>
              </p:cNvPr>
              <p:cNvSpPr>
                <a:spLocks/>
              </p:cNvSpPr>
              <p:nvPr/>
            </p:nvSpPr>
            <p:spPr bwMode="auto">
              <a:xfrm>
                <a:off x="849313" y="25908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4" name="Text Box 28">
              <a:extLst>
                <a:ext uri="{FF2B5EF4-FFF2-40B4-BE49-F238E27FC236}">
                  <a16:creationId xmlns:a16="http://schemas.microsoft.com/office/drawing/2014/main" id="{22ED3AB7-F63D-440F-44AF-7998B55CE5FA}"/>
                </a:ext>
              </a:extLst>
            </p:cNvPr>
            <p:cNvSpPr txBox="1">
              <a:spLocks noChangeArrowheads="1"/>
            </p:cNvSpPr>
            <p:nvPr/>
          </p:nvSpPr>
          <p:spPr bwMode="auto">
            <a:xfrm>
              <a:off x="1516253" y="2270434"/>
              <a:ext cx="423513" cy="523220"/>
            </a:xfrm>
            <a:prstGeom prst="rect">
              <a:avLst/>
            </a:prstGeom>
            <a:noFill/>
            <a:ln w="9525">
              <a:noFill/>
              <a:miter lim="800000"/>
              <a:headEnd/>
              <a:tailEnd/>
            </a:ln>
          </p:spPr>
          <p:txBody>
            <a:bodyPr wrap="none">
              <a:spAutoFit/>
            </a:bodyPr>
            <a:lstStyle/>
            <a:p>
              <a:pPr algn="r" eaLnBrk="0" hangingPunct="0"/>
              <a:r>
                <a:rPr lang="en-US" sz="2800" dirty="0">
                  <a:latin typeface="Arial" panose="020B0604020202020204" pitchFamily="34" charset="0"/>
                </a:rPr>
                <a:t>A</a:t>
              </a:r>
            </a:p>
          </p:txBody>
        </p:sp>
      </p:grpSp>
      <p:grpSp>
        <p:nvGrpSpPr>
          <p:cNvPr id="16" name="Group 15">
            <a:extLst>
              <a:ext uri="{FF2B5EF4-FFF2-40B4-BE49-F238E27FC236}">
                <a16:creationId xmlns:a16="http://schemas.microsoft.com/office/drawing/2014/main" id="{BE6FF375-4925-1C01-3C3B-6CFD6C9A09AF}"/>
              </a:ext>
            </a:extLst>
          </p:cNvPr>
          <p:cNvGrpSpPr/>
          <p:nvPr/>
        </p:nvGrpSpPr>
        <p:grpSpPr>
          <a:xfrm>
            <a:off x="7431049" y="1882775"/>
            <a:ext cx="1447800" cy="1295400"/>
            <a:chOff x="7431049" y="1882775"/>
            <a:chExt cx="1447800" cy="1295400"/>
          </a:xfrm>
        </p:grpSpPr>
        <p:grpSp>
          <p:nvGrpSpPr>
            <p:cNvPr id="17" name="Group 15">
              <a:extLst>
                <a:ext uri="{FF2B5EF4-FFF2-40B4-BE49-F238E27FC236}">
                  <a16:creationId xmlns:a16="http://schemas.microsoft.com/office/drawing/2014/main" id="{E542A7E1-BD6B-2B9C-1893-CE0AF54C2350}"/>
                </a:ext>
              </a:extLst>
            </p:cNvPr>
            <p:cNvGrpSpPr>
              <a:grpSpLocks/>
            </p:cNvGrpSpPr>
            <p:nvPr/>
          </p:nvGrpSpPr>
          <p:grpSpPr bwMode="auto">
            <a:xfrm flipH="1">
              <a:off x="7431049" y="1882775"/>
              <a:ext cx="1447800" cy="1295400"/>
              <a:chOff x="2832" y="2064"/>
              <a:chExt cx="912" cy="816"/>
            </a:xfrm>
            <a:effectLst>
              <a:glow rad="228600">
                <a:schemeClr val="accent3">
                  <a:satMod val="175000"/>
                  <a:alpha val="40000"/>
                </a:schemeClr>
              </a:glow>
            </a:effectLst>
          </p:grpSpPr>
          <p:sp>
            <p:nvSpPr>
              <p:cNvPr id="19" name="Freeform 16">
                <a:extLst>
                  <a:ext uri="{FF2B5EF4-FFF2-40B4-BE49-F238E27FC236}">
                    <a16:creationId xmlns:a16="http://schemas.microsoft.com/office/drawing/2014/main" id="{546DF911-7423-CBA5-FDE5-844A7269509D}"/>
                  </a:ext>
                </a:extLst>
              </p:cNvPr>
              <p:cNvSpPr>
                <a:spLocks/>
              </p:cNvSpPr>
              <p:nvPr/>
            </p:nvSpPr>
            <p:spPr bwMode="auto">
              <a:xfrm>
                <a:off x="3600" y="230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0" name="Freeform 17">
                <a:extLst>
                  <a:ext uri="{FF2B5EF4-FFF2-40B4-BE49-F238E27FC236}">
                    <a16:creationId xmlns:a16="http://schemas.microsoft.com/office/drawing/2014/main" id="{ED0A18AF-EE3C-BBCB-F91D-998E7122F69C}"/>
                  </a:ext>
                </a:extLst>
              </p:cNvPr>
              <p:cNvSpPr>
                <a:spLocks/>
              </p:cNvSpPr>
              <p:nvPr/>
            </p:nvSpPr>
            <p:spPr bwMode="auto">
              <a:xfrm>
                <a:off x="3456" y="220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1" name="Freeform 18">
                <a:extLst>
                  <a:ext uri="{FF2B5EF4-FFF2-40B4-BE49-F238E27FC236}">
                    <a16:creationId xmlns:a16="http://schemas.microsoft.com/office/drawing/2014/main" id="{57822D66-F944-BEB3-3EB7-8B8F7EA5AD4E}"/>
                  </a:ext>
                </a:extLst>
              </p:cNvPr>
              <p:cNvSpPr>
                <a:spLocks/>
              </p:cNvSpPr>
              <p:nvPr/>
            </p:nvSpPr>
            <p:spPr bwMode="auto">
              <a:xfrm>
                <a:off x="3312" y="21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2" name="Freeform 19">
                <a:extLst>
                  <a:ext uri="{FF2B5EF4-FFF2-40B4-BE49-F238E27FC236}">
                    <a16:creationId xmlns:a16="http://schemas.microsoft.com/office/drawing/2014/main" id="{C9625C04-790A-E7C3-C307-13A5325FFB72}"/>
                  </a:ext>
                </a:extLst>
              </p:cNvPr>
              <p:cNvSpPr>
                <a:spLocks/>
              </p:cNvSpPr>
              <p:nvPr/>
            </p:nvSpPr>
            <p:spPr bwMode="auto">
              <a:xfrm>
                <a:off x="3168" y="2064"/>
                <a:ext cx="144" cy="288"/>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 name="Freeform 20">
                <a:extLst>
                  <a:ext uri="{FF2B5EF4-FFF2-40B4-BE49-F238E27FC236}">
                    <a16:creationId xmlns:a16="http://schemas.microsoft.com/office/drawing/2014/main" id="{BBBB6752-A1E8-933E-AB04-66C8C1CDDB87}"/>
                  </a:ext>
                </a:extLst>
              </p:cNvPr>
              <p:cNvSpPr>
                <a:spLocks/>
              </p:cNvSpPr>
              <p:nvPr/>
            </p:nvSpPr>
            <p:spPr bwMode="auto">
              <a:xfrm>
                <a:off x="2907" y="206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6666FF"/>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4" name="Freeform 21">
                <a:extLst>
                  <a:ext uri="{FF2B5EF4-FFF2-40B4-BE49-F238E27FC236}">
                    <a16:creationId xmlns:a16="http://schemas.microsoft.com/office/drawing/2014/main" id="{B7BACF55-7F79-6A1B-5706-624E8DA00569}"/>
                  </a:ext>
                </a:extLst>
              </p:cNvPr>
              <p:cNvSpPr>
                <a:spLocks/>
              </p:cNvSpPr>
              <p:nvPr/>
            </p:nvSpPr>
            <p:spPr bwMode="auto">
              <a:xfrm>
                <a:off x="2917" y="216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6666FF"/>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 name="Freeform 22">
                <a:extLst>
                  <a:ext uri="{FF2B5EF4-FFF2-40B4-BE49-F238E27FC236}">
                    <a16:creationId xmlns:a16="http://schemas.microsoft.com/office/drawing/2014/main" id="{E106FF40-4932-3B6D-F47D-5A1AF08F864E}"/>
                  </a:ext>
                </a:extLst>
              </p:cNvPr>
              <p:cNvSpPr>
                <a:spLocks/>
              </p:cNvSpPr>
              <p:nvPr/>
            </p:nvSpPr>
            <p:spPr bwMode="auto">
              <a:xfrm>
                <a:off x="3392" y="240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6666FF"/>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6" name="Freeform 23">
                <a:extLst>
                  <a:ext uri="{FF2B5EF4-FFF2-40B4-BE49-F238E27FC236}">
                    <a16:creationId xmlns:a16="http://schemas.microsoft.com/office/drawing/2014/main" id="{FA816F91-D196-B73B-1E2E-5AE8375CCC1A}"/>
                  </a:ext>
                </a:extLst>
              </p:cNvPr>
              <p:cNvSpPr>
                <a:spLocks/>
              </p:cNvSpPr>
              <p:nvPr/>
            </p:nvSpPr>
            <p:spPr bwMode="auto">
              <a:xfrm>
                <a:off x="3168" y="2544"/>
                <a:ext cx="240" cy="336"/>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7" name="Freeform 24">
                <a:extLst>
                  <a:ext uri="{FF2B5EF4-FFF2-40B4-BE49-F238E27FC236}">
                    <a16:creationId xmlns:a16="http://schemas.microsoft.com/office/drawing/2014/main" id="{8F89DFFF-D5F7-845A-EAB4-28D96B256BA0}"/>
                  </a:ext>
                </a:extLst>
              </p:cNvPr>
              <p:cNvSpPr>
                <a:spLocks/>
              </p:cNvSpPr>
              <p:nvPr/>
            </p:nvSpPr>
            <p:spPr bwMode="auto">
              <a:xfrm>
                <a:off x="3024" y="2448"/>
                <a:ext cx="240" cy="288"/>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8" name="Freeform 25">
                <a:extLst>
                  <a:ext uri="{FF2B5EF4-FFF2-40B4-BE49-F238E27FC236}">
                    <a16:creationId xmlns:a16="http://schemas.microsoft.com/office/drawing/2014/main" id="{4F1247A7-67E3-93DF-A894-42582D9AE4EB}"/>
                  </a:ext>
                </a:extLst>
              </p:cNvPr>
              <p:cNvSpPr>
                <a:spLocks/>
              </p:cNvSpPr>
              <p:nvPr/>
            </p:nvSpPr>
            <p:spPr bwMode="auto">
              <a:xfrm>
                <a:off x="2928" y="2352"/>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9" name="Freeform 26">
                <a:extLst>
                  <a:ext uri="{FF2B5EF4-FFF2-40B4-BE49-F238E27FC236}">
                    <a16:creationId xmlns:a16="http://schemas.microsoft.com/office/drawing/2014/main" id="{2BD7FD0C-3CCA-3626-9133-78864D75B560}"/>
                  </a:ext>
                </a:extLst>
              </p:cNvPr>
              <p:cNvSpPr>
                <a:spLocks/>
              </p:cNvSpPr>
              <p:nvPr/>
            </p:nvSpPr>
            <p:spPr bwMode="auto">
              <a:xfrm>
                <a:off x="2832" y="2256"/>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18" name="Text Box 29">
              <a:extLst>
                <a:ext uri="{FF2B5EF4-FFF2-40B4-BE49-F238E27FC236}">
                  <a16:creationId xmlns:a16="http://schemas.microsoft.com/office/drawing/2014/main" id="{AE6A82B9-8C39-A865-AC10-0E4CFABFFD2C}"/>
                </a:ext>
              </a:extLst>
            </p:cNvPr>
            <p:cNvSpPr txBox="1">
              <a:spLocks noChangeArrowheads="1"/>
            </p:cNvSpPr>
            <p:nvPr/>
          </p:nvSpPr>
          <p:spPr bwMode="auto">
            <a:xfrm>
              <a:off x="7793386" y="2103438"/>
              <a:ext cx="423514" cy="523220"/>
            </a:xfrm>
            <a:prstGeom prst="rect">
              <a:avLst/>
            </a:prstGeom>
            <a:noFill/>
            <a:ln w="9525">
              <a:noFill/>
              <a:miter lim="800000"/>
              <a:headEnd/>
              <a:tailEnd/>
            </a:ln>
          </p:spPr>
          <p:txBody>
            <a:bodyPr wrap="none">
              <a:spAutoFit/>
            </a:bodyPr>
            <a:lstStyle/>
            <a:p>
              <a:pPr algn="r" eaLnBrk="0" hangingPunct="0"/>
              <a:r>
                <a:rPr lang="en-US" sz="2800" dirty="0">
                  <a:latin typeface="Arial" panose="020B0604020202020204" pitchFamily="34" charset="0"/>
                </a:rPr>
                <a:t>B</a:t>
              </a:r>
            </a:p>
          </p:txBody>
        </p:sp>
      </p:grpSp>
    </p:spTree>
    <p:extLst>
      <p:ext uri="{BB962C8B-B14F-4D97-AF65-F5344CB8AC3E}">
        <p14:creationId xmlns:p14="http://schemas.microsoft.com/office/powerpoint/2010/main" val="1734193134"/>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7" name="Slide Number Placeholder 3"/>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836760A7-FBE0-486D-B07B-53D0D8A9214B}" type="slidenum">
              <a:rPr lang="ar-SA" sz="1400">
                <a:latin typeface="Arial" panose="020B0604020202020204" pitchFamily="34" charset="0"/>
                <a:cs typeface="Arial" pitchFamily="34" charset="0"/>
              </a:rPr>
              <a:pPr algn="r" eaLnBrk="0" hangingPunct="0"/>
              <a:t>61</a:t>
            </a:fld>
            <a:endParaRPr lang="en-US" sz="1400" dirty="0">
              <a:latin typeface="Arial" panose="020B0604020202020204" pitchFamily="34" charset="0"/>
              <a:cs typeface="Arial" pitchFamily="34" charset="0"/>
            </a:endParaRPr>
          </a:p>
        </p:txBody>
      </p:sp>
      <p:sp>
        <p:nvSpPr>
          <p:cNvPr id="123908" name="Rectangle 2"/>
          <p:cNvSpPr>
            <a:spLocks noGrp="1" noChangeArrowheads="1"/>
          </p:cNvSpPr>
          <p:nvPr>
            <p:ph type="title" idx="4294967295"/>
          </p:nvPr>
        </p:nvSpPr>
        <p:spPr/>
        <p:txBody>
          <a:bodyPr/>
          <a:lstStyle/>
          <a:p>
            <a:r>
              <a:rPr lang="en-US" dirty="0">
                <a:solidFill>
                  <a:srgbClr val="FFFF00"/>
                </a:solidFill>
              </a:rPr>
              <a:t>Alice’s Protocol (sort of)</a:t>
            </a:r>
          </a:p>
        </p:txBody>
      </p:sp>
      <p:sp>
        <p:nvSpPr>
          <p:cNvPr id="123933" name="Oval 27"/>
          <p:cNvSpPr>
            <a:spLocks noChangeArrowheads="1"/>
          </p:cNvSpPr>
          <p:nvPr/>
        </p:nvSpPr>
        <p:spPr bwMode="auto">
          <a:xfrm>
            <a:off x="952500" y="3352800"/>
            <a:ext cx="7239000" cy="2286000"/>
          </a:xfrm>
          <a:prstGeom prst="ellipse">
            <a:avLst/>
          </a:prstGeom>
          <a:solidFill>
            <a:srgbClr val="00FFFF"/>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nvGrpSpPr>
          <p:cNvPr id="123936" name="Group 30"/>
          <p:cNvGrpSpPr>
            <a:grpSpLocks/>
          </p:cNvGrpSpPr>
          <p:nvPr/>
        </p:nvGrpSpPr>
        <p:grpSpPr bwMode="auto">
          <a:xfrm>
            <a:off x="2362200" y="2819400"/>
            <a:ext cx="4837113" cy="2576513"/>
            <a:chOff x="209" y="768"/>
            <a:chExt cx="5046" cy="2688"/>
          </a:xfrm>
        </p:grpSpPr>
        <p:sp>
          <p:nvSpPr>
            <p:cNvPr id="123937" name="Oval 31"/>
            <p:cNvSpPr>
              <a:spLocks noChangeArrowheads="1"/>
            </p:cNvSpPr>
            <p:nvPr/>
          </p:nvSpPr>
          <p:spPr bwMode="auto">
            <a:xfrm>
              <a:off x="2122" y="2712"/>
              <a:ext cx="966" cy="336"/>
            </a:xfrm>
            <a:prstGeom prst="ellipse">
              <a:avLst/>
            </a:prstGeom>
            <a:noFill/>
            <a:ln w="9525" algn="ctr">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23938" name="Oval 32"/>
            <p:cNvSpPr>
              <a:spLocks noChangeArrowheads="1"/>
            </p:cNvSpPr>
            <p:nvPr/>
          </p:nvSpPr>
          <p:spPr bwMode="auto">
            <a:xfrm>
              <a:off x="3258" y="3120"/>
              <a:ext cx="966" cy="336"/>
            </a:xfrm>
            <a:prstGeom prst="ellipse">
              <a:avLst/>
            </a:prstGeom>
            <a:noFill/>
            <a:ln w="9525" algn="ctr">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23939" name="Oval 33"/>
            <p:cNvSpPr>
              <a:spLocks noChangeArrowheads="1"/>
            </p:cNvSpPr>
            <p:nvPr/>
          </p:nvSpPr>
          <p:spPr bwMode="auto">
            <a:xfrm>
              <a:off x="1156" y="2376"/>
              <a:ext cx="966" cy="336"/>
            </a:xfrm>
            <a:prstGeom prst="ellipse">
              <a:avLst/>
            </a:prstGeom>
            <a:noFill/>
            <a:ln w="9525" algn="ctr">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23940" name="Freeform 34"/>
            <p:cNvSpPr>
              <a:spLocks/>
            </p:cNvSpPr>
            <p:nvPr/>
          </p:nvSpPr>
          <p:spPr bwMode="auto">
            <a:xfrm>
              <a:off x="1387" y="1536"/>
              <a:ext cx="1932" cy="1113"/>
            </a:xfrm>
            <a:custGeom>
              <a:avLst/>
              <a:gdLst>
                <a:gd name="T0" fmla="*/ 0 w 1932"/>
                <a:gd name="T1" fmla="*/ 1009 h 1113"/>
                <a:gd name="T2" fmla="*/ 480 w 1932"/>
                <a:gd name="T3" fmla="*/ 1009 h 1113"/>
                <a:gd name="T4" fmla="*/ 768 w 1932"/>
                <a:gd name="T5" fmla="*/ 697 h 1113"/>
                <a:gd name="T6" fmla="*/ 1048 w 1932"/>
                <a:gd name="T7" fmla="*/ 593 h 1113"/>
                <a:gd name="T8" fmla="*/ 1320 w 1932"/>
                <a:gd name="T9" fmla="*/ 713 h 1113"/>
                <a:gd name="T10" fmla="*/ 1888 w 1932"/>
                <a:gd name="T11" fmla="*/ 681 h 1113"/>
                <a:gd name="T12" fmla="*/ 1056 w 1932"/>
                <a:gd name="T13" fmla="*/ 49 h 1113"/>
                <a:gd name="T14" fmla="*/ 336 w 1932"/>
                <a:gd name="T15" fmla="*/ 385 h 1113"/>
                <a:gd name="T16" fmla="*/ 0 w 1932"/>
                <a:gd name="T17" fmla="*/ 1009 h 11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32"/>
                <a:gd name="T28" fmla="*/ 0 h 1113"/>
                <a:gd name="T29" fmla="*/ 1932 w 1932"/>
                <a:gd name="T30" fmla="*/ 1113 h 11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32" h="1113">
                  <a:moveTo>
                    <a:pt x="0" y="1009"/>
                  </a:moveTo>
                  <a:cubicBezTo>
                    <a:pt x="24" y="1113"/>
                    <a:pt x="352" y="1061"/>
                    <a:pt x="480" y="1009"/>
                  </a:cubicBezTo>
                  <a:cubicBezTo>
                    <a:pt x="608" y="957"/>
                    <a:pt x="673" y="766"/>
                    <a:pt x="768" y="697"/>
                  </a:cubicBezTo>
                  <a:cubicBezTo>
                    <a:pt x="863" y="628"/>
                    <a:pt x="956" y="590"/>
                    <a:pt x="1048" y="593"/>
                  </a:cubicBezTo>
                  <a:cubicBezTo>
                    <a:pt x="1140" y="596"/>
                    <a:pt x="1180" y="698"/>
                    <a:pt x="1320" y="713"/>
                  </a:cubicBezTo>
                  <a:cubicBezTo>
                    <a:pt x="1460" y="728"/>
                    <a:pt x="1932" y="792"/>
                    <a:pt x="1888" y="681"/>
                  </a:cubicBezTo>
                  <a:cubicBezTo>
                    <a:pt x="1844" y="570"/>
                    <a:pt x="1315" y="98"/>
                    <a:pt x="1056" y="49"/>
                  </a:cubicBezTo>
                  <a:cubicBezTo>
                    <a:pt x="797" y="0"/>
                    <a:pt x="512" y="225"/>
                    <a:pt x="336" y="385"/>
                  </a:cubicBezTo>
                  <a:cubicBezTo>
                    <a:pt x="160" y="545"/>
                    <a:pt x="70" y="879"/>
                    <a:pt x="0" y="1009"/>
                  </a:cubicBezTo>
                  <a:close/>
                </a:path>
              </a:pathLst>
            </a:custGeom>
            <a:solidFill>
              <a:srgbClr val="FF0000"/>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23941" name="Freeform 35"/>
            <p:cNvSpPr>
              <a:spLocks/>
            </p:cNvSpPr>
            <p:nvPr/>
          </p:nvSpPr>
          <p:spPr bwMode="auto">
            <a:xfrm>
              <a:off x="2353" y="1900"/>
              <a:ext cx="1932" cy="1113"/>
            </a:xfrm>
            <a:custGeom>
              <a:avLst/>
              <a:gdLst>
                <a:gd name="T0" fmla="*/ 0 w 1932"/>
                <a:gd name="T1" fmla="*/ 1009 h 1113"/>
                <a:gd name="T2" fmla="*/ 480 w 1932"/>
                <a:gd name="T3" fmla="*/ 1009 h 1113"/>
                <a:gd name="T4" fmla="*/ 768 w 1932"/>
                <a:gd name="T5" fmla="*/ 697 h 1113"/>
                <a:gd name="T6" fmla="*/ 1048 w 1932"/>
                <a:gd name="T7" fmla="*/ 593 h 1113"/>
                <a:gd name="T8" fmla="*/ 1320 w 1932"/>
                <a:gd name="T9" fmla="*/ 713 h 1113"/>
                <a:gd name="T10" fmla="*/ 1888 w 1932"/>
                <a:gd name="T11" fmla="*/ 681 h 1113"/>
                <a:gd name="T12" fmla="*/ 1056 w 1932"/>
                <a:gd name="T13" fmla="*/ 49 h 1113"/>
                <a:gd name="T14" fmla="*/ 336 w 1932"/>
                <a:gd name="T15" fmla="*/ 385 h 1113"/>
                <a:gd name="T16" fmla="*/ 0 w 1932"/>
                <a:gd name="T17" fmla="*/ 1009 h 11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32"/>
                <a:gd name="T28" fmla="*/ 0 h 1113"/>
                <a:gd name="T29" fmla="*/ 1932 w 1932"/>
                <a:gd name="T30" fmla="*/ 1113 h 11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32" h="1113">
                  <a:moveTo>
                    <a:pt x="0" y="1009"/>
                  </a:moveTo>
                  <a:cubicBezTo>
                    <a:pt x="24" y="1113"/>
                    <a:pt x="352" y="1061"/>
                    <a:pt x="480" y="1009"/>
                  </a:cubicBezTo>
                  <a:cubicBezTo>
                    <a:pt x="608" y="957"/>
                    <a:pt x="673" y="766"/>
                    <a:pt x="768" y="697"/>
                  </a:cubicBezTo>
                  <a:cubicBezTo>
                    <a:pt x="863" y="628"/>
                    <a:pt x="956" y="590"/>
                    <a:pt x="1048" y="593"/>
                  </a:cubicBezTo>
                  <a:cubicBezTo>
                    <a:pt x="1140" y="596"/>
                    <a:pt x="1180" y="698"/>
                    <a:pt x="1320" y="713"/>
                  </a:cubicBezTo>
                  <a:cubicBezTo>
                    <a:pt x="1460" y="728"/>
                    <a:pt x="1932" y="792"/>
                    <a:pt x="1888" y="681"/>
                  </a:cubicBezTo>
                  <a:cubicBezTo>
                    <a:pt x="1844" y="570"/>
                    <a:pt x="1315" y="98"/>
                    <a:pt x="1056" y="49"/>
                  </a:cubicBezTo>
                  <a:cubicBezTo>
                    <a:pt x="797" y="0"/>
                    <a:pt x="512" y="225"/>
                    <a:pt x="336" y="385"/>
                  </a:cubicBezTo>
                  <a:cubicBezTo>
                    <a:pt x="160" y="545"/>
                    <a:pt x="70" y="879"/>
                    <a:pt x="0" y="1009"/>
                  </a:cubicBezTo>
                  <a:close/>
                </a:path>
              </a:pathLst>
            </a:custGeom>
            <a:solidFill>
              <a:srgbClr val="FF0000"/>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nvGrpSpPr>
            <p:cNvPr id="123942" name="Group 36"/>
            <p:cNvGrpSpPr>
              <a:grpSpLocks/>
            </p:cNvGrpSpPr>
            <p:nvPr/>
          </p:nvGrpSpPr>
          <p:grpSpPr bwMode="auto">
            <a:xfrm flipH="1">
              <a:off x="209" y="768"/>
              <a:ext cx="1475" cy="1304"/>
              <a:chOff x="3552" y="2736"/>
              <a:chExt cx="1475" cy="1304"/>
            </a:xfrm>
          </p:grpSpPr>
          <p:sp>
            <p:nvSpPr>
              <p:cNvPr id="123943" name="Freeform 37"/>
              <p:cNvSpPr>
                <a:spLocks/>
              </p:cNvSpPr>
              <p:nvPr/>
            </p:nvSpPr>
            <p:spPr bwMode="auto">
              <a:xfrm>
                <a:off x="3552" y="2736"/>
                <a:ext cx="1475" cy="1304"/>
              </a:xfrm>
              <a:custGeom>
                <a:avLst/>
                <a:gdLst>
                  <a:gd name="T0" fmla="*/ 32 w 1728"/>
                  <a:gd name="T1" fmla="*/ 209 h 1664"/>
                  <a:gd name="T2" fmla="*/ 190 w 1728"/>
                  <a:gd name="T3" fmla="*/ 78 h 1664"/>
                  <a:gd name="T4" fmla="*/ 159 w 1728"/>
                  <a:gd name="T5" fmla="*/ 0 h 1664"/>
                  <a:gd name="T6" fmla="*/ 286 w 1728"/>
                  <a:gd name="T7" fmla="*/ 61 h 1664"/>
                  <a:gd name="T8" fmla="*/ 555 w 1728"/>
                  <a:gd name="T9" fmla="*/ 87 h 1664"/>
                  <a:gd name="T10" fmla="*/ 571 w 1728"/>
                  <a:gd name="T11" fmla="*/ 148 h 1664"/>
                  <a:gd name="T12" fmla="*/ 507 w 1728"/>
                  <a:gd name="T13" fmla="*/ 122 h 1664"/>
                  <a:gd name="T14" fmla="*/ 444 w 1728"/>
                  <a:gd name="T15" fmla="*/ 148 h 1664"/>
                  <a:gd name="T16" fmla="*/ 348 w 1728"/>
                  <a:gd name="T17" fmla="*/ 113 h 1664"/>
                  <a:gd name="T18" fmla="*/ 317 w 1728"/>
                  <a:gd name="T19" fmla="*/ 130 h 1664"/>
                  <a:gd name="T20" fmla="*/ 265 w 1728"/>
                  <a:gd name="T21" fmla="*/ 112 h 1664"/>
                  <a:gd name="T22" fmla="*/ 317 w 1728"/>
                  <a:gd name="T23" fmla="*/ 157 h 1664"/>
                  <a:gd name="T24" fmla="*/ 348 w 1728"/>
                  <a:gd name="T25" fmla="*/ 130 h 1664"/>
                  <a:gd name="T26" fmla="*/ 444 w 1728"/>
                  <a:gd name="T27" fmla="*/ 166 h 1664"/>
                  <a:gd name="T28" fmla="*/ 507 w 1728"/>
                  <a:gd name="T29" fmla="*/ 139 h 1664"/>
                  <a:gd name="T30" fmla="*/ 491 w 1728"/>
                  <a:gd name="T31" fmla="*/ 192 h 1664"/>
                  <a:gd name="T32" fmla="*/ 333 w 1728"/>
                  <a:gd name="T33" fmla="*/ 200 h 1664"/>
                  <a:gd name="T34" fmla="*/ 270 w 1728"/>
                  <a:gd name="T35" fmla="*/ 200 h 1664"/>
                  <a:gd name="T36" fmla="*/ 270 w 1728"/>
                  <a:gd name="T37" fmla="*/ 288 h 1664"/>
                  <a:gd name="T38" fmla="*/ 63 w 1728"/>
                  <a:gd name="T39" fmla="*/ 288 h 1664"/>
                  <a:gd name="T40" fmla="*/ 0 w 1728"/>
                  <a:gd name="T41" fmla="*/ 218 h 1664"/>
                  <a:gd name="T42" fmla="*/ 32 w 1728"/>
                  <a:gd name="T43" fmla="*/ 209 h 166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728"/>
                  <a:gd name="T67" fmla="*/ 0 h 1664"/>
                  <a:gd name="T68" fmla="*/ 1728 w 1728"/>
                  <a:gd name="T69" fmla="*/ 1664 h 166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728" h="1664">
                    <a:moveTo>
                      <a:pt x="96" y="1152"/>
                    </a:moveTo>
                    <a:lnTo>
                      <a:pt x="576" y="432"/>
                    </a:lnTo>
                    <a:lnTo>
                      <a:pt x="480" y="0"/>
                    </a:lnTo>
                    <a:lnTo>
                      <a:pt x="864" y="336"/>
                    </a:lnTo>
                    <a:lnTo>
                      <a:pt x="1680" y="480"/>
                    </a:lnTo>
                    <a:lnTo>
                      <a:pt x="1728" y="816"/>
                    </a:lnTo>
                    <a:lnTo>
                      <a:pt x="1536" y="672"/>
                    </a:lnTo>
                    <a:lnTo>
                      <a:pt x="1344" y="816"/>
                    </a:lnTo>
                    <a:lnTo>
                      <a:pt x="1056" y="624"/>
                    </a:lnTo>
                    <a:lnTo>
                      <a:pt x="960" y="720"/>
                    </a:lnTo>
                    <a:lnTo>
                      <a:pt x="805" y="619"/>
                    </a:lnTo>
                    <a:lnTo>
                      <a:pt x="960" y="864"/>
                    </a:lnTo>
                    <a:lnTo>
                      <a:pt x="1056" y="720"/>
                    </a:lnTo>
                    <a:lnTo>
                      <a:pt x="1344" y="912"/>
                    </a:lnTo>
                    <a:lnTo>
                      <a:pt x="1536" y="768"/>
                    </a:lnTo>
                    <a:lnTo>
                      <a:pt x="1488" y="1056"/>
                    </a:lnTo>
                    <a:lnTo>
                      <a:pt x="1008" y="1104"/>
                    </a:lnTo>
                    <a:lnTo>
                      <a:pt x="816" y="1104"/>
                    </a:lnTo>
                    <a:lnTo>
                      <a:pt x="816" y="1584"/>
                    </a:lnTo>
                    <a:cubicBezTo>
                      <a:pt x="712" y="1664"/>
                      <a:pt x="328" y="1648"/>
                      <a:pt x="192" y="1584"/>
                    </a:cubicBezTo>
                    <a:cubicBezTo>
                      <a:pt x="56" y="1520"/>
                      <a:pt x="16" y="1272"/>
                      <a:pt x="0" y="1200"/>
                    </a:cubicBezTo>
                    <a:lnTo>
                      <a:pt x="96" y="1152"/>
                    </a:lnTo>
                    <a:close/>
                  </a:path>
                </a:pathLst>
              </a:custGeom>
              <a:solidFill>
                <a:srgbClr val="FF0000"/>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23944" name="Oval 38"/>
              <p:cNvSpPr>
                <a:spLocks noChangeArrowheads="1"/>
              </p:cNvSpPr>
              <p:nvPr/>
            </p:nvSpPr>
            <p:spPr bwMode="auto">
              <a:xfrm>
                <a:off x="4080" y="3072"/>
                <a:ext cx="123" cy="113"/>
              </a:xfrm>
              <a:prstGeom prst="ellipse">
                <a:avLst/>
              </a:prstGeom>
              <a:solidFill>
                <a:schemeClr val="bg1"/>
              </a:solidFill>
              <a:ln w="38100" algn="ctr">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123945" name="Freeform 39"/>
            <p:cNvSpPr>
              <a:spLocks/>
            </p:cNvSpPr>
            <p:nvPr/>
          </p:nvSpPr>
          <p:spPr bwMode="auto">
            <a:xfrm>
              <a:off x="3399" y="2017"/>
              <a:ext cx="1856" cy="1367"/>
            </a:xfrm>
            <a:custGeom>
              <a:avLst/>
              <a:gdLst>
                <a:gd name="T0" fmla="*/ 1809 w 1856"/>
                <a:gd name="T1" fmla="*/ 47 h 1367"/>
                <a:gd name="T2" fmla="*/ 1289 w 1856"/>
                <a:gd name="T3" fmla="*/ 495 h 1367"/>
                <a:gd name="T4" fmla="*/ 625 w 1856"/>
                <a:gd name="T5" fmla="*/ 415 h 1367"/>
                <a:gd name="T6" fmla="*/ 88 w 1856"/>
                <a:gd name="T7" fmla="*/ 862 h 1367"/>
                <a:gd name="T8" fmla="*/ 98 w 1856"/>
                <a:gd name="T9" fmla="*/ 1275 h 1367"/>
                <a:gd name="T10" fmla="*/ 483 w 1856"/>
                <a:gd name="T11" fmla="*/ 1306 h 1367"/>
                <a:gd name="T12" fmla="*/ 753 w 1856"/>
                <a:gd name="T13" fmla="*/ 909 h 1367"/>
                <a:gd name="T14" fmla="*/ 1569 w 1856"/>
                <a:gd name="T15" fmla="*/ 775 h 1367"/>
                <a:gd name="T16" fmla="*/ 1809 w 1856"/>
                <a:gd name="T17" fmla="*/ 47 h 13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56"/>
                <a:gd name="T28" fmla="*/ 0 h 1367"/>
                <a:gd name="T29" fmla="*/ 1856 w 1856"/>
                <a:gd name="T30" fmla="*/ 1367 h 13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56" h="1367">
                  <a:moveTo>
                    <a:pt x="1809" y="47"/>
                  </a:moveTo>
                  <a:cubicBezTo>
                    <a:pt x="1762" y="0"/>
                    <a:pt x="1486" y="434"/>
                    <a:pt x="1289" y="495"/>
                  </a:cubicBezTo>
                  <a:cubicBezTo>
                    <a:pt x="1092" y="556"/>
                    <a:pt x="825" y="354"/>
                    <a:pt x="625" y="415"/>
                  </a:cubicBezTo>
                  <a:cubicBezTo>
                    <a:pt x="425" y="476"/>
                    <a:pt x="176" y="719"/>
                    <a:pt x="88" y="862"/>
                  </a:cubicBezTo>
                  <a:cubicBezTo>
                    <a:pt x="0" y="1006"/>
                    <a:pt x="32" y="1201"/>
                    <a:pt x="98" y="1275"/>
                  </a:cubicBezTo>
                  <a:cubicBezTo>
                    <a:pt x="163" y="1349"/>
                    <a:pt x="374" y="1367"/>
                    <a:pt x="483" y="1306"/>
                  </a:cubicBezTo>
                  <a:cubicBezTo>
                    <a:pt x="593" y="1244"/>
                    <a:pt x="572" y="998"/>
                    <a:pt x="753" y="909"/>
                  </a:cubicBezTo>
                  <a:cubicBezTo>
                    <a:pt x="934" y="820"/>
                    <a:pt x="1393" y="919"/>
                    <a:pt x="1569" y="775"/>
                  </a:cubicBezTo>
                  <a:cubicBezTo>
                    <a:pt x="1745" y="631"/>
                    <a:pt x="1856" y="94"/>
                    <a:pt x="1809" y="47"/>
                  </a:cubicBezTo>
                  <a:close/>
                </a:path>
              </a:pathLst>
            </a:custGeom>
            <a:solidFill>
              <a:srgbClr val="FF0000"/>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123958" name="Group 52"/>
          <p:cNvGrpSpPr>
            <a:grpSpLocks/>
          </p:cNvGrpSpPr>
          <p:nvPr/>
        </p:nvGrpSpPr>
        <p:grpSpPr bwMode="auto">
          <a:xfrm>
            <a:off x="2057400" y="1524000"/>
            <a:ext cx="1057275" cy="1371600"/>
            <a:chOff x="1296" y="960"/>
            <a:chExt cx="666" cy="864"/>
          </a:xfrm>
        </p:grpSpPr>
        <p:sp>
          <p:nvSpPr>
            <p:cNvPr id="123959" name="Rectangle 53"/>
            <p:cNvSpPr>
              <a:spLocks noChangeArrowheads="1"/>
            </p:cNvSpPr>
            <p:nvPr/>
          </p:nvSpPr>
          <p:spPr bwMode="auto">
            <a:xfrm>
              <a:off x="1926" y="1050"/>
              <a:ext cx="36" cy="774"/>
            </a:xfrm>
            <a:prstGeom prst="rect">
              <a:avLst/>
            </a:prstGeom>
            <a:solidFill>
              <a:schemeClr val="tx2"/>
            </a:solidFill>
            <a:ln w="28575">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23960" name="Rectangle 54"/>
            <p:cNvSpPr>
              <a:spLocks noChangeArrowheads="1"/>
            </p:cNvSpPr>
            <p:nvPr/>
          </p:nvSpPr>
          <p:spPr bwMode="auto">
            <a:xfrm>
              <a:off x="1512" y="1050"/>
              <a:ext cx="432" cy="432"/>
            </a:xfrm>
            <a:prstGeom prst="rect">
              <a:avLst/>
            </a:prstGeom>
            <a:solidFill>
              <a:srgbClr val="FF0000"/>
            </a:solidFill>
            <a:ln w="38100">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23961" name="Line 55"/>
            <p:cNvSpPr>
              <a:spLocks noChangeShapeType="1"/>
            </p:cNvSpPr>
            <p:nvPr/>
          </p:nvSpPr>
          <p:spPr bwMode="auto">
            <a:xfrm flipV="1">
              <a:off x="1512" y="1392"/>
              <a:ext cx="216" cy="90"/>
            </a:xfrm>
            <a:prstGeom prst="line">
              <a:avLst/>
            </a:prstGeom>
            <a:noFill/>
            <a:ln w="38100">
              <a:solidFill>
                <a:schemeClr val="tx1"/>
              </a:solidFill>
              <a:round/>
              <a:headEnd/>
              <a:tailEnd/>
            </a:ln>
          </p:spPr>
          <p:txBody>
            <a:bodyPr wrap="none" anchor="ctr"/>
            <a:lstStyle/>
            <a:p>
              <a:endParaRPr lang="en-US"/>
            </a:p>
          </p:txBody>
        </p:sp>
        <p:sp>
          <p:nvSpPr>
            <p:cNvPr id="123962" name="Rectangle 56"/>
            <p:cNvSpPr>
              <a:spLocks noChangeArrowheads="1"/>
            </p:cNvSpPr>
            <p:nvPr/>
          </p:nvSpPr>
          <p:spPr bwMode="auto">
            <a:xfrm>
              <a:off x="1296" y="960"/>
              <a:ext cx="432" cy="432"/>
            </a:xfrm>
            <a:prstGeom prst="rect">
              <a:avLst/>
            </a:prstGeom>
            <a:solidFill>
              <a:srgbClr val="FF0000"/>
            </a:solidFill>
            <a:ln w="38100">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123963" name="Rectangle 57"/>
          <p:cNvSpPr>
            <a:spLocks noChangeArrowheads="1"/>
          </p:cNvSpPr>
          <p:nvPr/>
        </p:nvSpPr>
        <p:spPr bwMode="auto">
          <a:xfrm>
            <a:off x="6829425" y="1676400"/>
            <a:ext cx="57150" cy="1228725"/>
          </a:xfrm>
          <a:prstGeom prst="rect">
            <a:avLst/>
          </a:prstGeom>
          <a:solidFill>
            <a:schemeClr val="tx2"/>
          </a:solidFill>
          <a:ln w="28575">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60" name="Footer Placeholder 1"/>
          <p:cNvSpPr>
            <a:spLocks noGrp="1"/>
          </p:cNvSpPr>
          <p:nvPr>
            <p:ph type="ftr" sz="quarter" idx="10"/>
          </p:nvPr>
        </p:nvSpPr>
        <p:spPr>
          <a:xfrm>
            <a:off x="3124200" y="6245225"/>
            <a:ext cx="3124200" cy="476250"/>
          </a:xfrm>
        </p:spPr>
        <p:txBody>
          <a:bodyPr/>
          <a:lstStyle/>
          <a:p>
            <a:r>
              <a:rPr lang="en-US" dirty="0">
                <a:latin typeface="+mj-lt"/>
              </a:rPr>
              <a:t>Art of Multiprocessor Programming</a:t>
            </a:r>
          </a:p>
        </p:txBody>
      </p:sp>
      <p:grpSp>
        <p:nvGrpSpPr>
          <p:cNvPr id="61" name="Group 30">
            <a:extLst>
              <a:ext uri="{FF2B5EF4-FFF2-40B4-BE49-F238E27FC236}">
                <a16:creationId xmlns:a16="http://schemas.microsoft.com/office/drawing/2014/main" id="{BE5F75B3-C4FA-4D8C-A13C-359D2D3E346A}"/>
              </a:ext>
            </a:extLst>
          </p:cNvPr>
          <p:cNvGrpSpPr>
            <a:grpSpLocks/>
          </p:cNvGrpSpPr>
          <p:nvPr/>
        </p:nvGrpSpPr>
        <p:grpSpPr bwMode="auto">
          <a:xfrm>
            <a:off x="3429000" y="2057400"/>
            <a:ext cx="1905000" cy="1714500"/>
            <a:chOff x="1728" y="1008"/>
            <a:chExt cx="1968" cy="2376"/>
          </a:xfrm>
          <a:effectLst>
            <a:glow rad="139700">
              <a:schemeClr val="accent3">
                <a:satMod val="175000"/>
                <a:alpha val="40000"/>
              </a:schemeClr>
            </a:glow>
          </a:effectLst>
        </p:grpSpPr>
        <p:sp>
          <p:nvSpPr>
            <p:cNvPr id="62" name="AutoShape 31">
              <a:extLst>
                <a:ext uri="{FF2B5EF4-FFF2-40B4-BE49-F238E27FC236}">
                  <a16:creationId xmlns:a16="http://schemas.microsoft.com/office/drawing/2014/main" id="{B34AECA6-2190-4429-A3DF-7DF03B38A2C7}"/>
                </a:ext>
              </a:extLst>
            </p:cNvPr>
            <p:cNvSpPr>
              <a:spLocks noChangeArrowheads="1"/>
            </p:cNvSpPr>
            <p:nvPr/>
          </p:nvSpPr>
          <p:spPr bwMode="auto">
            <a:xfrm>
              <a:off x="1728" y="1008"/>
              <a:ext cx="1968" cy="1104"/>
            </a:xfrm>
            <a:prstGeom prst="cloudCallout">
              <a:avLst>
                <a:gd name="adj1" fmla="val 1778"/>
                <a:gd name="adj2" fmla="val 49273"/>
              </a:avLst>
            </a:prstGeom>
            <a:solidFill>
              <a:schemeClr val="accent1"/>
            </a:solidFill>
            <a:ln w="9525">
              <a:solidFill>
                <a:schemeClr val="tx1"/>
              </a:solidFill>
              <a:round/>
              <a:headEnd/>
              <a:tailEnd/>
            </a:ln>
          </p:spPr>
          <p:txBody>
            <a:bodyPr anchor="ctr"/>
            <a:lstStyle/>
            <a:p>
              <a:pPr algn="ctr" eaLnBrk="0" hangingPunct="0"/>
              <a:endParaRPr lang="en-US" sz="4400" dirty="0">
                <a:solidFill>
                  <a:srgbClr val="0000FF"/>
                </a:solidFill>
                <a:latin typeface="Arial" panose="020B0604020202020204" pitchFamily="34" charset="0"/>
              </a:endParaRPr>
            </a:p>
          </p:txBody>
        </p:sp>
        <p:sp>
          <p:nvSpPr>
            <p:cNvPr id="63" name="Freeform 32">
              <a:extLst>
                <a:ext uri="{FF2B5EF4-FFF2-40B4-BE49-F238E27FC236}">
                  <a16:creationId xmlns:a16="http://schemas.microsoft.com/office/drawing/2014/main" id="{1974CAB1-728C-455E-9181-6F8564D0364C}"/>
                </a:ext>
              </a:extLst>
            </p:cNvPr>
            <p:cNvSpPr>
              <a:spLocks/>
            </p:cNvSpPr>
            <p:nvPr/>
          </p:nvSpPr>
          <p:spPr bwMode="auto">
            <a:xfrm>
              <a:off x="1992" y="1800"/>
              <a:ext cx="1048" cy="1584"/>
            </a:xfrm>
            <a:custGeom>
              <a:avLst/>
              <a:gdLst>
                <a:gd name="T0" fmla="*/ 504 w 1048"/>
                <a:gd name="T1" fmla="*/ 264 h 1584"/>
                <a:gd name="T2" fmla="*/ 696 w 1048"/>
                <a:gd name="T3" fmla="*/ 120 h 1584"/>
                <a:gd name="T4" fmla="*/ 936 w 1048"/>
                <a:gd name="T5" fmla="*/ 216 h 1584"/>
                <a:gd name="T6" fmla="*/ 1032 w 1048"/>
                <a:gd name="T7" fmla="*/ 1416 h 1584"/>
                <a:gd name="T8" fmla="*/ 840 w 1048"/>
                <a:gd name="T9" fmla="*/ 1224 h 1584"/>
                <a:gd name="T10" fmla="*/ 504 w 1048"/>
                <a:gd name="T11" fmla="*/ 1464 h 1584"/>
                <a:gd name="T12" fmla="*/ 360 w 1048"/>
                <a:gd name="T13" fmla="*/ 1272 h 1584"/>
                <a:gd name="T14" fmla="*/ 24 w 1048"/>
                <a:gd name="T15" fmla="*/ 1320 h 1584"/>
                <a:gd name="T16" fmla="*/ 504 w 1048"/>
                <a:gd name="T17" fmla="*/ 264 h 15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48"/>
                <a:gd name="T28" fmla="*/ 0 h 1584"/>
                <a:gd name="T29" fmla="*/ 1048 w 1048"/>
                <a:gd name="T30" fmla="*/ 1584 h 15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48" h="1584">
                  <a:moveTo>
                    <a:pt x="504" y="264"/>
                  </a:moveTo>
                  <a:cubicBezTo>
                    <a:pt x="616" y="64"/>
                    <a:pt x="624" y="128"/>
                    <a:pt x="696" y="120"/>
                  </a:cubicBezTo>
                  <a:cubicBezTo>
                    <a:pt x="768" y="112"/>
                    <a:pt x="880" y="0"/>
                    <a:pt x="936" y="216"/>
                  </a:cubicBezTo>
                  <a:cubicBezTo>
                    <a:pt x="992" y="432"/>
                    <a:pt x="1048" y="1248"/>
                    <a:pt x="1032" y="1416"/>
                  </a:cubicBezTo>
                  <a:cubicBezTo>
                    <a:pt x="1016" y="1584"/>
                    <a:pt x="928" y="1216"/>
                    <a:pt x="840" y="1224"/>
                  </a:cubicBezTo>
                  <a:cubicBezTo>
                    <a:pt x="752" y="1232"/>
                    <a:pt x="584" y="1456"/>
                    <a:pt x="504" y="1464"/>
                  </a:cubicBezTo>
                  <a:cubicBezTo>
                    <a:pt x="424" y="1472"/>
                    <a:pt x="440" y="1296"/>
                    <a:pt x="360" y="1272"/>
                  </a:cubicBezTo>
                  <a:cubicBezTo>
                    <a:pt x="280" y="1248"/>
                    <a:pt x="0" y="1488"/>
                    <a:pt x="24" y="1320"/>
                  </a:cubicBezTo>
                  <a:cubicBezTo>
                    <a:pt x="48" y="1152"/>
                    <a:pt x="392" y="464"/>
                    <a:pt x="504" y="264"/>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64" name="Freeform 33">
              <a:extLst>
                <a:ext uri="{FF2B5EF4-FFF2-40B4-BE49-F238E27FC236}">
                  <a16:creationId xmlns:a16="http://schemas.microsoft.com/office/drawing/2014/main" id="{B3A8CF3A-3C57-4B26-B958-464BBDBA0C17}"/>
                </a:ext>
              </a:extLst>
            </p:cNvPr>
            <p:cNvSpPr>
              <a:spLocks/>
            </p:cNvSpPr>
            <p:nvPr/>
          </p:nvSpPr>
          <p:spPr bwMode="auto">
            <a:xfrm>
              <a:off x="2192" y="1541"/>
              <a:ext cx="1216" cy="627"/>
            </a:xfrm>
            <a:custGeom>
              <a:avLst/>
              <a:gdLst>
                <a:gd name="T0" fmla="*/ 16 w 1216"/>
                <a:gd name="T1" fmla="*/ 139 h 627"/>
                <a:gd name="T2" fmla="*/ 400 w 1216"/>
                <a:gd name="T3" fmla="*/ 619 h 627"/>
                <a:gd name="T4" fmla="*/ 1168 w 1216"/>
                <a:gd name="T5" fmla="*/ 187 h 627"/>
                <a:gd name="T6" fmla="*/ 688 w 1216"/>
                <a:gd name="T7" fmla="*/ 283 h 627"/>
                <a:gd name="T8" fmla="*/ 505 w 1216"/>
                <a:gd name="T9" fmla="*/ 32 h 627"/>
                <a:gd name="T10" fmla="*/ 496 w 1216"/>
                <a:gd name="T11" fmla="*/ 475 h 627"/>
                <a:gd name="T12" fmla="*/ 16 w 1216"/>
                <a:gd name="T13" fmla="*/ 139 h 627"/>
                <a:gd name="T14" fmla="*/ 0 60000 65536"/>
                <a:gd name="T15" fmla="*/ 0 60000 65536"/>
                <a:gd name="T16" fmla="*/ 0 60000 65536"/>
                <a:gd name="T17" fmla="*/ 0 60000 65536"/>
                <a:gd name="T18" fmla="*/ 0 60000 65536"/>
                <a:gd name="T19" fmla="*/ 0 60000 65536"/>
                <a:gd name="T20" fmla="*/ 0 60000 65536"/>
                <a:gd name="T21" fmla="*/ 0 w 1216"/>
                <a:gd name="T22" fmla="*/ 0 h 627"/>
                <a:gd name="T23" fmla="*/ 1216 w 1216"/>
                <a:gd name="T24" fmla="*/ 627 h 6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16" h="627">
                  <a:moveTo>
                    <a:pt x="16" y="139"/>
                  </a:moveTo>
                  <a:cubicBezTo>
                    <a:pt x="0" y="163"/>
                    <a:pt x="208" y="611"/>
                    <a:pt x="400" y="619"/>
                  </a:cubicBezTo>
                  <a:cubicBezTo>
                    <a:pt x="592" y="627"/>
                    <a:pt x="1120" y="243"/>
                    <a:pt x="1168" y="187"/>
                  </a:cubicBezTo>
                  <a:cubicBezTo>
                    <a:pt x="1216" y="131"/>
                    <a:pt x="798" y="309"/>
                    <a:pt x="688" y="283"/>
                  </a:cubicBezTo>
                  <a:cubicBezTo>
                    <a:pt x="578" y="257"/>
                    <a:pt x="537" y="0"/>
                    <a:pt x="505" y="32"/>
                  </a:cubicBezTo>
                  <a:cubicBezTo>
                    <a:pt x="473" y="64"/>
                    <a:pt x="577" y="457"/>
                    <a:pt x="496" y="475"/>
                  </a:cubicBezTo>
                  <a:cubicBezTo>
                    <a:pt x="415" y="493"/>
                    <a:pt x="32" y="115"/>
                    <a:pt x="16" y="139"/>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65" name="Group 34">
            <a:extLst>
              <a:ext uri="{FF2B5EF4-FFF2-40B4-BE49-F238E27FC236}">
                <a16:creationId xmlns:a16="http://schemas.microsoft.com/office/drawing/2014/main" id="{CC789576-50EE-4C02-938F-2E692F7059A8}"/>
              </a:ext>
            </a:extLst>
          </p:cNvPr>
          <p:cNvGrpSpPr>
            <a:grpSpLocks/>
          </p:cNvGrpSpPr>
          <p:nvPr/>
        </p:nvGrpSpPr>
        <p:grpSpPr bwMode="auto">
          <a:xfrm>
            <a:off x="6553200" y="4191000"/>
            <a:ext cx="1905000" cy="1714500"/>
            <a:chOff x="1728" y="1008"/>
            <a:chExt cx="1968" cy="2376"/>
          </a:xfrm>
          <a:effectLst>
            <a:glow rad="139700">
              <a:schemeClr val="accent3">
                <a:satMod val="175000"/>
                <a:alpha val="40000"/>
              </a:schemeClr>
            </a:glow>
          </a:effectLst>
        </p:grpSpPr>
        <p:sp>
          <p:nvSpPr>
            <p:cNvPr id="66" name="AutoShape 35">
              <a:extLst>
                <a:ext uri="{FF2B5EF4-FFF2-40B4-BE49-F238E27FC236}">
                  <a16:creationId xmlns:a16="http://schemas.microsoft.com/office/drawing/2014/main" id="{F9FCDBAC-50D5-492C-9ACB-A9A048CB14F1}"/>
                </a:ext>
              </a:extLst>
            </p:cNvPr>
            <p:cNvSpPr>
              <a:spLocks noChangeArrowheads="1"/>
            </p:cNvSpPr>
            <p:nvPr/>
          </p:nvSpPr>
          <p:spPr bwMode="auto">
            <a:xfrm>
              <a:off x="1728" y="1008"/>
              <a:ext cx="1968" cy="1104"/>
            </a:xfrm>
            <a:prstGeom prst="cloudCallout">
              <a:avLst>
                <a:gd name="adj1" fmla="val 1778"/>
                <a:gd name="adj2" fmla="val 49273"/>
              </a:avLst>
            </a:prstGeom>
            <a:solidFill>
              <a:schemeClr val="accent1"/>
            </a:solidFill>
            <a:ln w="9525">
              <a:solidFill>
                <a:schemeClr val="tx1"/>
              </a:solidFill>
              <a:round/>
              <a:headEnd/>
              <a:tailEnd/>
            </a:ln>
          </p:spPr>
          <p:txBody>
            <a:bodyPr anchor="ctr"/>
            <a:lstStyle/>
            <a:p>
              <a:pPr algn="ctr" eaLnBrk="0" hangingPunct="0"/>
              <a:endParaRPr lang="en-US" sz="4400" dirty="0">
                <a:solidFill>
                  <a:srgbClr val="0000FF"/>
                </a:solidFill>
                <a:latin typeface="Arial" panose="020B0604020202020204" pitchFamily="34" charset="0"/>
              </a:endParaRPr>
            </a:p>
          </p:txBody>
        </p:sp>
        <p:sp>
          <p:nvSpPr>
            <p:cNvPr id="67" name="Freeform 36">
              <a:extLst>
                <a:ext uri="{FF2B5EF4-FFF2-40B4-BE49-F238E27FC236}">
                  <a16:creationId xmlns:a16="http://schemas.microsoft.com/office/drawing/2014/main" id="{56B03E90-ADC7-4098-B775-942DF7610C84}"/>
                </a:ext>
              </a:extLst>
            </p:cNvPr>
            <p:cNvSpPr>
              <a:spLocks/>
            </p:cNvSpPr>
            <p:nvPr/>
          </p:nvSpPr>
          <p:spPr bwMode="auto">
            <a:xfrm>
              <a:off x="1992" y="1800"/>
              <a:ext cx="1048" cy="1584"/>
            </a:xfrm>
            <a:custGeom>
              <a:avLst/>
              <a:gdLst>
                <a:gd name="T0" fmla="*/ 504 w 1048"/>
                <a:gd name="T1" fmla="*/ 264 h 1584"/>
                <a:gd name="T2" fmla="*/ 696 w 1048"/>
                <a:gd name="T3" fmla="*/ 120 h 1584"/>
                <a:gd name="T4" fmla="*/ 936 w 1048"/>
                <a:gd name="T5" fmla="*/ 216 h 1584"/>
                <a:gd name="T6" fmla="*/ 1032 w 1048"/>
                <a:gd name="T7" fmla="*/ 1416 h 1584"/>
                <a:gd name="T8" fmla="*/ 840 w 1048"/>
                <a:gd name="T9" fmla="*/ 1224 h 1584"/>
                <a:gd name="T10" fmla="*/ 504 w 1048"/>
                <a:gd name="T11" fmla="*/ 1464 h 1584"/>
                <a:gd name="T12" fmla="*/ 360 w 1048"/>
                <a:gd name="T13" fmla="*/ 1272 h 1584"/>
                <a:gd name="T14" fmla="*/ 24 w 1048"/>
                <a:gd name="T15" fmla="*/ 1320 h 1584"/>
                <a:gd name="T16" fmla="*/ 504 w 1048"/>
                <a:gd name="T17" fmla="*/ 264 h 15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48"/>
                <a:gd name="T28" fmla="*/ 0 h 1584"/>
                <a:gd name="T29" fmla="*/ 1048 w 1048"/>
                <a:gd name="T30" fmla="*/ 1584 h 15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48" h="1584">
                  <a:moveTo>
                    <a:pt x="504" y="264"/>
                  </a:moveTo>
                  <a:cubicBezTo>
                    <a:pt x="616" y="64"/>
                    <a:pt x="624" y="128"/>
                    <a:pt x="696" y="120"/>
                  </a:cubicBezTo>
                  <a:cubicBezTo>
                    <a:pt x="768" y="112"/>
                    <a:pt x="880" y="0"/>
                    <a:pt x="936" y="216"/>
                  </a:cubicBezTo>
                  <a:cubicBezTo>
                    <a:pt x="992" y="432"/>
                    <a:pt x="1048" y="1248"/>
                    <a:pt x="1032" y="1416"/>
                  </a:cubicBezTo>
                  <a:cubicBezTo>
                    <a:pt x="1016" y="1584"/>
                    <a:pt x="928" y="1216"/>
                    <a:pt x="840" y="1224"/>
                  </a:cubicBezTo>
                  <a:cubicBezTo>
                    <a:pt x="752" y="1232"/>
                    <a:pt x="584" y="1456"/>
                    <a:pt x="504" y="1464"/>
                  </a:cubicBezTo>
                  <a:cubicBezTo>
                    <a:pt x="424" y="1472"/>
                    <a:pt x="440" y="1296"/>
                    <a:pt x="360" y="1272"/>
                  </a:cubicBezTo>
                  <a:cubicBezTo>
                    <a:pt x="280" y="1248"/>
                    <a:pt x="0" y="1488"/>
                    <a:pt x="24" y="1320"/>
                  </a:cubicBezTo>
                  <a:cubicBezTo>
                    <a:pt x="48" y="1152"/>
                    <a:pt x="392" y="464"/>
                    <a:pt x="504" y="264"/>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68" name="Freeform 37">
              <a:extLst>
                <a:ext uri="{FF2B5EF4-FFF2-40B4-BE49-F238E27FC236}">
                  <a16:creationId xmlns:a16="http://schemas.microsoft.com/office/drawing/2014/main" id="{114C4054-87A0-47A8-8EDE-C91E3BF03A6B}"/>
                </a:ext>
              </a:extLst>
            </p:cNvPr>
            <p:cNvSpPr>
              <a:spLocks/>
            </p:cNvSpPr>
            <p:nvPr/>
          </p:nvSpPr>
          <p:spPr bwMode="auto">
            <a:xfrm>
              <a:off x="2192" y="1541"/>
              <a:ext cx="1216" cy="627"/>
            </a:xfrm>
            <a:custGeom>
              <a:avLst/>
              <a:gdLst>
                <a:gd name="T0" fmla="*/ 16 w 1216"/>
                <a:gd name="T1" fmla="*/ 139 h 627"/>
                <a:gd name="T2" fmla="*/ 400 w 1216"/>
                <a:gd name="T3" fmla="*/ 619 h 627"/>
                <a:gd name="T4" fmla="*/ 1168 w 1216"/>
                <a:gd name="T5" fmla="*/ 187 h 627"/>
                <a:gd name="T6" fmla="*/ 688 w 1216"/>
                <a:gd name="T7" fmla="*/ 283 h 627"/>
                <a:gd name="T8" fmla="*/ 505 w 1216"/>
                <a:gd name="T9" fmla="*/ 32 h 627"/>
                <a:gd name="T10" fmla="*/ 496 w 1216"/>
                <a:gd name="T11" fmla="*/ 475 h 627"/>
                <a:gd name="T12" fmla="*/ 16 w 1216"/>
                <a:gd name="T13" fmla="*/ 139 h 627"/>
                <a:gd name="T14" fmla="*/ 0 60000 65536"/>
                <a:gd name="T15" fmla="*/ 0 60000 65536"/>
                <a:gd name="T16" fmla="*/ 0 60000 65536"/>
                <a:gd name="T17" fmla="*/ 0 60000 65536"/>
                <a:gd name="T18" fmla="*/ 0 60000 65536"/>
                <a:gd name="T19" fmla="*/ 0 60000 65536"/>
                <a:gd name="T20" fmla="*/ 0 60000 65536"/>
                <a:gd name="T21" fmla="*/ 0 w 1216"/>
                <a:gd name="T22" fmla="*/ 0 h 627"/>
                <a:gd name="T23" fmla="*/ 1216 w 1216"/>
                <a:gd name="T24" fmla="*/ 627 h 6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16" h="627">
                  <a:moveTo>
                    <a:pt x="16" y="139"/>
                  </a:moveTo>
                  <a:cubicBezTo>
                    <a:pt x="0" y="163"/>
                    <a:pt x="208" y="611"/>
                    <a:pt x="400" y="619"/>
                  </a:cubicBezTo>
                  <a:cubicBezTo>
                    <a:pt x="592" y="627"/>
                    <a:pt x="1120" y="243"/>
                    <a:pt x="1168" y="187"/>
                  </a:cubicBezTo>
                  <a:cubicBezTo>
                    <a:pt x="1216" y="131"/>
                    <a:pt x="798" y="309"/>
                    <a:pt x="688" y="283"/>
                  </a:cubicBezTo>
                  <a:cubicBezTo>
                    <a:pt x="578" y="257"/>
                    <a:pt x="537" y="0"/>
                    <a:pt x="505" y="32"/>
                  </a:cubicBezTo>
                  <a:cubicBezTo>
                    <a:pt x="473" y="64"/>
                    <a:pt x="577" y="457"/>
                    <a:pt x="496" y="475"/>
                  </a:cubicBezTo>
                  <a:cubicBezTo>
                    <a:pt x="415" y="493"/>
                    <a:pt x="32" y="115"/>
                    <a:pt x="16" y="139"/>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69" name="Group 38">
            <a:extLst>
              <a:ext uri="{FF2B5EF4-FFF2-40B4-BE49-F238E27FC236}">
                <a16:creationId xmlns:a16="http://schemas.microsoft.com/office/drawing/2014/main" id="{7BE0F081-01C4-4EDA-8FAD-76B6910A3FE3}"/>
              </a:ext>
            </a:extLst>
          </p:cNvPr>
          <p:cNvGrpSpPr>
            <a:grpSpLocks/>
          </p:cNvGrpSpPr>
          <p:nvPr/>
        </p:nvGrpSpPr>
        <p:grpSpPr bwMode="auto">
          <a:xfrm>
            <a:off x="609600" y="4114800"/>
            <a:ext cx="1905000" cy="1714500"/>
            <a:chOff x="1728" y="1008"/>
            <a:chExt cx="1968" cy="2376"/>
          </a:xfrm>
          <a:effectLst>
            <a:glow rad="139700">
              <a:schemeClr val="accent3">
                <a:satMod val="175000"/>
                <a:alpha val="40000"/>
              </a:schemeClr>
            </a:glow>
          </a:effectLst>
        </p:grpSpPr>
        <p:sp>
          <p:nvSpPr>
            <p:cNvPr id="70" name="AutoShape 39">
              <a:extLst>
                <a:ext uri="{FF2B5EF4-FFF2-40B4-BE49-F238E27FC236}">
                  <a16:creationId xmlns:a16="http://schemas.microsoft.com/office/drawing/2014/main" id="{77CF8DAA-A157-419B-BDA6-440C618EBE36}"/>
                </a:ext>
              </a:extLst>
            </p:cNvPr>
            <p:cNvSpPr>
              <a:spLocks noChangeArrowheads="1"/>
            </p:cNvSpPr>
            <p:nvPr/>
          </p:nvSpPr>
          <p:spPr bwMode="auto">
            <a:xfrm>
              <a:off x="1728" y="1008"/>
              <a:ext cx="1968" cy="1104"/>
            </a:xfrm>
            <a:prstGeom prst="cloudCallout">
              <a:avLst>
                <a:gd name="adj1" fmla="val 1778"/>
                <a:gd name="adj2" fmla="val 49273"/>
              </a:avLst>
            </a:prstGeom>
            <a:solidFill>
              <a:schemeClr val="accent1"/>
            </a:solidFill>
            <a:ln w="9525">
              <a:solidFill>
                <a:schemeClr val="tx1"/>
              </a:solidFill>
              <a:round/>
              <a:headEnd/>
              <a:tailEnd/>
            </a:ln>
          </p:spPr>
          <p:txBody>
            <a:bodyPr anchor="ctr"/>
            <a:lstStyle/>
            <a:p>
              <a:pPr algn="ctr" eaLnBrk="0" hangingPunct="0"/>
              <a:endParaRPr lang="en-US" sz="4400" dirty="0">
                <a:solidFill>
                  <a:srgbClr val="0000FF"/>
                </a:solidFill>
                <a:latin typeface="Arial" panose="020B0604020202020204" pitchFamily="34" charset="0"/>
              </a:endParaRPr>
            </a:p>
          </p:txBody>
        </p:sp>
        <p:sp>
          <p:nvSpPr>
            <p:cNvPr id="71" name="Freeform 40">
              <a:extLst>
                <a:ext uri="{FF2B5EF4-FFF2-40B4-BE49-F238E27FC236}">
                  <a16:creationId xmlns:a16="http://schemas.microsoft.com/office/drawing/2014/main" id="{BC99982A-50FA-4F78-9989-E332FA021454}"/>
                </a:ext>
              </a:extLst>
            </p:cNvPr>
            <p:cNvSpPr>
              <a:spLocks/>
            </p:cNvSpPr>
            <p:nvPr/>
          </p:nvSpPr>
          <p:spPr bwMode="auto">
            <a:xfrm>
              <a:off x="1992" y="1800"/>
              <a:ext cx="1048" cy="1584"/>
            </a:xfrm>
            <a:custGeom>
              <a:avLst/>
              <a:gdLst>
                <a:gd name="T0" fmla="*/ 504 w 1048"/>
                <a:gd name="T1" fmla="*/ 264 h 1584"/>
                <a:gd name="T2" fmla="*/ 696 w 1048"/>
                <a:gd name="T3" fmla="*/ 120 h 1584"/>
                <a:gd name="T4" fmla="*/ 936 w 1048"/>
                <a:gd name="T5" fmla="*/ 216 h 1584"/>
                <a:gd name="T6" fmla="*/ 1032 w 1048"/>
                <a:gd name="T7" fmla="*/ 1416 h 1584"/>
                <a:gd name="T8" fmla="*/ 840 w 1048"/>
                <a:gd name="T9" fmla="*/ 1224 h 1584"/>
                <a:gd name="T10" fmla="*/ 504 w 1048"/>
                <a:gd name="T11" fmla="*/ 1464 h 1584"/>
                <a:gd name="T12" fmla="*/ 360 w 1048"/>
                <a:gd name="T13" fmla="*/ 1272 h 1584"/>
                <a:gd name="T14" fmla="*/ 24 w 1048"/>
                <a:gd name="T15" fmla="*/ 1320 h 1584"/>
                <a:gd name="T16" fmla="*/ 504 w 1048"/>
                <a:gd name="T17" fmla="*/ 264 h 15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48"/>
                <a:gd name="T28" fmla="*/ 0 h 1584"/>
                <a:gd name="T29" fmla="*/ 1048 w 1048"/>
                <a:gd name="T30" fmla="*/ 1584 h 15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48" h="1584">
                  <a:moveTo>
                    <a:pt x="504" y="264"/>
                  </a:moveTo>
                  <a:cubicBezTo>
                    <a:pt x="616" y="64"/>
                    <a:pt x="624" y="128"/>
                    <a:pt x="696" y="120"/>
                  </a:cubicBezTo>
                  <a:cubicBezTo>
                    <a:pt x="768" y="112"/>
                    <a:pt x="880" y="0"/>
                    <a:pt x="936" y="216"/>
                  </a:cubicBezTo>
                  <a:cubicBezTo>
                    <a:pt x="992" y="432"/>
                    <a:pt x="1048" y="1248"/>
                    <a:pt x="1032" y="1416"/>
                  </a:cubicBezTo>
                  <a:cubicBezTo>
                    <a:pt x="1016" y="1584"/>
                    <a:pt x="928" y="1216"/>
                    <a:pt x="840" y="1224"/>
                  </a:cubicBezTo>
                  <a:cubicBezTo>
                    <a:pt x="752" y="1232"/>
                    <a:pt x="584" y="1456"/>
                    <a:pt x="504" y="1464"/>
                  </a:cubicBezTo>
                  <a:cubicBezTo>
                    <a:pt x="424" y="1472"/>
                    <a:pt x="440" y="1296"/>
                    <a:pt x="360" y="1272"/>
                  </a:cubicBezTo>
                  <a:cubicBezTo>
                    <a:pt x="280" y="1248"/>
                    <a:pt x="0" y="1488"/>
                    <a:pt x="24" y="1320"/>
                  </a:cubicBezTo>
                  <a:cubicBezTo>
                    <a:pt x="48" y="1152"/>
                    <a:pt x="392" y="464"/>
                    <a:pt x="504" y="264"/>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72" name="Freeform 41">
              <a:extLst>
                <a:ext uri="{FF2B5EF4-FFF2-40B4-BE49-F238E27FC236}">
                  <a16:creationId xmlns:a16="http://schemas.microsoft.com/office/drawing/2014/main" id="{38349383-FB86-4681-B3DC-82FD3C1EA234}"/>
                </a:ext>
              </a:extLst>
            </p:cNvPr>
            <p:cNvSpPr>
              <a:spLocks/>
            </p:cNvSpPr>
            <p:nvPr/>
          </p:nvSpPr>
          <p:spPr bwMode="auto">
            <a:xfrm>
              <a:off x="2192" y="1541"/>
              <a:ext cx="1216" cy="627"/>
            </a:xfrm>
            <a:custGeom>
              <a:avLst/>
              <a:gdLst>
                <a:gd name="T0" fmla="*/ 16 w 1216"/>
                <a:gd name="T1" fmla="*/ 139 h 627"/>
                <a:gd name="T2" fmla="*/ 400 w 1216"/>
                <a:gd name="T3" fmla="*/ 619 h 627"/>
                <a:gd name="T4" fmla="*/ 1168 w 1216"/>
                <a:gd name="T5" fmla="*/ 187 h 627"/>
                <a:gd name="T6" fmla="*/ 688 w 1216"/>
                <a:gd name="T7" fmla="*/ 283 h 627"/>
                <a:gd name="T8" fmla="*/ 505 w 1216"/>
                <a:gd name="T9" fmla="*/ 32 h 627"/>
                <a:gd name="T10" fmla="*/ 496 w 1216"/>
                <a:gd name="T11" fmla="*/ 475 h 627"/>
                <a:gd name="T12" fmla="*/ 16 w 1216"/>
                <a:gd name="T13" fmla="*/ 139 h 627"/>
                <a:gd name="T14" fmla="*/ 0 60000 65536"/>
                <a:gd name="T15" fmla="*/ 0 60000 65536"/>
                <a:gd name="T16" fmla="*/ 0 60000 65536"/>
                <a:gd name="T17" fmla="*/ 0 60000 65536"/>
                <a:gd name="T18" fmla="*/ 0 60000 65536"/>
                <a:gd name="T19" fmla="*/ 0 60000 65536"/>
                <a:gd name="T20" fmla="*/ 0 60000 65536"/>
                <a:gd name="T21" fmla="*/ 0 w 1216"/>
                <a:gd name="T22" fmla="*/ 0 h 627"/>
                <a:gd name="T23" fmla="*/ 1216 w 1216"/>
                <a:gd name="T24" fmla="*/ 627 h 6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16" h="627">
                  <a:moveTo>
                    <a:pt x="16" y="139"/>
                  </a:moveTo>
                  <a:cubicBezTo>
                    <a:pt x="0" y="163"/>
                    <a:pt x="208" y="611"/>
                    <a:pt x="400" y="619"/>
                  </a:cubicBezTo>
                  <a:cubicBezTo>
                    <a:pt x="592" y="627"/>
                    <a:pt x="1120" y="243"/>
                    <a:pt x="1168" y="187"/>
                  </a:cubicBezTo>
                  <a:cubicBezTo>
                    <a:pt x="1216" y="131"/>
                    <a:pt x="798" y="309"/>
                    <a:pt x="688" y="283"/>
                  </a:cubicBezTo>
                  <a:cubicBezTo>
                    <a:pt x="578" y="257"/>
                    <a:pt x="537" y="0"/>
                    <a:pt x="505" y="32"/>
                  </a:cubicBezTo>
                  <a:cubicBezTo>
                    <a:pt x="473" y="64"/>
                    <a:pt x="577" y="457"/>
                    <a:pt x="496" y="475"/>
                  </a:cubicBezTo>
                  <a:cubicBezTo>
                    <a:pt x="415" y="493"/>
                    <a:pt x="32" y="115"/>
                    <a:pt x="16" y="139"/>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2" name="Group 1">
            <a:extLst>
              <a:ext uri="{FF2B5EF4-FFF2-40B4-BE49-F238E27FC236}">
                <a16:creationId xmlns:a16="http://schemas.microsoft.com/office/drawing/2014/main" id="{E9994F46-9BCC-7D2A-32D4-225F2BA3E305}"/>
              </a:ext>
            </a:extLst>
          </p:cNvPr>
          <p:cNvGrpSpPr/>
          <p:nvPr/>
        </p:nvGrpSpPr>
        <p:grpSpPr>
          <a:xfrm>
            <a:off x="806658" y="2067820"/>
            <a:ext cx="1447800" cy="1295400"/>
            <a:chOff x="806658" y="2067820"/>
            <a:chExt cx="1447800" cy="1295400"/>
          </a:xfrm>
        </p:grpSpPr>
        <p:grpSp>
          <p:nvGrpSpPr>
            <p:cNvPr id="3" name="Group 2">
              <a:extLst>
                <a:ext uri="{FF2B5EF4-FFF2-40B4-BE49-F238E27FC236}">
                  <a16:creationId xmlns:a16="http://schemas.microsoft.com/office/drawing/2014/main" id="{6B87E45A-A8B0-94E1-F868-E75BE1FE9A5C}"/>
                </a:ext>
              </a:extLst>
            </p:cNvPr>
            <p:cNvGrpSpPr/>
            <p:nvPr/>
          </p:nvGrpSpPr>
          <p:grpSpPr>
            <a:xfrm>
              <a:off x="806658" y="2067820"/>
              <a:ext cx="1447800" cy="1295400"/>
              <a:chOff x="849313" y="2286000"/>
              <a:chExt cx="1447800" cy="1295400"/>
            </a:xfrm>
            <a:effectLst>
              <a:glow rad="228600">
                <a:schemeClr val="accent3">
                  <a:satMod val="175000"/>
                  <a:alpha val="40000"/>
                </a:schemeClr>
              </a:glow>
            </a:effectLst>
          </p:grpSpPr>
          <p:sp>
            <p:nvSpPr>
              <p:cNvPr id="5" name="Freeform 4">
                <a:extLst>
                  <a:ext uri="{FF2B5EF4-FFF2-40B4-BE49-F238E27FC236}">
                    <a16:creationId xmlns:a16="http://schemas.microsoft.com/office/drawing/2014/main" id="{8F0BFCC1-906C-3C21-6AE1-E522310E9909}"/>
                  </a:ext>
                </a:extLst>
              </p:cNvPr>
              <p:cNvSpPr>
                <a:spLocks/>
              </p:cNvSpPr>
              <p:nvPr/>
            </p:nvSpPr>
            <p:spPr bwMode="auto">
              <a:xfrm>
                <a:off x="2068513" y="26670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6" name="Freeform 5">
                <a:extLst>
                  <a:ext uri="{FF2B5EF4-FFF2-40B4-BE49-F238E27FC236}">
                    <a16:creationId xmlns:a16="http://schemas.microsoft.com/office/drawing/2014/main" id="{C3977B50-BA6B-024C-8F46-D8EC64774805}"/>
                  </a:ext>
                </a:extLst>
              </p:cNvPr>
              <p:cNvSpPr>
                <a:spLocks/>
              </p:cNvSpPr>
              <p:nvPr/>
            </p:nvSpPr>
            <p:spPr bwMode="auto">
              <a:xfrm>
                <a:off x="1839913" y="25146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7" name="Freeform 6">
                <a:extLst>
                  <a:ext uri="{FF2B5EF4-FFF2-40B4-BE49-F238E27FC236}">
                    <a16:creationId xmlns:a16="http://schemas.microsoft.com/office/drawing/2014/main" id="{169C67C1-57F2-6F8F-C2E4-F49F4D1CF7A4}"/>
                  </a:ext>
                </a:extLst>
              </p:cNvPr>
              <p:cNvSpPr>
                <a:spLocks/>
              </p:cNvSpPr>
              <p:nvPr/>
            </p:nvSpPr>
            <p:spPr bwMode="auto">
              <a:xfrm>
                <a:off x="1611313" y="23622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8" name="Freeform 7">
                <a:extLst>
                  <a:ext uri="{FF2B5EF4-FFF2-40B4-BE49-F238E27FC236}">
                    <a16:creationId xmlns:a16="http://schemas.microsoft.com/office/drawing/2014/main" id="{3A1A1984-BE07-F906-D7B2-FC96999BFCD4}"/>
                  </a:ext>
                </a:extLst>
              </p:cNvPr>
              <p:cNvSpPr>
                <a:spLocks/>
              </p:cNvSpPr>
              <p:nvPr/>
            </p:nvSpPr>
            <p:spPr bwMode="auto">
              <a:xfrm>
                <a:off x="1382713" y="2286000"/>
                <a:ext cx="228600" cy="457200"/>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9" name="Freeform 8">
                <a:extLst>
                  <a:ext uri="{FF2B5EF4-FFF2-40B4-BE49-F238E27FC236}">
                    <a16:creationId xmlns:a16="http://schemas.microsoft.com/office/drawing/2014/main" id="{8738F7DC-7E92-3350-A724-D66B6B629EF9}"/>
                  </a:ext>
                </a:extLst>
              </p:cNvPr>
              <p:cNvSpPr>
                <a:spLocks/>
              </p:cNvSpPr>
              <p:nvPr/>
            </p:nvSpPr>
            <p:spPr bwMode="auto">
              <a:xfrm>
                <a:off x="968376" y="2286000"/>
                <a:ext cx="1252538" cy="849313"/>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0" name="Freeform 9">
                <a:extLst>
                  <a:ext uri="{FF2B5EF4-FFF2-40B4-BE49-F238E27FC236}">
                    <a16:creationId xmlns:a16="http://schemas.microsoft.com/office/drawing/2014/main" id="{12F51968-98FA-0AEA-4554-62678BB00A67}"/>
                  </a:ext>
                </a:extLst>
              </p:cNvPr>
              <p:cNvSpPr>
                <a:spLocks/>
              </p:cNvSpPr>
              <p:nvPr/>
            </p:nvSpPr>
            <p:spPr bwMode="auto">
              <a:xfrm>
                <a:off x="984251" y="2438400"/>
                <a:ext cx="779463" cy="900113"/>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1" name="Freeform 10">
                <a:extLst>
                  <a:ext uri="{FF2B5EF4-FFF2-40B4-BE49-F238E27FC236}">
                    <a16:creationId xmlns:a16="http://schemas.microsoft.com/office/drawing/2014/main" id="{03DE6F4F-3D50-250A-675F-BC863DD9F70E}"/>
                  </a:ext>
                </a:extLst>
              </p:cNvPr>
              <p:cNvSpPr>
                <a:spLocks/>
              </p:cNvSpPr>
              <p:nvPr/>
            </p:nvSpPr>
            <p:spPr bwMode="auto">
              <a:xfrm>
                <a:off x="1738313" y="2819400"/>
                <a:ext cx="482600" cy="519113"/>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2" name="Freeform 11">
                <a:extLst>
                  <a:ext uri="{FF2B5EF4-FFF2-40B4-BE49-F238E27FC236}">
                    <a16:creationId xmlns:a16="http://schemas.microsoft.com/office/drawing/2014/main" id="{4772DC7B-BCA0-7F17-8F18-E70D6A24A04E}"/>
                  </a:ext>
                </a:extLst>
              </p:cNvPr>
              <p:cNvSpPr>
                <a:spLocks/>
              </p:cNvSpPr>
              <p:nvPr/>
            </p:nvSpPr>
            <p:spPr bwMode="auto">
              <a:xfrm>
                <a:off x="1382713" y="3048000"/>
                <a:ext cx="381000" cy="533400"/>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3" name="Freeform 12">
                <a:extLst>
                  <a:ext uri="{FF2B5EF4-FFF2-40B4-BE49-F238E27FC236}">
                    <a16:creationId xmlns:a16="http://schemas.microsoft.com/office/drawing/2014/main" id="{67DCDC2A-1CF0-471D-02F1-2698C64A8E38}"/>
                  </a:ext>
                </a:extLst>
              </p:cNvPr>
              <p:cNvSpPr>
                <a:spLocks/>
              </p:cNvSpPr>
              <p:nvPr/>
            </p:nvSpPr>
            <p:spPr bwMode="auto">
              <a:xfrm>
                <a:off x="1154113" y="2895600"/>
                <a:ext cx="381000" cy="457200"/>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4" name="Freeform 13">
                <a:extLst>
                  <a:ext uri="{FF2B5EF4-FFF2-40B4-BE49-F238E27FC236}">
                    <a16:creationId xmlns:a16="http://schemas.microsoft.com/office/drawing/2014/main" id="{864883A5-206F-3BAB-9A56-BEA9DB796262}"/>
                  </a:ext>
                </a:extLst>
              </p:cNvPr>
              <p:cNvSpPr>
                <a:spLocks/>
              </p:cNvSpPr>
              <p:nvPr/>
            </p:nvSpPr>
            <p:spPr bwMode="auto">
              <a:xfrm>
                <a:off x="1001713" y="27432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5" name="Freeform 14">
                <a:extLst>
                  <a:ext uri="{FF2B5EF4-FFF2-40B4-BE49-F238E27FC236}">
                    <a16:creationId xmlns:a16="http://schemas.microsoft.com/office/drawing/2014/main" id="{D2A64C04-467F-054B-274C-A6BFCB74A0AA}"/>
                  </a:ext>
                </a:extLst>
              </p:cNvPr>
              <p:cNvSpPr>
                <a:spLocks/>
              </p:cNvSpPr>
              <p:nvPr/>
            </p:nvSpPr>
            <p:spPr bwMode="auto">
              <a:xfrm>
                <a:off x="849313" y="25908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4" name="Text Box 28">
              <a:extLst>
                <a:ext uri="{FF2B5EF4-FFF2-40B4-BE49-F238E27FC236}">
                  <a16:creationId xmlns:a16="http://schemas.microsoft.com/office/drawing/2014/main" id="{554662D3-A1E6-8B28-5971-A783050103A5}"/>
                </a:ext>
              </a:extLst>
            </p:cNvPr>
            <p:cNvSpPr txBox="1">
              <a:spLocks noChangeArrowheads="1"/>
            </p:cNvSpPr>
            <p:nvPr/>
          </p:nvSpPr>
          <p:spPr bwMode="auto">
            <a:xfrm>
              <a:off x="1516253" y="2270434"/>
              <a:ext cx="423513" cy="523220"/>
            </a:xfrm>
            <a:prstGeom prst="rect">
              <a:avLst/>
            </a:prstGeom>
            <a:noFill/>
            <a:ln w="9525">
              <a:noFill/>
              <a:miter lim="800000"/>
              <a:headEnd/>
              <a:tailEnd/>
            </a:ln>
          </p:spPr>
          <p:txBody>
            <a:bodyPr wrap="none">
              <a:spAutoFit/>
            </a:bodyPr>
            <a:lstStyle/>
            <a:p>
              <a:pPr algn="r" eaLnBrk="0" hangingPunct="0"/>
              <a:r>
                <a:rPr lang="en-US" sz="2800" dirty="0">
                  <a:latin typeface="Arial" panose="020B0604020202020204" pitchFamily="34" charset="0"/>
                </a:rPr>
                <a:t>A</a:t>
              </a:r>
            </a:p>
          </p:txBody>
        </p:sp>
      </p:grpSp>
      <p:grpSp>
        <p:nvGrpSpPr>
          <p:cNvPr id="16" name="Group 15">
            <a:extLst>
              <a:ext uri="{FF2B5EF4-FFF2-40B4-BE49-F238E27FC236}">
                <a16:creationId xmlns:a16="http://schemas.microsoft.com/office/drawing/2014/main" id="{D928D875-2628-A29A-51C4-CAAC80E68C73}"/>
              </a:ext>
            </a:extLst>
          </p:cNvPr>
          <p:cNvGrpSpPr/>
          <p:nvPr/>
        </p:nvGrpSpPr>
        <p:grpSpPr>
          <a:xfrm>
            <a:off x="7431049" y="1882775"/>
            <a:ext cx="1447800" cy="1295400"/>
            <a:chOff x="7431049" y="1882775"/>
            <a:chExt cx="1447800" cy="1295400"/>
          </a:xfrm>
        </p:grpSpPr>
        <p:grpSp>
          <p:nvGrpSpPr>
            <p:cNvPr id="17" name="Group 15">
              <a:extLst>
                <a:ext uri="{FF2B5EF4-FFF2-40B4-BE49-F238E27FC236}">
                  <a16:creationId xmlns:a16="http://schemas.microsoft.com/office/drawing/2014/main" id="{08C0D9C5-BB2C-ECC9-0821-FE1A12F51939}"/>
                </a:ext>
              </a:extLst>
            </p:cNvPr>
            <p:cNvGrpSpPr>
              <a:grpSpLocks/>
            </p:cNvGrpSpPr>
            <p:nvPr/>
          </p:nvGrpSpPr>
          <p:grpSpPr bwMode="auto">
            <a:xfrm flipH="1">
              <a:off x="7431049" y="1882775"/>
              <a:ext cx="1447800" cy="1295400"/>
              <a:chOff x="2832" y="2064"/>
              <a:chExt cx="912" cy="816"/>
            </a:xfrm>
            <a:effectLst>
              <a:glow rad="228600">
                <a:schemeClr val="accent3">
                  <a:satMod val="175000"/>
                  <a:alpha val="40000"/>
                </a:schemeClr>
              </a:glow>
            </a:effectLst>
          </p:grpSpPr>
          <p:sp>
            <p:nvSpPr>
              <p:cNvPr id="19" name="Freeform 16">
                <a:extLst>
                  <a:ext uri="{FF2B5EF4-FFF2-40B4-BE49-F238E27FC236}">
                    <a16:creationId xmlns:a16="http://schemas.microsoft.com/office/drawing/2014/main" id="{F1F9E5B3-6EEE-8512-A672-0D3663747E59}"/>
                  </a:ext>
                </a:extLst>
              </p:cNvPr>
              <p:cNvSpPr>
                <a:spLocks/>
              </p:cNvSpPr>
              <p:nvPr/>
            </p:nvSpPr>
            <p:spPr bwMode="auto">
              <a:xfrm>
                <a:off x="3600" y="230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0" name="Freeform 17">
                <a:extLst>
                  <a:ext uri="{FF2B5EF4-FFF2-40B4-BE49-F238E27FC236}">
                    <a16:creationId xmlns:a16="http://schemas.microsoft.com/office/drawing/2014/main" id="{DEA734C2-9CA7-E711-CCD5-F8F02A9894AD}"/>
                  </a:ext>
                </a:extLst>
              </p:cNvPr>
              <p:cNvSpPr>
                <a:spLocks/>
              </p:cNvSpPr>
              <p:nvPr/>
            </p:nvSpPr>
            <p:spPr bwMode="auto">
              <a:xfrm>
                <a:off x="3456" y="220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1" name="Freeform 18">
                <a:extLst>
                  <a:ext uri="{FF2B5EF4-FFF2-40B4-BE49-F238E27FC236}">
                    <a16:creationId xmlns:a16="http://schemas.microsoft.com/office/drawing/2014/main" id="{7109F1C1-885A-0A84-A3FC-8605619D8E14}"/>
                  </a:ext>
                </a:extLst>
              </p:cNvPr>
              <p:cNvSpPr>
                <a:spLocks/>
              </p:cNvSpPr>
              <p:nvPr/>
            </p:nvSpPr>
            <p:spPr bwMode="auto">
              <a:xfrm>
                <a:off x="3312" y="21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2" name="Freeform 19">
                <a:extLst>
                  <a:ext uri="{FF2B5EF4-FFF2-40B4-BE49-F238E27FC236}">
                    <a16:creationId xmlns:a16="http://schemas.microsoft.com/office/drawing/2014/main" id="{714B6F0C-DA26-CD9F-6902-EC96C7CC6FFA}"/>
                  </a:ext>
                </a:extLst>
              </p:cNvPr>
              <p:cNvSpPr>
                <a:spLocks/>
              </p:cNvSpPr>
              <p:nvPr/>
            </p:nvSpPr>
            <p:spPr bwMode="auto">
              <a:xfrm>
                <a:off x="3168" y="2064"/>
                <a:ext cx="144" cy="288"/>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 name="Freeform 20">
                <a:extLst>
                  <a:ext uri="{FF2B5EF4-FFF2-40B4-BE49-F238E27FC236}">
                    <a16:creationId xmlns:a16="http://schemas.microsoft.com/office/drawing/2014/main" id="{593FE573-6EA8-3C75-1D03-31C2CFBB1859}"/>
                  </a:ext>
                </a:extLst>
              </p:cNvPr>
              <p:cNvSpPr>
                <a:spLocks/>
              </p:cNvSpPr>
              <p:nvPr/>
            </p:nvSpPr>
            <p:spPr bwMode="auto">
              <a:xfrm>
                <a:off x="2907" y="206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6666FF"/>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4" name="Freeform 21">
                <a:extLst>
                  <a:ext uri="{FF2B5EF4-FFF2-40B4-BE49-F238E27FC236}">
                    <a16:creationId xmlns:a16="http://schemas.microsoft.com/office/drawing/2014/main" id="{70422144-8C30-1E76-BBCD-5E12056F2573}"/>
                  </a:ext>
                </a:extLst>
              </p:cNvPr>
              <p:cNvSpPr>
                <a:spLocks/>
              </p:cNvSpPr>
              <p:nvPr/>
            </p:nvSpPr>
            <p:spPr bwMode="auto">
              <a:xfrm>
                <a:off x="2917" y="216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6666FF"/>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 name="Freeform 22">
                <a:extLst>
                  <a:ext uri="{FF2B5EF4-FFF2-40B4-BE49-F238E27FC236}">
                    <a16:creationId xmlns:a16="http://schemas.microsoft.com/office/drawing/2014/main" id="{84319DDF-EE0E-288E-AC9A-672623910B9E}"/>
                  </a:ext>
                </a:extLst>
              </p:cNvPr>
              <p:cNvSpPr>
                <a:spLocks/>
              </p:cNvSpPr>
              <p:nvPr/>
            </p:nvSpPr>
            <p:spPr bwMode="auto">
              <a:xfrm>
                <a:off x="3392" y="240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6666FF"/>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6" name="Freeform 23">
                <a:extLst>
                  <a:ext uri="{FF2B5EF4-FFF2-40B4-BE49-F238E27FC236}">
                    <a16:creationId xmlns:a16="http://schemas.microsoft.com/office/drawing/2014/main" id="{FF7F4C19-9961-6E4E-96EC-CF1207C93098}"/>
                  </a:ext>
                </a:extLst>
              </p:cNvPr>
              <p:cNvSpPr>
                <a:spLocks/>
              </p:cNvSpPr>
              <p:nvPr/>
            </p:nvSpPr>
            <p:spPr bwMode="auto">
              <a:xfrm>
                <a:off x="3168" y="2544"/>
                <a:ext cx="240" cy="336"/>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7" name="Freeform 24">
                <a:extLst>
                  <a:ext uri="{FF2B5EF4-FFF2-40B4-BE49-F238E27FC236}">
                    <a16:creationId xmlns:a16="http://schemas.microsoft.com/office/drawing/2014/main" id="{78268A8E-5F0D-06E5-A5DA-88F8D866439C}"/>
                  </a:ext>
                </a:extLst>
              </p:cNvPr>
              <p:cNvSpPr>
                <a:spLocks/>
              </p:cNvSpPr>
              <p:nvPr/>
            </p:nvSpPr>
            <p:spPr bwMode="auto">
              <a:xfrm>
                <a:off x="3024" y="2448"/>
                <a:ext cx="240" cy="288"/>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8" name="Freeform 25">
                <a:extLst>
                  <a:ext uri="{FF2B5EF4-FFF2-40B4-BE49-F238E27FC236}">
                    <a16:creationId xmlns:a16="http://schemas.microsoft.com/office/drawing/2014/main" id="{C9FF6909-DD9E-5C53-8816-367B9A1F7E7A}"/>
                  </a:ext>
                </a:extLst>
              </p:cNvPr>
              <p:cNvSpPr>
                <a:spLocks/>
              </p:cNvSpPr>
              <p:nvPr/>
            </p:nvSpPr>
            <p:spPr bwMode="auto">
              <a:xfrm>
                <a:off x="2928" y="2352"/>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9" name="Freeform 26">
                <a:extLst>
                  <a:ext uri="{FF2B5EF4-FFF2-40B4-BE49-F238E27FC236}">
                    <a16:creationId xmlns:a16="http://schemas.microsoft.com/office/drawing/2014/main" id="{B3895930-376E-A3E2-AD84-B0745E6C989B}"/>
                  </a:ext>
                </a:extLst>
              </p:cNvPr>
              <p:cNvSpPr>
                <a:spLocks/>
              </p:cNvSpPr>
              <p:nvPr/>
            </p:nvSpPr>
            <p:spPr bwMode="auto">
              <a:xfrm>
                <a:off x="2832" y="2256"/>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18" name="Text Box 29">
              <a:extLst>
                <a:ext uri="{FF2B5EF4-FFF2-40B4-BE49-F238E27FC236}">
                  <a16:creationId xmlns:a16="http://schemas.microsoft.com/office/drawing/2014/main" id="{E590F4DF-DE7D-8F87-15AE-E7B1E8ECEE67}"/>
                </a:ext>
              </a:extLst>
            </p:cNvPr>
            <p:cNvSpPr txBox="1">
              <a:spLocks noChangeArrowheads="1"/>
            </p:cNvSpPr>
            <p:nvPr/>
          </p:nvSpPr>
          <p:spPr bwMode="auto">
            <a:xfrm>
              <a:off x="7793386" y="2103438"/>
              <a:ext cx="423514" cy="523220"/>
            </a:xfrm>
            <a:prstGeom prst="rect">
              <a:avLst/>
            </a:prstGeom>
            <a:noFill/>
            <a:ln w="9525">
              <a:noFill/>
              <a:miter lim="800000"/>
              <a:headEnd/>
              <a:tailEnd/>
            </a:ln>
          </p:spPr>
          <p:txBody>
            <a:bodyPr wrap="none">
              <a:spAutoFit/>
            </a:bodyPr>
            <a:lstStyle/>
            <a:p>
              <a:pPr algn="r" eaLnBrk="0" hangingPunct="0"/>
              <a:r>
                <a:rPr lang="en-US" sz="2800" dirty="0">
                  <a:latin typeface="Arial" panose="020B0604020202020204" pitchFamily="34" charset="0"/>
                </a:rPr>
                <a:t>B</a:t>
              </a:r>
            </a:p>
          </p:txBody>
        </p:sp>
      </p:grpSp>
    </p:spTree>
    <p:extLst>
      <p:ext uri="{BB962C8B-B14F-4D97-AF65-F5344CB8AC3E}">
        <p14:creationId xmlns:p14="http://schemas.microsoft.com/office/powerpoint/2010/main" val="2157780894"/>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5" name="Slide Number Placeholder 3"/>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DEF3EF7B-B86D-4370-BC96-FABE258920D4}" type="slidenum">
              <a:rPr lang="ar-SA" sz="1400">
                <a:latin typeface="Arial" panose="020B0604020202020204" pitchFamily="34" charset="0"/>
                <a:cs typeface="Arial" pitchFamily="34" charset="0"/>
              </a:rPr>
              <a:pPr algn="r" eaLnBrk="0" hangingPunct="0"/>
              <a:t>62</a:t>
            </a:fld>
            <a:endParaRPr lang="en-US" sz="1400" dirty="0">
              <a:latin typeface="Arial" panose="020B0604020202020204" pitchFamily="34" charset="0"/>
              <a:cs typeface="Arial" pitchFamily="34" charset="0"/>
            </a:endParaRPr>
          </a:p>
        </p:txBody>
      </p:sp>
      <p:sp>
        <p:nvSpPr>
          <p:cNvPr id="125956" name="Rectangle 2"/>
          <p:cNvSpPr>
            <a:spLocks noGrp="1" noChangeArrowheads="1"/>
          </p:cNvSpPr>
          <p:nvPr>
            <p:ph type="title" idx="4294967295"/>
          </p:nvPr>
        </p:nvSpPr>
        <p:spPr/>
        <p:txBody>
          <a:bodyPr/>
          <a:lstStyle/>
          <a:p>
            <a:r>
              <a:rPr lang="en-US" dirty="0">
                <a:solidFill>
                  <a:srgbClr val="FFFF00"/>
                </a:solidFill>
              </a:rPr>
              <a:t>Bob’s Protocol (sort of)</a:t>
            </a:r>
          </a:p>
        </p:txBody>
      </p:sp>
      <p:sp>
        <p:nvSpPr>
          <p:cNvPr id="125981" name="Oval 27"/>
          <p:cNvSpPr>
            <a:spLocks noChangeArrowheads="1"/>
          </p:cNvSpPr>
          <p:nvPr/>
        </p:nvSpPr>
        <p:spPr bwMode="auto">
          <a:xfrm>
            <a:off x="952500" y="3352800"/>
            <a:ext cx="7239000" cy="2286000"/>
          </a:xfrm>
          <a:prstGeom prst="ellipse">
            <a:avLst/>
          </a:prstGeom>
          <a:solidFill>
            <a:srgbClr val="00FFFF"/>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nvGrpSpPr>
          <p:cNvPr id="125996" name="Group 42"/>
          <p:cNvGrpSpPr>
            <a:grpSpLocks/>
          </p:cNvGrpSpPr>
          <p:nvPr/>
        </p:nvGrpSpPr>
        <p:grpSpPr bwMode="auto">
          <a:xfrm>
            <a:off x="5943600" y="1704975"/>
            <a:ext cx="1057275" cy="1371600"/>
            <a:chOff x="1296" y="960"/>
            <a:chExt cx="666" cy="864"/>
          </a:xfrm>
        </p:grpSpPr>
        <p:sp>
          <p:nvSpPr>
            <p:cNvPr id="125997" name="Rectangle 43"/>
            <p:cNvSpPr>
              <a:spLocks noChangeArrowheads="1"/>
            </p:cNvSpPr>
            <p:nvPr/>
          </p:nvSpPr>
          <p:spPr bwMode="auto">
            <a:xfrm>
              <a:off x="1926" y="1050"/>
              <a:ext cx="36" cy="774"/>
            </a:xfrm>
            <a:prstGeom prst="rect">
              <a:avLst/>
            </a:prstGeom>
            <a:solidFill>
              <a:schemeClr val="tx2"/>
            </a:solidFill>
            <a:ln w="28575">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25998" name="Rectangle 44"/>
            <p:cNvSpPr>
              <a:spLocks noChangeArrowheads="1"/>
            </p:cNvSpPr>
            <p:nvPr/>
          </p:nvSpPr>
          <p:spPr bwMode="auto">
            <a:xfrm>
              <a:off x="1512" y="1050"/>
              <a:ext cx="432" cy="432"/>
            </a:xfrm>
            <a:prstGeom prst="rect">
              <a:avLst/>
            </a:prstGeom>
            <a:solidFill>
              <a:srgbClr val="0000FF"/>
            </a:solidFill>
            <a:ln w="38100">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25999" name="Line 45"/>
            <p:cNvSpPr>
              <a:spLocks noChangeShapeType="1"/>
            </p:cNvSpPr>
            <p:nvPr/>
          </p:nvSpPr>
          <p:spPr bwMode="auto">
            <a:xfrm flipV="1">
              <a:off x="1512" y="1392"/>
              <a:ext cx="216" cy="90"/>
            </a:xfrm>
            <a:prstGeom prst="line">
              <a:avLst/>
            </a:prstGeom>
            <a:noFill/>
            <a:ln w="38100">
              <a:solidFill>
                <a:schemeClr val="tx1"/>
              </a:solidFill>
              <a:round/>
              <a:headEnd/>
              <a:tailEnd/>
            </a:ln>
          </p:spPr>
          <p:txBody>
            <a:bodyPr wrap="none" anchor="ctr"/>
            <a:lstStyle/>
            <a:p>
              <a:endParaRPr lang="en-US"/>
            </a:p>
          </p:txBody>
        </p:sp>
        <p:sp>
          <p:nvSpPr>
            <p:cNvPr id="126000" name="Rectangle 46"/>
            <p:cNvSpPr>
              <a:spLocks noChangeArrowheads="1"/>
            </p:cNvSpPr>
            <p:nvPr/>
          </p:nvSpPr>
          <p:spPr bwMode="auto">
            <a:xfrm>
              <a:off x="1296" y="960"/>
              <a:ext cx="432" cy="432"/>
            </a:xfrm>
            <a:prstGeom prst="rect">
              <a:avLst/>
            </a:prstGeom>
            <a:solidFill>
              <a:srgbClr val="0000FF"/>
            </a:solidFill>
            <a:ln w="38100">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126001" name="Rectangle 47"/>
          <p:cNvSpPr>
            <a:spLocks noChangeArrowheads="1"/>
          </p:cNvSpPr>
          <p:nvPr/>
        </p:nvSpPr>
        <p:spPr bwMode="auto">
          <a:xfrm>
            <a:off x="2590800" y="1776413"/>
            <a:ext cx="57150" cy="1228725"/>
          </a:xfrm>
          <a:prstGeom prst="rect">
            <a:avLst/>
          </a:prstGeom>
          <a:solidFill>
            <a:schemeClr val="tx2"/>
          </a:solidFill>
          <a:ln w="28575">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26002" name="Oval 48"/>
          <p:cNvSpPr>
            <a:spLocks noChangeArrowheads="1"/>
          </p:cNvSpPr>
          <p:nvPr/>
        </p:nvSpPr>
        <p:spPr bwMode="auto">
          <a:xfrm flipH="1">
            <a:off x="4440238" y="4683125"/>
            <a:ext cx="925512" cy="322263"/>
          </a:xfrm>
          <a:prstGeom prst="ellipse">
            <a:avLst/>
          </a:prstGeom>
          <a:noFill/>
          <a:ln w="9525" algn="ctr">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26003" name="Oval 49"/>
          <p:cNvSpPr>
            <a:spLocks noChangeArrowheads="1"/>
          </p:cNvSpPr>
          <p:nvPr/>
        </p:nvSpPr>
        <p:spPr bwMode="auto">
          <a:xfrm flipH="1">
            <a:off x="3351213" y="5073650"/>
            <a:ext cx="925512" cy="322263"/>
          </a:xfrm>
          <a:prstGeom prst="ellipse">
            <a:avLst/>
          </a:prstGeom>
          <a:noFill/>
          <a:ln w="9525" algn="ctr">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26004" name="Oval 50"/>
          <p:cNvSpPr>
            <a:spLocks noChangeArrowheads="1"/>
          </p:cNvSpPr>
          <p:nvPr/>
        </p:nvSpPr>
        <p:spPr bwMode="auto">
          <a:xfrm flipH="1">
            <a:off x="5365750" y="4360863"/>
            <a:ext cx="925513" cy="322262"/>
          </a:xfrm>
          <a:prstGeom prst="ellipse">
            <a:avLst/>
          </a:prstGeom>
          <a:noFill/>
          <a:ln w="9525" algn="ctr">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26005" name="Freeform 51"/>
          <p:cNvSpPr>
            <a:spLocks/>
          </p:cNvSpPr>
          <p:nvPr/>
        </p:nvSpPr>
        <p:spPr bwMode="auto">
          <a:xfrm flipH="1">
            <a:off x="4217988" y="3556000"/>
            <a:ext cx="1852612" cy="1066800"/>
          </a:xfrm>
          <a:custGeom>
            <a:avLst/>
            <a:gdLst>
              <a:gd name="T0" fmla="*/ 0 w 1932"/>
              <a:gd name="T1" fmla="*/ 2147483647 h 1113"/>
              <a:gd name="T2" fmla="*/ 2147483647 w 1932"/>
              <a:gd name="T3" fmla="*/ 2147483647 h 1113"/>
              <a:gd name="T4" fmla="*/ 2147483647 w 1932"/>
              <a:gd name="T5" fmla="*/ 2147483647 h 1113"/>
              <a:gd name="T6" fmla="*/ 2147483647 w 1932"/>
              <a:gd name="T7" fmla="*/ 2147483647 h 1113"/>
              <a:gd name="T8" fmla="*/ 2147483647 w 1932"/>
              <a:gd name="T9" fmla="*/ 2147483647 h 1113"/>
              <a:gd name="T10" fmla="*/ 2147483647 w 1932"/>
              <a:gd name="T11" fmla="*/ 2147483647 h 1113"/>
              <a:gd name="T12" fmla="*/ 2147483647 w 1932"/>
              <a:gd name="T13" fmla="*/ 2147483647 h 1113"/>
              <a:gd name="T14" fmla="*/ 2147483647 w 1932"/>
              <a:gd name="T15" fmla="*/ 2147483647 h 1113"/>
              <a:gd name="T16" fmla="*/ 0 w 1932"/>
              <a:gd name="T17" fmla="*/ 2147483647 h 11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32"/>
              <a:gd name="T28" fmla="*/ 0 h 1113"/>
              <a:gd name="T29" fmla="*/ 1932 w 1932"/>
              <a:gd name="T30" fmla="*/ 1113 h 11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32" h="1113">
                <a:moveTo>
                  <a:pt x="0" y="1009"/>
                </a:moveTo>
                <a:cubicBezTo>
                  <a:pt x="24" y="1113"/>
                  <a:pt x="352" y="1061"/>
                  <a:pt x="480" y="1009"/>
                </a:cubicBezTo>
                <a:cubicBezTo>
                  <a:pt x="608" y="957"/>
                  <a:pt x="673" y="766"/>
                  <a:pt x="768" y="697"/>
                </a:cubicBezTo>
                <a:cubicBezTo>
                  <a:pt x="863" y="628"/>
                  <a:pt x="956" y="590"/>
                  <a:pt x="1048" y="593"/>
                </a:cubicBezTo>
                <a:cubicBezTo>
                  <a:pt x="1140" y="596"/>
                  <a:pt x="1180" y="698"/>
                  <a:pt x="1320" y="713"/>
                </a:cubicBezTo>
                <a:cubicBezTo>
                  <a:pt x="1460" y="728"/>
                  <a:pt x="1932" y="792"/>
                  <a:pt x="1888" y="681"/>
                </a:cubicBezTo>
                <a:cubicBezTo>
                  <a:pt x="1844" y="570"/>
                  <a:pt x="1315" y="98"/>
                  <a:pt x="1056" y="49"/>
                </a:cubicBezTo>
                <a:cubicBezTo>
                  <a:pt x="797" y="0"/>
                  <a:pt x="512" y="225"/>
                  <a:pt x="336" y="385"/>
                </a:cubicBezTo>
                <a:cubicBezTo>
                  <a:pt x="160" y="545"/>
                  <a:pt x="70" y="879"/>
                  <a:pt x="0" y="1009"/>
                </a:cubicBezTo>
                <a:close/>
              </a:path>
            </a:pathLst>
          </a:custGeom>
          <a:solidFill>
            <a:srgbClr val="0000FF"/>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26006" name="Freeform 52"/>
          <p:cNvSpPr>
            <a:spLocks/>
          </p:cNvSpPr>
          <p:nvPr/>
        </p:nvSpPr>
        <p:spPr bwMode="auto">
          <a:xfrm flipH="1">
            <a:off x="3292475" y="3903663"/>
            <a:ext cx="1851025" cy="1068387"/>
          </a:xfrm>
          <a:custGeom>
            <a:avLst/>
            <a:gdLst>
              <a:gd name="T0" fmla="*/ 0 w 1932"/>
              <a:gd name="T1" fmla="*/ 2147483647 h 1113"/>
              <a:gd name="T2" fmla="*/ 2147483647 w 1932"/>
              <a:gd name="T3" fmla="*/ 2147483647 h 1113"/>
              <a:gd name="T4" fmla="*/ 2147483647 w 1932"/>
              <a:gd name="T5" fmla="*/ 2147483647 h 1113"/>
              <a:gd name="T6" fmla="*/ 2147483647 w 1932"/>
              <a:gd name="T7" fmla="*/ 2147483647 h 1113"/>
              <a:gd name="T8" fmla="*/ 2147483647 w 1932"/>
              <a:gd name="T9" fmla="*/ 2147483647 h 1113"/>
              <a:gd name="T10" fmla="*/ 2147483647 w 1932"/>
              <a:gd name="T11" fmla="*/ 2147483647 h 1113"/>
              <a:gd name="T12" fmla="*/ 2147483647 w 1932"/>
              <a:gd name="T13" fmla="*/ 2147483647 h 1113"/>
              <a:gd name="T14" fmla="*/ 2147483647 w 1932"/>
              <a:gd name="T15" fmla="*/ 2147483647 h 1113"/>
              <a:gd name="T16" fmla="*/ 0 w 1932"/>
              <a:gd name="T17" fmla="*/ 2147483647 h 11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32"/>
              <a:gd name="T28" fmla="*/ 0 h 1113"/>
              <a:gd name="T29" fmla="*/ 1932 w 1932"/>
              <a:gd name="T30" fmla="*/ 1113 h 11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32" h="1113">
                <a:moveTo>
                  <a:pt x="0" y="1009"/>
                </a:moveTo>
                <a:cubicBezTo>
                  <a:pt x="24" y="1113"/>
                  <a:pt x="352" y="1061"/>
                  <a:pt x="480" y="1009"/>
                </a:cubicBezTo>
                <a:cubicBezTo>
                  <a:pt x="608" y="957"/>
                  <a:pt x="673" y="766"/>
                  <a:pt x="768" y="697"/>
                </a:cubicBezTo>
                <a:cubicBezTo>
                  <a:pt x="863" y="628"/>
                  <a:pt x="956" y="590"/>
                  <a:pt x="1048" y="593"/>
                </a:cubicBezTo>
                <a:cubicBezTo>
                  <a:pt x="1140" y="596"/>
                  <a:pt x="1180" y="698"/>
                  <a:pt x="1320" y="713"/>
                </a:cubicBezTo>
                <a:cubicBezTo>
                  <a:pt x="1460" y="728"/>
                  <a:pt x="1932" y="792"/>
                  <a:pt x="1888" y="681"/>
                </a:cubicBezTo>
                <a:cubicBezTo>
                  <a:pt x="1844" y="570"/>
                  <a:pt x="1315" y="98"/>
                  <a:pt x="1056" y="49"/>
                </a:cubicBezTo>
                <a:cubicBezTo>
                  <a:pt x="797" y="0"/>
                  <a:pt x="512" y="225"/>
                  <a:pt x="336" y="385"/>
                </a:cubicBezTo>
                <a:cubicBezTo>
                  <a:pt x="160" y="545"/>
                  <a:pt x="70" y="879"/>
                  <a:pt x="0" y="1009"/>
                </a:cubicBezTo>
                <a:close/>
              </a:path>
            </a:pathLst>
          </a:custGeom>
          <a:solidFill>
            <a:srgbClr val="0000FF"/>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26007" name="Freeform 53"/>
          <p:cNvSpPr>
            <a:spLocks/>
          </p:cNvSpPr>
          <p:nvPr/>
        </p:nvSpPr>
        <p:spPr bwMode="auto">
          <a:xfrm>
            <a:off x="5784850" y="2819400"/>
            <a:ext cx="1414463" cy="1249363"/>
          </a:xfrm>
          <a:custGeom>
            <a:avLst/>
            <a:gdLst>
              <a:gd name="T0" fmla="*/ 2147483647 w 1728"/>
              <a:gd name="T1" fmla="*/ 2147483647 h 1664"/>
              <a:gd name="T2" fmla="*/ 2147483647 w 1728"/>
              <a:gd name="T3" fmla="*/ 2147483647 h 1664"/>
              <a:gd name="T4" fmla="*/ 2147483647 w 1728"/>
              <a:gd name="T5" fmla="*/ 0 h 1664"/>
              <a:gd name="T6" fmla="*/ 2147483647 w 1728"/>
              <a:gd name="T7" fmla="*/ 2147483647 h 1664"/>
              <a:gd name="T8" fmla="*/ 2147483647 w 1728"/>
              <a:gd name="T9" fmla="*/ 2147483647 h 1664"/>
              <a:gd name="T10" fmla="*/ 2147483647 w 1728"/>
              <a:gd name="T11" fmla="*/ 2147483647 h 1664"/>
              <a:gd name="T12" fmla="*/ 2147483647 w 1728"/>
              <a:gd name="T13" fmla="*/ 2147483647 h 1664"/>
              <a:gd name="T14" fmla="*/ 2147483647 w 1728"/>
              <a:gd name="T15" fmla="*/ 2147483647 h 1664"/>
              <a:gd name="T16" fmla="*/ 2147483647 w 1728"/>
              <a:gd name="T17" fmla="*/ 2147483647 h 1664"/>
              <a:gd name="T18" fmla="*/ 2147483647 w 1728"/>
              <a:gd name="T19" fmla="*/ 2147483647 h 1664"/>
              <a:gd name="T20" fmla="*/ 2147483647 w 1728"/>
              <a:gd name="T21" fmla="*/ 2147483647 h 1664"/>
              <a:gd name="T22" fmla="*/ 2147483647 w 1728"/>
              <a:gd name="T23" fmla="*/ 2147483647 h 1664"/>
              <a:gd name="T24" fmla="*/ 2147483647 w 1728"/>
              <a:gd name="T25" fmla="*/ 2147483647 h 1664"/>
              <a:gd name="T26" fmla="*/ 2147483647 w 1728"/>
              <a:gd name="T27" fmla="*/ 2147483647 h 1664"/>
              <a:gd name="T28" fmla="*/ 2147483647 w 1728"/>
              <a:gd name="T29" fmla="*/ 2147483647 h 1664"/>
              <a:gd name="T30" fmla="*/ 2147483647 w 1728"/>
              <a:gd name="T31" fmla="*/ 2147483647 h 1664"/>
              <a:gd name="T32" fmla="*/ 2147483647 w 1728"/>
              <a:gd name="T33" fmla="*/ 2147483647 h 1664"/>
              <a:gd name="T34" fmla="*/ 2147483647 w 1728"/>
              <a:gd name="T35" fmla="*/ 2147483647 h 1664"/>
              <a:gd name="T36" fmla="*/ 2147483647 w 1728"/>
              <a:gd name="T37" fmla="*/ 2147483647 h 1664"/>
              <a:gd name="T38" fmla="*/ 2147483647 w 1728"/>
              <a:gd name="T39" fmla="*/ 2147483647 h 1664"/>
              <a:gd name="T40" fmla="*/ 0 w 1728"/>
              <a:gd name="T41" fmla="*/ 2147483647 h 1664"/>
              <a:gd name="T42" fmla="*/ 2147483647 w 1728"/>
              <a:gd name="T43" fmla="*/ 2147483647 h 166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728"/>
              <a:gd name="T67" fmla="*/ 0 h 1664"/>
              <a:gd name="T68" fmla="*/ 1728 w 1728"/>
              <a:gd name="T69" fmla="*/ 1664 h 166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728" h="1664">
                <a:moveTo>
                  <a:pt x="96" y="1152"/>
                </a:moveTo>
                <a:lnTo>
                  <a:pt x="576" y="432"/>
                </a:lnTo>
                <a:lnTo>
                  <a:pt x="480" y="0"/>
                </a:lnTo>
                <a:lnTo>
                  <a:pt x="864" y="336"/>
                </a:lnTo>
                <a:lnTo>
                  <a:pt x="1680" y="480"/>
                </a:lnTo>
                <a:lnTo>
                  <a:pt x="1728" y="816"/>
                </a:lnTo>
                <a:lnTo>
                  <a:pt x="1536" y="672"/>
                </a:lnTo>
                <a:lnTo>
                  <a:pt x="1344" y="816"/>
                </a:lnTo>
                <a:lnTo>
                  <a:pt x="1056" y="624"/>
                </a:lnTo>
                <a:lnTo>
                  <a:pt x="960" y="720"/>
                </a:lnTo>
                <a:lnTo>
                  <a:pt x="805" y="619"/>
                </a:lnTo>
                <a:lnTo>
                  <a:pt x="960" y="864"/>
                </a:lnTo>
                <a:lnTo>
                  <a:pt x="1056" y="720"/>
                </a:lnTo>
                <a:lnTo>
                  <a:pt x="1344" y="912"/>
                </a:lnTo>
                <a:lnTo>
                  <a:pt x="1536" y="768"/>
                </a:lnTo>
                <a:lnTo>
                  <a:pt x="1488" y="1056"/>
                </a:lnTo>
                <a:lnTo>
                  <a:pt x="1008" y="1104"/>
                </a:lnTo>
                <a:lnTo>
                  <a:pt x="816" y="1104"/>
                </a:lnTo>
                <a:lnTo>
                  <a:pt x="816" y="1584"/>
                </a:lnTo>
                <a:cubicBezTo>
                  <a:pt x="712" y="1664"/>
                  <a:pt x="328" y="1648"/>
                  <a:pt x="192" y="1584"/>
                </a:cubicBezTo>
                <a:cubicBezTo>
                  <a:pt x="56" y="1520"/>
                  <a:pt x="16" y="1272"/>
                  <a:pt x="0" y="1200"/>
                </a:cubicBezTo>
                <a:lnTo>
                  <a:pt x="96" y="1152"/>
                </a:lnTo>
                <a:close/>
              </a:path>
            </a:pathLst>
          </a:custGeom>
          <a:solidFill>
            <a:srgbClr val="0000FF"/>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26008" name="Oval 54"/>
          <p:cNvSpPr>
            <a:spLocks noChangeArrowheads="1"/>
          </p:cNvSpPr>
          <p:nvPr/>
        </p:nvSpPr>
        <p:spPr bwMode="auto">
          <a:xfrm>
            <a:off x="6291263" y="3141663"/>
            <a:ext cx="117475" cy="107950"/>
          </a:xfrm>
          <a:prstGeom prst="ellipse">
            <a:avLst/>
          </a:prstGeom>
          <a:solidFill>
            <a:schemeClr val="bg1"/>
          </a:solidFill>
          <a:ln w="38100" algn="ctr">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26009" name="Freeform 55"/>
          <p:cNvSpPr>
            <a:spLocks/>
          </p:cNvSpPr>
          <p:nvPr/>
        </p:nvSpPr>
        <p:spPr bwMode="auto">
          <a:xfrm flipH="1">
            <a:off x="2362200" y="4016375"/>
            <a:ext cx="1779588" cy="1311275"/>
          </a:xfrm>
          <a:custGeom>
            <a:avLst/>
            <a:gdLst>
              <a:gd name="T0" fmla="*/ 2147483647 w 1856"/>
              <a:gd name="T1" fmla="*/ 2147483647 h 1367"/>
              <a:gd name="T2" fmla="*/ 2147483647 w 1856"/>
              <a:gd name="T3" fmla="*/ 2147483647 h 1367"/>
              <a:gd name="T4" fmla="*/ 2147483647 w 1856"/>
              <a:gd name="T5" fmla="*/ 2147483647 h 1367"/>
              <a:gd name="T6" fmla="*/ 2147483647 w 1856"/>
              <a:gd name="T7" fmla="*/ 2147483647 h 1367"/>
              <a:gd name="T8" fmla="*/ 2147483647 w 1856"/>
              <a:gd name="T9" fmla="*/ 2147483647 h 1367"/>
              <a:gd name="T10" fmla="*/ 2147483647 w 1856"/>
              <a:gd name="T11" fmla="*/ 2147483647 h 1367"/>
              <a:gd name="T12" fmla="*/ 2147483647 w 1856"/>
              <a:gd name="T13" fmla="*/ 2147483647 h 1367"/>
              <a:gd name="T14" fmla="*/ 2147483647 w 1856"/>
              <a:gd name="T15" fmla="*/ 2147483647 h 1367"/>
              <a:gd name="T16" fmla="*/ 2147483647 w 1856"/>
              <a:gd name="T17" fmla="*/ 2147483647 h 13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56"/>
              <a:gd name="T28" fmla="*/ 0 h 1367"/>
              <a:gd name="T29" fmla="*/ 1856 w 1856"/>
              <a:gd name="T30" fmla="*/ 1367 h 13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56" h="1367">
                <a:moveTo>
                  <a:pt x="1809" y="47"/>
                </a:moveTo>
                <a:cubicBezTo>
                  <a:pt x="1762" y="0"/>
                  <a:pt x="1486" y="434"/>
                  <a:pt x="1289" y="495"/>
                </a:cubicBezTo>
                <a:cubicBezTo>
                  <a:pt x="1092" y="556"/>
                  <a:pt x="825" y="354"/>
                  <a:pt x="625" y="415"/>
                </a:cubicBezTo>
                <a:cubicBezTo>
                  <a:pt x="425" y="476"/>
                  <a:pt x="176" y="719"/>
                  <a:pt x="88" y="862"/>
                </a:cubicBezTo>
                <a:cubicBezTo>
                  <a:pt x="0" y="1006"/>
                  <a:pt x="32" y="1201"/>
                  <a:pt x="98" y="1275"/>
                </a:cubicBezTo>
                <a:cubicBezTo>
                  <a:pt x="163" y="1349"/>
                  <a:pt x="374" y="1367"/>
                  <a:pt x="483" y="1306"/>
                </a:cubicBezTo>
                <a:cubicBezTo>
                  <a:pt x="593" y="1244"/>
                  <a:pt x="572" y="998"/>
                  <a:pt x="753" y="909"/>
                </a:cubicBezTo>
                <a:cubicBezTo>
                  <a:pt x="934" y="820"/>
                  <a:pt x="1393" y="919"/>
                  <a:pt x="1569" y="775"/>
                </a:cubicBezTo>
                <a:cubicBezTo>
                  <a:pt x="1745" y="631"/>
                  <a:pt x="1856" y="94"/>
                  <a:pt x="1809" y="47"/>
                </a:cubicBezTo>
                <a:close/>
              </a:path>
            </a:pathLst>
          </a:custGeom>
          <a:solidFill>
            <a:srgbClr val="0000FF"/>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58" name="Footer Placeholder 1"/>
          <p:cNvSpPr>
            <a:spLocks noGrp="1"/>
          </p:cNvSpPr>
          <p:nvPr>
            <p:ph type="ftr" sz="quarter" idx="10"/>
          </p:nvPr>
        </p:nvSpPr>
        <p:spPr>
          <a:xfrm>
            <a:off x="3124200" y="6245225"/>
            <a:ext cx="3124200" cy="476250"/>
          </a:xfrm>
        </p:spPr>
        <p:txBody>
          <a:bodyPr/>
          <a:lstStyle/>
          <a:p>
            <a:r>
              <a:rPr lang="en-US" dirty="0">
                <a:latin typeface="+mj-lt"/>
              </a:rPr>
              <a:t>Art of Multiprocessor Programming</a:t>
            </a:r>
          </a:p>
        </p:txBody>
      </p:sp>
      <p:grpSp>
        <p:nvGrpSpPr>
          <p:cNvPr id="59" name="Group 30">
            <a:extLst>
              <a:ext uri="{FF2B5EF4-FFF2-40B4-BE49-F238E27FC236}">
                <a16:creationId xmlns:a16="http://schemas.microsoft.com/office/drawing/2014/main" id="{8AE834C6-93EE-4DFF-94A5-6E732960BB5D}"/>
              </a:ext>
            </a:extLst>
          </p:cNvPr>
          <p:cNvGrpSpPr>
            <a:grpSpLocks/>
          </p:cNvGrpSpPr>
          <p:nvPr/>
        </p:nvGrpSpPr>
        <p:grpSpPr bwMode="auto">
          <a:xfrm>
            <a:off x="3429000" y="2057400"/>
            <a:ext cx="1905000" cy="1714500"/>
            <a:chOff x="1728" y="1008"/>
            <a:chExt cx="1968" cy="2376"/>
          </a:xfrm>
          <a:effectLst>
            <a:glow rad="139700">
              <a:schemeClr val="accent3">
                <a:satMod val="175000"/>
                <a:alpha val="40000"/>
              </a:schemeClr>
            </a:glow>
          </a:effectLst>
        </p:grpSpPr>
        <p:sp>
          <p:nvSpPr>
            <p:cNvPr id="60" name="AutoShape 31">
              <a:extLst>
                <a:ext uri="{FF2B5EF4-FFF2-40B4-BE49-F238E27FC236}">
                  <a16:creationId xmlns:a16="http://schemas.microsoft.com/office/drawing/2014/main" id="{5ED25798-C009-4D9D-86C1-2625A4EF01DB}"/>
                </a:ext>
              </a:extLst>
            </p:cNvPr>
            <p:cNvSpPr>
              <a:spLocks noChangeArrowheads="1"/>
            </p:cNvSpPr>
            <p:nvPr/>
          </p:nvSpPr>
          <p:spPr bwMode="auto">
            <a:xfrm>
              <a:off x="1728" y="1008"/>
              <a:ext cx="1968" cy="1104"/>
            </a:xfrm>
            <a:prstGeom prst="cloudCallout">
              <a:avLst>
                <a:gd name="adj1" fmla="val 1778"/>
                <a:gd name="adj2" fmla="val 49273"/>
              </a:avLst>
            </a:prstGeom>
            <a:solidFill>
              <a:schemeClr val="accent1"/>
            </a:solidFill>
            <a:ln w="9525">
              <a:solidFill>
                <a:schemeClr val="tx1"/>
              </a:solidFill>
              <a:round/>
              <a:headEnd/>
              <a:tailEnd/>
            </a:ln>
          </p:spPr>
          <p:txBody>
            <a:bodyPr anchor="ctr"/>
            <a:lstStyle/>
            <a:p>
              <a:pPr algn="ctr" eaLnBrk="0" hangingPunct="0"/>
              <a:endParaRPr lang="en-US" sz="4400" dirty="0">
                <a:solidFill>
                  <a:srgbClr val="0000FF"/>
                </a:solidFill>
                <a:latin typeface="Arial" panose="020B0604020202020204" pitchFamily="34" charset="0"/>
              </a:endParaRPr>
            </a:p>
          </p:txBody>
        </p:sp>
        <p:sp>
          <p:nvSpPr>
            <p:cNvPr id="61" name="Freeform 32">
              <a:extLst>
                <a:ext uri="{FF2B5EF4-FFF2-40B4-BE49-F238E27FC236}">
                  <a16:creationId xmlns:a16="http://schemas.microsoft.com/office/drawing/2014/main" id="{4414B402-93F8-4131-BCDE-34A06737924C}"/>
                </a:ext>
              </a:extLst>
            </p:cNvPr>
            <p:cNvSpPr>
              <a:spLocks/>
            </p:cNvSpPr>
            <p:nvPr/>
          </p:nvSpPr>
          <p:spPr bwMode="auto">
            <a:xfrm>
              <a:off x="1992" y="1800"/>
              <a:ext cx="1048" cy="1584"/>
            </a:xfrm>
            <a:custGeom>
              <a:avLst/>
              <a:gdLst>
                <a:gd name="T0" fmla="*/ 504 w 1048"/>
                <a:gd name="T1" fmla="*/ 264 h 1584"/>
                <a:gd name="T2" fmla="*/ 696 w 1048"/>
                <a:gd name="T3" fmla="*/ 120 h 1584"/>
                <a:gd name="T4" fmla="*/ 936 w 1048"/>
                <a:gd name="T5" fmla="*/ 216 h 1584"/>
                <a:gd name="T6" fmla="*/ 1032 w 1048"/>
                <a:gd name="T7" fmla="*/ 1416 h 1584"/>
                <a:gd name="T8" fmla="*/ 840 w 1048"/>
                <a:gd name="T9" fmla="*/ 1224 h 1584"/>
                <a:gd name="T10" fmla="*/ 504 w 1048"/>
                <a:gd name="T11" fmla="*/ 1464 h 1584"/>
                <a:gd name="T12" fmla="*/ 360 w 1048"/>
                <a:gd name="T13" fmla="*/ 1272 h 1584"/>
                <a:gd name="T14" fmla="*/ 24 w 1048"/>
                <a:gd name="T15" fmla="*/ 1320 h 1584"/>
                <a:gd name="T16" fmla="*/ 504 w 1048"/>
                <a:gd name="T17" fmla="*/ 264 h 15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48"/>
                <a:gd name="T28" fmla="*/ 0 h 1584"/>
                <a:gd name="T29" fmla="*/ 1048 w 1048"/>
                <a:gd name="T30" fmla="*/ 1584 h 15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48" h="1584">
                  <a:moveTo>
                    <a:pt x="504" y="264"/>
                  </a:moveTo>
                  <a:cubicBezTo>
                    <a:pt x="616" y="64"/>
                    <a:pt x="624" y="128"/>
                    <a:pt x="696" y="120"/>
                  </a:cubicBezTo>
                  <a:cubicBezTo>
                    <a:pt x="768" y="112"/>
                    <a:pt x="880" y="0"/>
                    <a:pt x="936" y="216"/>
                  </a:cubicBezTo>
                  <a:cubicBezTo>
                    <a:pt x="992" y="432"/>
                    <a:pt x="1048" y="1248"/>
                    <a:pt x="1032" y="1416"/>
                  </a:cubicBezTo>
                  <a:cubicBezTo>
                    <a:pt x="1016" y="1584"/>
                    <a:pt x="928" y="1216"/>
                    <a:pt x="840" y="1224"/>
                  </a:cubicBezTo>
                  <a:cubicBezTo>
                    <a:pt x="752" y="1232"/>
                    <a:pt x="584" y="1456"/>
                    <a:pt x="504" y="1464"/>
                  </a:cubicBezTo>
                  <a:cubicBezTo>
                    <a:pt x="424" y="1472"/>
                    <a:pt x="440" y="1296"/>
                    <a:pt x="360" y="1272"/>
                  </a:cubicBezTo>
                  <a:cubicBezTo>
                    <a:pt x="280" y="1248"/>
                    <a:pt x="0" y="1488"/>
                    <a:pt x="24" y="1320"/>
                  </a:cubicBezTo>
                  <a:cubicBezTo>
                    <a:pt x="48" y="1152"/>
                    <a:pt x="392" y="464"/>
                    <a:pt x="504" y="264"/>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62" name="Freeform 33">
              <a:extLst>
                <a:ext uri="{FF2B5EF4-FFF2-40B4-BE49-F238E27FC236}">
                  <a16:creationId xmlns:a16="http://schemas.microsoft.com/office/drawing/2014/main" id="{38005297-D3C8-4627-A513-22C9EB51E7DC}"/>
                </a:ext>
              </a:extLst>
            </p:cNvPr>
            <p:cNvSpPr>
              <a:spLocks/>
            </p:cNvSpPr>
            <p:nvPr/>
          </p:nvSpPr>
          <p:spPr bwMode="auto">
            <a:xfrm>
              <a:off x="2192" y="1541"/>
              <a:ext cx="1216" cy="627"/>
            </a:xfrm>
            <a:custGeom>
              <a:avLst/>
              <a:gdLst>
                <a:gd name="T0" fmla="*/ 16 w 1216"/>
                <a:gd name="T1" fmla="*/ 139 h 627"/>
                <a:gd name="T2" fmla="*/ 400 w 1216"/>
                <a:gd name="T3" fmla="*/ 619 h 627"/>
                <a:gd name="T4" fmla="*/ 1168 w 1216"/>
                <a:gd name="T5" fmla="*/ 187 h 627"/>
                <a:gd name="T6" fmla="*/ 688 w 1216"/>
                <a:gd name="T7" fmla="*/ 283 h 627"/>
                <a:gd name="T8" fmla="*/ 505 w 1216"/>
                <a:gd name="T9" fmla="*/ 32 h 627"/>
                <a:gd name="T10" fmla="*/ 496 w 1216"/>
                <a:gd name="T11" fmla="*/ 475 h 627"/>
                <a:gd name="T12" fmla="*/ 16 w 1216"/>
                <a:gd name="T13" fmla="*/ 139 h 627"/>
                <a:gd name="T14" fmla="*/ 0 60000 65536"/>
                <a:gd name="T15" fmla="*/ 0 60000 65536"/>
                <a:gd name="T16" fmla="*/ 0 60000 65536"/>
                <a:gd name="T17" fmla="*/ 0 60000 65536"/>
                <a:gd name="T18" fmla="*/ 0 60000 65536"/>
                <a:gd name="T19" fmla="*/ 0 60000 65536"/>
                <a:gd name="T20" fmla="*/ 0 60000 65536"/>
                <a:gd name="T21" fmla="*/ 0 w 1216"/>
                <a:gd name="T22" fmla="*/ 0 h 627"/>
                <a:gd name="T23" fmla="*/ 1216 w 1216"/>
                <a:gd name="T24" fmla="*/ 627 h 6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16" h="627">
                  <a:moveTo>
                    <a:pt x="16" y="139"/>
                  </a:moveTo>
                  <a:cubicBezTo>
                    <a:pt x="0" y="163"/>
                    <a:pt x="208" y="611"/>
                    <a:pt x="400" y="619"/>
                  </a:cubicBezTo>
                  <a:cubicBezTo>
                    <a:pt x="592" y="627"/>
                    <a:pt x="1120" y="243"/>
                    <a:pt x="1168" y="187"/>
                  </a:cubicBezTo>
                  <a:cubicBezTo>
                    <a:pt x="1216" y="131"/>
                    <a:pt x="798" y="309"/>
                    <a:pt x="688" y="283"/>
                  </a:cubicBezTo>
                  <a:cubicBezTo>
                    <a:pt x="578" y="257"/>
                    <a:pt x="537" y="0"/>
                    <a:pt x="505" y="32"/>
                  </a:cubicBezTo>
                  <a:cubicBezTo>
                    <a:pt x="473" y="64"/>
                    <a:pt x="577" y="457"/>
                    <a:pt x="496" y="475"/>
                  </a:cubicBezTo>
                  <a:cubicBezTo>
                    <a:pt x="415" y="493"/>
                    <a:pt x="32" y="115"/>
                    <a:pt x="16" y="139"/>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63" name="Group 34">
            <a:extLst>
              <a:ext uri="{FF2B5EF4-FFF2-40B4-BE49-F238E27FC236}">
                <a16:creationId xmlns:a16="http://schemas.microsoft.com/office/drawing/2014/main" id="{943AF27C-7B0C-45DD-BF95-B13259AB9DF9}"/>
              </a:ext>
            </a:extLst>
          </p:cNvPr>
          <p:cNvGrpSpPr>
            <a:grpSpLocks/>
          </p:cNvGrpSpPr>
          <p:nvPr/>
        </p:nvGrpSpPr>
        <p:grpSpPr bwMode="auto">
          <a:xfrm>
            <a:off x="6553200" y="4191000"/>
            <a:ext cx="1905000" cy="1714500"/>
            <a:chOff x="1728" y="1008"/>
            <a:chExt cx="1968" cy="2376"/>
          </a:xfrm>
          <a:effectLst>
            <a:glow rad="139700">
              <a:schemeClr val="accent3">
                <a:satMod val="175000"/>
                <a:alpha val="40000"/>
              </a:schemeClr>
            </a:glow>
          </a:effectLst>
        </p:grpSpPr>
        <p:sp>
          <p:nvSpPr>
            <p:cNvPr id="64" name="AutoShape 35">
              <a:extLst>
                <a:ext uri="{FF2B5EF4-FFF2-40B4-BE49-F238E27FC236}">
                  <a16:creationId xmlns:a16="http://schemas.microsoft.com/office/drawing/2014/main" id="{23CC0229-8D0B-43D2-833E-E904A7C83CE6}"/>
                </a:ext>
              </a:extLst>
            </p:cNvPr>
            <p:cNvSpPr>
              <a:spLocks noChangeArrowheads="1"/>
            </p:cNvSpPr>
            <p:nvPr/>
          </p:nvSpPr>
          <p:spPr bwMode="auto">
            <a:xfrm>
              <a:off x="1728" y="1008"/>
              <a:ext cx="1968" cy="1104"/>
            </a:xfrm>
            <a:prstGeom prst="cloudCallout">
              <a:avLst>
                <a:gd name="adj1" fmla="val 1778"/>
                <a:gd name="adj2" fmla="val 49273"/>
              </a:avLst>
            </a:prstGeom>
            <a:solidFill>
              <a:schemeClr val="accent1"/>
            </a:solidFill>
            <a:ln w="9525">
              <a:solidFill>
                <a:schemeClr val="tx1"/>
              </a:solidFill>
              <a:round/>
              <a:headEnd/>
              <a:tailEnd/>
            </a:ln>
          </p:spPr>
          <p:txBody>
            <a:bodyPr anchor="ctr"/>
            <a:lstStyle/>
            <a:p>
              <a:pPr algn="ctr" eaLnBrk="0" hangingPunct="0"/>
              <a:endParaRPr lang="en-US" sz="4400" dirty="0">
                <a:solidFill>
                  <a:srgbClr val="0000FF"/>
                </a:solidFill>
                <a:latin typeface="Arial" panose="020B0604020202020204" pitchFamily="34" charset="0"/>
              </a:endParaRPr>
            </a:p>
          </p:txBody>
        </p:sp>
        <p:sp>
          <p:nvSpPr>
            <p:cNvPr id="65" name="Freeform 36">
              <a:extLst>
                <a:ext uri="{FF2B5EF4-FFF2-40B4-BE49-F238E27FC236}">
                  <a16:creationId xmlns:a16="http://schemas.microsoft.com/office/drawing/2014/main" id="{523D5BA9-C996-4051-B7E2-5CBB57C9AAA8}"/>
                </a:ext>
              </a:extLst>
            </p:cNvPr>
            <p:cNvSpPr>
              <a:spLocks/>
            </p:cNvSpPr>
            <p:nvPr/>
          </p:nvSpPr>
          <p:spPr bwMode="auto">
            <a:xfrm>
              <a:off x="1992" y="1800"/>
              <a:ext cx="1048" cy="1584"/>
            </a:xfrm>
            <a:custGeom>
              <a:avLst/>
              <a:gdLst>
                <a:gd name="T0" fmla="*/ 504 w 1048"/>
                <a:gd name="T1" fmla="*/ 264 h 1584"/>
                <a:gd name="T2" fmla="*/ 696 w 1048"/>
                <a:gd name="T3" fmla="*/ 120 h 1584"/>
                <a:gd name="T4" fmla="*/ 936 w 1048"/>
                <a:gd name="T5" fmla="*/ 216 h 1584"/>
                <a:gd name="T6" fmla="*/ 1032 w 1048"/>
                <a:gd name="T7" fmla="*/ 1416 h 1584"/>
                <a:gd name="T8" fmla="*/ 840 w 1048"/>
                <a:gd name="T9" fmla="*/ 1224 h 1584"/>
                <a:gd name="T10" fmla="*/ 504 w 1048"/>
                <a:gd name="T11" fmla="*/ 1464 h 1584"/>
                <a:gd name="T12" fmla="*/ 360 w 1048"/>
                <a:gd name="T13" fmla="*/ 1272 h 1584"/>
                <a:gd name="T14" fmla="*/ 24 w 1048"/>
                <a:gd name="T15" fmla="*/ 1320 h 1584"/>
                <a:gd name="T16" fmla="*/ 504 w 1048"/>
                <a:gd name="T17" fmla="*/ 264 h 15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48"/>
                <a:gd name="T28" fmla="*/ 0 h 1584"/>
                <a:gd name="T29" fmla="*/ 1048 w 1048"/>
                <a:gd name="T30" fmla="*/ 1584 h 15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48" h="1584">
                  <a:moveTo>
                    <a:pt x="504" y="264"/>
                  </a:moveTo>
                  <a:cubicBezTo>
                    <a:pt x="616" y="64"/>
                    <a:pt x="624" y="128"/>
                    <a:pt x="696" y="120"/>
                  </a:cubicBezTo>
                  <a:cubicBezTo>
                    <a:pt x="768" y="112"/>
                    <a:pt x="880" y="0"/>
                    <a:pt x="936" y="216"/>
                  </a:cubicBezTo>
                  <a:cubicBezTo>
                    <a:pt x="992" y="432"/>
                    <a:pt x="1048" y="1248"/>
                    <a:pt x="1032" y="1416"/>
                  </a:cubicBezTo>
                  <a:cubicBezTo>
                    <a:pt x="1016" y="1584"/>
                    <a:pt x="928" y="1216"/>
                    <a:pt x="840" y="1224"/>
                  </a:cubicBezTo>
                  <a:cubicBezTo>
                    <a:pt x="752" y="1232"/>
                    <a:pt x="584" y="1456"/>
                    <a:pt x="504" y="1464"/>
                  </a:cubicBezTo>
                  <a:cubicBezTo>
                    <a:pt x="424" y="1472"/>
                    <a:pt x="440" y="1296"/>
                    <a:pt x="360" y="1272"/>
                  </a:cubicBezTo>
                  <a:cubicBezTo>
                    <a:pt x="280" y="1248"/>
                    <a:pt x="0" y="1488"/>
                    <a:pt x="24" y="1320"/>
                  </a:cubicBezTo>
                  <a:cubicBezTo>
                    <a:pt x="48" y="1152"/>
                    <a:pt x="392" y="464"/>
                    <a:pt x="504" y="264"/>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66" name="Freeform 37">
              <a:extLst>
                <a:ext uri="{FF2B5EF4-FFF2-40B4-BE49-F238E27FC236}">
                  <a16:creationId xmlns:a16="http://schemas.microsoft.com/office/drawing/2014/main" id="{76DB47E8-8D03-468C-AB8B-C83055BB4A41}"/>
                </a:ext>
              </a:extLst>
            </p:cNvPr>
            <p:cNvSpPr>
              <a:spLocks/>
            </p:cNvSpPr>
            <p:nvPr/>
          </p:nvSpPr>
          <p:spPr bwMode="auto">
            <a:xfrm>
              <a:off x="2192" y="1541"/>
              <a:ext cx="1216" cy="627"/>
            </a:xfrm>
            <a:custGeom>
              <a:avLst/>
              <a:gdLst>
                <a:gd name="T0" fmla="*/ 16 w 1216"/>
                <a:gd name="T1" fmla="*/ 139 h 627"/>
                <a:gd name="T2" fmla="*/ 400 w 1216"/>
                <a:gd name="T3" fmla="*/ 619 h 627"/>
                <a:gd name="T4" fmla="*/ 1168 w 1216"/>
                <a:gd name="T5" fmla="*/ 187 h 627"/>
                <a:gd name="T6" fmla="*/ 688 w 1216"/>
                <a:gd name="T7" fmla="*/ 283 h 627"/>
                <a:gd name="T8" fmla="*/ 505 w 1216"/>
                <a:gd name="T9" fmla="*/ 32 h 627"/>
                <a:gd name="T10" fmla="*/ 496 w 1216"/>
                <a:gd name="T11" fmla="*/ 475 h 627"/>
                <a:gd name="T12" fmla="*/ 16 w 1216"/>
                <a:gd name="T13" fmla="*/ 139 h 627"/>
                <a:gd name="T14" fmla="*/ 0 60000 65536"/>
                <a:gd name="T15" fmla="*/ 0 60000 65536"/>
                <a:gd name="T16" fmla="*/ 0 60000 65536"/>
                <a:gd name="T17" fmla="*/ 0 60000 65536"/>
                <a:gd name="T18" fmla="*/ 0 60000 65536"/>
                <a:gd name="T19" fmla="*/ 0 60000 65536"/>
                <a:gd name="T20" fmla="*/ 0 60000 65536"/>
                <a:gd name="T21" fmla="*/ 0 w 1216"/>
                <a:gd name="T22" fmla="*/ 0 h 627"/>
                <a:gd name="T23" fmla="*/ 1216 w 1216"/>
                <a:gd name="T24" fmla="*/ 627 h 6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16" h="627">
                  <a:moveTo>
                    <a:pt x="16" y="139"/>
                  </a:moveTo>
                  <a:cubicBezTo>
                    <a:pt x="0" y="163"/>
                    <a:pt x="208" y="611"/>
                    <a:pt x="400" y="619"/>
                  </a:cubicBezTo>
                  <a:cubicBezTo>
                    <a:pt x="592" y="627"/>
                    <a:pt x="1120" y="243"/>
                    <a:pt x="1168" y="187"/>
                  </a:cubicBezTo>
                  <a:cubicBezTo>
                    <a:pt x="1216" y="131"/>
                    <a:pt x="798" y="309"/>
                    <a:pt x="688" y="283"/>
                  </a:cubicBezTo>
                  <a:cubicBezTo>
                    <a:pt x="578" y="257"/>
                    <a:pt x="537" y="0"/>
                    <a:pt x="505" y="32"/>
                  </a:cubicBezTo>
                  <a:cubicBezTo>
                    <a:pt x="473" y="64"/>
                    <a:pt x="577" y="457"/>
                    <a:pt x="496" y="475"/>
                  </a:cubicBezTo>
                  <a:cubicBezTo>
                    <a:pt x="415" y="493"/>
                    <a:pt x="32" y="115"/>
                    <a:pt x="16" y="139"/>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67" name="Group 38">
            <a:extLst>
              <a:ext uri="{FF2B5EF4-FFF2-40B4-BE49-F238E27FC236}">
                <a16:creationId xmlns:a16="http://schemas.microsoft.com/office/drawing/2014/main" id="{B1018AA0-E86B-4316-A743-689409802B88}"/>
              </a:ext>
            </a:extLst>
          </p:cNvPr>
          <p:cNvGrpSpPr>
            <a:grpSpLocks/>
          </p:cNvGrpSpPr>
          <p:nvPr/>
        </p:nvGrpSpPr>
        <p:grpSpPr bwMode="auto">
          <a:xfrm>
            <a:off x="609600" y="4114800"/>
            <a:ext cx="1905000" cy="1714500"/>
            <a:chOff x="1728" y="1008"/>
            <a:chExt cx="1968" cy="2376"/>
          </a:xfrm>
          <a:effectLst>
            <a:glow rad="139700">
              <a:schemeClr val="accent3">
                <a:satMod val="175000"/>
                <a:alpha val="40000"/>
              </a:schemeClr>
            </a:glow>
          </a:effectLst>
        </p:grpSpPr>
        <p:sp>
          <p:nvSpPr>
            <p:cNvPr id="68" name="AutoShape 39">
              <a:extLst>
                <a:ext uri="{FF2B5EF4-FFF2-40B4-BE49-F238E27FC236}">
                  <a16:creationId xmlns:a16="http://schemas.microsoft.com/office/drawing/2014/main" id="{F1DF22EA-18EF-474D-8938-B99B5A80DD25}"/>
                </a:ext>
              </a:extLst>
            </p:cNvPr>
            <p:cNvSpPr>
              <a:spLocks noChangeArrowheads="1"/>
            </p:cNvSpPr>
            <p:nvPr/>
          </p:nvSpPr>
          <p:spPr bwMode="auto">
            <a:xfrm>
              <a:off x="1728" y="1008"/>
              <a:ext cx="1968" cy="1104"/>
            </a:xfrm>
            <a:prstGeom prst="cloudCallout">
              <a:avLst>
                <a:gd name="adj1" fmla="val 1778"/>
                <a:gd name="adj2" fmla="val 49273"/>
              </a:avLst>
            </a:prstGeom>
            <a:solidFill>
              <a:schemeClr val="accent1"/>
            </a:solidFill>
            <a:ln w="9525">
              <a:solidFill>
                <a:schemeClr val="tx1"/>
              </a:solidFill>
              <a:round/>
              <a:headEnd/>
              <a:tailEnd/>
            </a:ln>
          </p:spPr>
          <p:txBody>
            <a:bodyPr anchor="ctr"/>
            <a:lstStyle/>
            <a:p>
              <a:pPr algn="ctr" eaLnBrk="0" hangingPunct="0"/>
              <a:endParaRPr lang="en-US" sz="4400" dirty="0">
                <a:solidFill>
                  <a:srgbClr val="0000FF"/>
                </a:solidFill>
                <a:latin typeface="Arial" panose="020B0604020202020204" pitchFamily="34" charset="0"/>
              </a:endParaRPr>
            </a:p>
          </p:txBody>
        </p:sp>
        <p:sp>
          <p:nvSpPr>
            <p:cNvPr id="69" name="Freeform 40">
              <a:extLst>
                <a:ext uri="{FF2B5EF4-FFF2-40B4-BE49-F238E27FC236}">
                  <a16:creationId xmlns:a16="http://schemas.microsoft.com/office/drawing/2014/main" id="{4CC33309-9884-4539-AA74-006E89E7F0A5}"/>
                </a:ext>
              </a:extLst>
            </p:cNvPr>
            <p:cNvSpPr>
              <a:spLocks/>
            </p:cNvSpPr>
            <p:nvPr/>
          </p:nvSpPr>
          <p:spPr bwMode="auto">
            <a:xfrm>
              <a:off x="1992" y="1800"/>
              <a:ext cx="1048" cy="1584"/>
            </a:xfrm>
            <a:custGeom>
              <a:avLst/>
              <a:gdLst>
                <a:gd name="T0" fmla="*/ 504 w 1048"/>
                <a:gd name="T1" fmla="*/ 264 h 1584"/>
                <a:gd name="T2" fmla="*/ 696 w 1048"/>
                <a:gd name="T3" fmla="*/ 120 h 1584"/>
                <a:gd name="T4" fmla="*/ 936 w 1048"/>
                <a:gd name="T5" fmla="*/ 216 h 1584"/>
                <a:gd name="T6" fmla="*/ 1032 w 1048"/>
                <a:gd name="T7" fmla="*/ 1416 h 1584"/>
                <a:gd name="T8" fmla="*/ 840 w 1048"/>
                <a:gd name="T9" fmla="*/ 1224 h 1584"/>
                <a:gd name="T10" fmla="*/ 504 w 1048"/>
                <a:gd name="T11" fmla="*/ 1464 h 1584"/>
                <a:gd name="T12" fmla="*/ 360 w 1048"/>
                <a:gd name="T13" fmla="*/ 1272 h 1584"/>
                <a:gd name="T14" fmla="*/ 24 w 1048"/>
                <a:gd name="T15" fmla="*/ 1320 h 1584"/>
                <a:gd name="T16" fmla="*/ 504 w 1048"/>
                <a:gd name="T17" fmla="*/ 264 h 15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48"/>
                <a:gd name="T28" fmla="*/ 0 h 1584"/>
                <a:gd name="T29" fmla="*/ 1048 w 1048"/>
                <a:gd name="T30" fmla="*/ 1584 h 15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48" h="1584">
                  <a:moveTo>
                    <a:pt x="504" y="264"/>
                  </a:moveTo>
                  <a:cubicBezTo>
                    <a:pt x="616" y="64"/>
                    <a:pt x="624" y="128"/>
                    <a:pt x="696" y="120"/>
                  </a:cubicBezTo>
                  <a:cubicBezTo>
                    <a:pt x="768" y="112"/>
                    <a:pt x="880" y="0"/>
                    <a:pt x="936" y="216"/>
                  </a:cubicBezTo>
                  <a:cubicBezTo>
                    <a:pt x="992" y="432"/>
                    <a:pt x="1048" y="1248"/>
                    <a:pt x="1032" y="1416"/>
                  </a:cubicBezTo>
                  <a:cubicBezTo>
                    <a:pt x="1016" y="1584"/>
                    <a:pt x="928" y="1216"/>
                    <a:pt x="840" y="1224"/>
                  </a:cubicBezTo>
                  <a:cubicBezTo>
                    <a:pt x="752" y="1232"/>
                    <a:pt x="584" y="1456"/>
                    <a:pt x="504" y="1464"/>
                  </a:cubicBezTo>
                  <a:cubicBezTo>
                    <a:pt x="424" y="1472"/>
                    <a:pt x="440" y="1296"/>
                    <a:pt x="360" y="1272"/>
                  </a:cubicBezTo>
                  <a:cubicBezTo>
                    <a:pt x="280" y="1248"/>
                    <a:pt x="0" y="1488"/>
                    <a:pt x="24" y="1320"/>
                  </a:cubicBezTo>
                  <a:cubicBezTo>
                    <a:pt x="48" y="1152"/>
                    <a:pt x="392" y="464"/>
                    <a:pt x="504" y="264"/>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70" name="Freeform 41">
              <a:extLst>
                <a:ext uri="{FF2B5EF4-FFF2-40B4-BE49-F238E27FC236}">
                  <a16:creationId xmlns:a16="http://schemas.microsoft.com/office/drawing/2014/main" id="{03178E68-C037-4DDD-9358-F3641325230D}"/>
                </a:ext>
              </a:extLst>
            </p:cNvPr>
            <p:cNvSpPr>
              <a:spLocks/>
            </p:cNvSpPr>
            <p:nvPr/>
          </p:nvSpPr>
          <p:spPr bwMode="auto">
            <a:xfrm>
              <a:off x="2192" y="1541"/>
              <a:ext cx="1216" cy="627"/>
            </a:xfrm>
            <a:custGeom>
              <a:avLst/>
              <a:gdLst>
                <a:gd name="T0" fmla="*/ 16 w 1216"/>
                <a:gd name="T1" fmla="*/ 139 h 627"/>
                <a:gd name="T2" fmla="*/ 400 w 1216"/>
                <a:gd name="T3" fmla="*/ 619 h 627"/>
                <a:gd name="T4" fmla="*/ 1168 w 1216"/>
                <a:gd name="T5" fmla="*/ 187 h 627"/>
                <a:gd name="T6" fmla="*/ 688 w 1216"/>
                <a:gd name="T7" fmla="*/ 283 h 627"/>
                <a:gd name="T8" fmla="*/ 505 w 1216"/>
                <a:gd name="T9" fmla="*/ 32 h 627"/>
                <a:gd name="T10" fmla="*/ 496 w 1216"/>
                <a:gd name="T11" fmla="*/ 475 h 627"/>
                <a:gd name="T12" fmla="*/ 16 w 1216"/>
                <a:gd name="T13" fmla="*/ 139 h 627"/>
                <a:gd name="T14" fmla="*/ 0 60000 65536"/>
                <a:gd name="T15" fmla="*/ 0 60000 65536"/>
                <a:gd name="T16" fmla="*/ 0 60000 65536"/>
                <a:gd name="T17" fmla="*/ 0 60000 65536"/>
                <a:gd name="T18" fmla="*/ 0 60000 65536"/>
                <a:gd name="T19" fmla="*/ 0 60000 65536"/>
                <a:gd name="T20" fmla="*/ 0 60000 65536"/>
                <a:gd name="T21" fmla="*/ 0 w 1216"/>
                <a:gd name="T22" fmla="*/ 0 h 627"/>
                <a:gd name="T23" fmla="*/ 1216 w 1216"/>
                <a:gd name="T24" fmla="*/ 627 h 6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16" h="627">
                  <a:moveTo>
                    <a:pt x="16" y="139"/>
                  </a:moveTo>
                  <a:cubicBezTo>
                    <a:pt x="0" y="163"/>
                    <a:pt x="208" y="611"/>
                    <a:pt x="400" y="619"/>
                  </a:cubicBezTo>
                  <a:cubicBezTo>
                    <a:pt x="592" y="627"/>
                    <a:pt x="1120" y="243"/>
                    <a:pt x="1168" y="187"/>
                  </a:cubicBezTo>
                  <a:cubicBezTo>
                    <a:pt x="1216" y="131"/>
                    <a:pt x="798" y="309"/>
                    <a:pt x="688" y="283"/>
                  </a:cubicBezTo>
                  <a:cubicBezTo>
                    <a:pt x="578" y="257"/>
                    <a:pt x="537" y="0"/>
                    <a:pt x="505" y="32"/>
                  </a:cubicBezTo>
                  <a:cubicBezTo>
                    <a:pt x="473" y="64"/>
                    <a:pt x="577" y="457"/>
                    <a:pt x="496" y="475"/>
                  </a:cubicBezTo>
                  <a:cubicBezTo>
                    <a:pt x="415" y="493"/>
                    <a:pt x="32" y="115"/>
                    <a:pt x="16" y="139"/>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2" name="Group 1">
            <a:extLst>
              <a:ext uri="{FF2B5EF4-FFF2-40B4-BE49-F238E27FC236}">
                <a16:creationId xmlns:a16="http://schemas.microsoft.com/office/drawing/2014/main" id="{591AA394-9F2D-A75D-AF58-4F8C498B6ECD}"/>
              </a:ext>
            </a:extLst>
          </p:cNvPr>
          <p:cNvGrpSpPr/>
          <p:nvPr/>
        </p:nvGrpSpPr>
        <p:grpSpPr>
          <a:xfrm>
            <a:off x="806658" y="2067820"/>
            <a:ext cx="1447800" cy="1295400"/>
            <a:chOff x="806658" y="2067820"/>
            <a:chExt cx="1447800" cy="1295400"/>
          </a:xfrm>
        </p:grpSpPr>
        <p:grpSp>
          <p:nvGrpSpPr>
            <p:cNvPr id="3" name="Group 2">
              <a:extLst>
                <a:ext uri="{FF2B5EF4-FFF2-40B4-BE49-F238E27FC236}">
                  <a16:creationId xmlns:a16="http://schemas.microsoft.com/office/drawing/2014/main" id="{44C50FFE-0B18-0C29-A588-2D2CEC254B85}"/>
                </a:ext>
              </a:extLst>
            </p:cNvPr>
            <p:cNvGrpSpPr/>
            <p:nvPr/>
          </p:nvGrpSpPr>
          <p:grpSpPr>
            <a:xfrm>
              <a:off x="806658" y="2067820"/>
              <a:ext cx="1447800" cy="1295400"/>
              <a:chOff x="849313" y="2286000"/>
              <a:chExt cx="1447800" cy="1295400"/>
            </a:xfrm>
            <a:effectLst>
              <a:glow rad="228600">
                <a:schemeClr val="accent3">
                  <a:satMod val="175000"/>
                  <a:alpha val="40000"/>
                </a:schemeClr>
              </a:glow>
            </a:effectLst>
          </p:grpSpPr>
          <p:sp>
            <p:nvSpPr>
              <p:cNvPr id="5" name="Freeform 4">
                <a:extLst>
                  <a:ext uri="{FF2B5EF4-FFF2-40B4-BE49-F238E27FC236}">
                    <a16:creationId xmlns:a16="http://schemas.microsoft.com/office/drawing/2014/main" id="{E66556E1-2D80-678E-D42E-AAF9169A3334}"/>
                  </a:ext>
                </a:extLst>
              </p:cNvPr>
              <p:cNvSpPr>
                <a:spLocks/>
              </p:cNvSpPr>
              <p:nvPr/>
            </p:nvSpPr>
            <p:spPr bwMode="auto">
              <a:xfrm>
                <a:off x="2068513" y="26670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6" name="Freeform 5">
                <a:extLst>
                  <a:ext uri="{FF2B5EF4-FFF2-40B4-BE49-F238E27FC236}">
                    <a16:creationId xmlns:a16="http://schemas.microsoft.com/office/drawing/2014/main" id="{2ED20EEE-16A0-F62A-B08F-24582484261F}"/>
                  </a:ext>
                </a:extLst>
              </p:cNvPr>
              <p:cNvSpPr>
                <a:spLocks/>
              </p:cNvSpPr>
              <p:nvPr/>
            </p:nvSpPr>
            <p:spPr bwMode="auto">
              <a:xfrm>
                <a:off x="1839913" y="25146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7" name="Freeform 6">
                <a:extLst>
                  <a:ext uri="{FF2B5EF4-FFF2-40B4-BE49-F238E27FC236}">
                    <a16:creationId xmlns:a16="http://schemas.microsoft.com/office/drawing/2014/main" id="{D9985C10-4753-90D7-4EC7-57A3DFC1FF9A}"/>
                  </a:ext>
                </a:extLst>
              </p:cNvPr>
              <p:cNvSpPr>
                <a:spLocks/>
              </p:cNvSpPr>
              <p:nvPr/>
            </p:nvSpPr>
            <p:spPr bwMode="auto">
              <a:xfrm>
                <a:off x="1611313" y="23622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8" name="Freeform 7">
                <a:extLst>
                  <a:ext uri="{FF2B5EF4-FFF2-40B4-BE49-F238E27FC236}">
                    <a16:creationId xmlns:a16="http://schemas.microsoft.com/office/drawing/2014/main" id="{3F051C3B-9751-E2E9-3424-C2C4B8731CAE}"/>
                  </a:ext>
                </a:extLst>
              </p:cNvPr>
              <p:cNvSpPr>
                <a:spLocks/>
              </p:cNvSpPr>
              <p:nvPr/>
            </p:nvSpPr>
            <p:spPr bwMode="auto">
              <a:xfrm>
                <a:off x="1382713" y="2286000"/>
                <a:ext cx="228600" cy="457200"/>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9" name="Freeform 8">
                <a:extLst>
                  <a:ext uri="{FF2B5EF4-FFF2-40B4-BE49-F238E27FC236}">
                    <a16:creationId xmlns:a16="http://schemas.microsoft.com/office/drawing/2014/main" id="{F05DF5D4-27E1-3CC3-3490-04A300A41250}"/>
                  </a:ext>
                </a:extLst>
              </p:cNvPr>
              <p:cNvSpPr>
                <a:spLocks/>
              </p:cNvSpPr>
              <p:nvPr/>
            </p:nvSpPr>
            <p:spPr bwMode="auto">
              <a:xfrm>
                <a:off x="968376" y="2286000"/>
                <a:ext cx="1252538" cy="849313"/>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0" name="Freeform 9">
                <a:extLst>
                  <a:ext uri="{FF2B5EF4-FFF2-40B4-BE49-F238E27FC236}">
                    <a16:creationId xmlns:a16="http://schemas.microsoft.com/office/drawing/2014/main" id="{A359B4F5-F6F3-0EA8-CB35-09BB69E5E729}"/>
                  </a:ext>
                </a:extLst>
              </p:cNvPr>
              <p:cNvSpPr>
                <a:spLocks/>
              </p:cNvSpPr>
              <p:nvPr/>
            </p:nvSpPr>
            <p:spPr bwMode="auto">
              <a:xfrm>
                <a:off x="984251" y="2438400"/>
                <a:ext cx="779463" cy="900113"/>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1" name="Freeform 10">
                <a:extLst>
                  <a:ext uri="{FF2B5EF4-FFF2-40B4-BE49-F238E27FC236}">
                    <a16:creationId xmlns:a16="http://schemas.microsoft.com/office/drawing/2014/main" id="{1776D1D2-7CCD-0EC9-701B-8C956D7F6C7C}"/>
                  </a:ext>
                </a:extLst>
              </p:cNvPr>
              <p:cNvSpPr>
                <a:spLocks/>
              </p:cNvSpPr>
              <p:nvPr/>
            </p:nvSpPr>
            <p:spPr bwMode="auto">
              <a:xfrm>
                <a:off x="1738313" y="2819400"/>
                <a:ext cx="482600" cy="519113"/>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2" name="Freeform 11">
                <a:extLst>
                  <a:ext uri="{FF2B5EF4-FFF2-40B4-BE49-F238E27FC236}">
                    <a16:creationId xmlns:a16="http://schemas.microsoft.com/office/drawing/2014/main" id="{C11BBB7A-0D14-BB41-F140-ECBF62EBCCCE}"/>
                  </a:ext>
                </a:extLst>
              </p:cNvPr>
              <p:cNvSpPr>
                <a:spLocks/>
              </p:cNvSpPr>
              <p:nvPr/>
            </p:nvSpPr>
            <p:spPr bwMode="auto">
              <a:xfrm>
                <a:off x="1382713" y="3048000"/>
                <a:ext cx="381000" cy="533400"/>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3" name="Freeform 12">
                <a:extLst>
                  <a:ext uri="{FF2B5EF4-FFF2-40B4-BE49-F238E27FC236}">
                    <a16:creationId xmlns:a16="http://schemas.microsoft.com/office/drawing/2014/main" id="{76436D30-0E3A-91E1-17F9-406A3DB65AEA}"/>
                  </a:ext>
                </a:extLst>
              </p:cNvPr>
              <p:cNvSpPr>
                <a:spLocks/>
              </p:cNvSpPr>
              <p:nvPr/>
            </p:nvSpPr>
            <p:spPr bwMode="auto">
              <a:xfrm>
                <a:off x="1154113" y="2895600"/>
                <a:ext cx="381000" cy="457200"/>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4" name="Freeform 13">
                <a:extLst>
                  <a:ext uri="{FF2B5EF4-FFF2-40B4-BE49-F238E27FC236}">
                    <a16:creationId xmlns:a16="http://schemas.microsoft.com/office/drawing/2014/main" id="{E8ABCA87-3B06-5B7B-CB90-042D3105C707}"/>
                  </a:ext>
                </a:extLst>
              </p:cNvPr>
              <p:cNvSpPr>
                <a:spLocks/>
              </p:cNvSpPr>
              <p:nvPr/>
            </p:nvSpPr>
            <p:spPr bwMode="auto">
              <a:xfrm>
                <a:off x="1001713" y="27432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5" name="Freeform 14">
                <a:extLst>
                  <a:ext uri="{FF2B5EF4-FFF2-40B4-BE49-F238E27FC236}">
                    <a16:creationId xmlns:a16="http://schemas.microsoft.com/office/drawing/2014/main" id="{1FED6AE4-C9C8-FCC6-B2F5-2BF9473C9247}"/>
                  </a:ext>
                </a:extLst>
              </p:cNvPr>
              <p:cNvSpPr>
                <a:spLocks/>
              </p:cNvSpPr>
              <p:nvPr/>
            </p:nvSpPr>
            <p:spPr bwMode="auto">
              <a:xfrm>
                <a:off x="849313" y="25908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4" name="Text Box 28">
              <a:extLst>
                <a:ext uri="{FF2B5EF4-FFF2-40B4-BE49-F238E27FC236}">
                  <a16:creationId xmlns:a16="http://schemas.microsoft.com/office/drawing/2014/main" id="{94411065-EEB4-92E0-CF7D-9B570F2196BA}"/>
                </a:ext>
              </a:extLst>
            </p:cNvPr>
            <p:cNvSpPr txBox="1">
              <a:spLocks noChangeArrowheads="1"/>
            </p:cNvSpPr>
            <p:nvPr/>
          </p:nvSpPr>
          <p:spPr bwMode="auto">
            <a:xfrm>
              <a:off x="1516253" y="2270434"/>
              <a:ext cx="423513" cy="523220"/>
            </a:xfrm>
            <a:prstGeom prst="rect">
              <a:avLst/>
            </a:prstGeom>
            <a:noFill/>
            <a:ln w="9525">
              <a:noFill/>
              <a:miter lim="800000"/>
              <a:headEnd/>
              <a:tailEnd/>
            </a:ln>
          </p:spPr>
          <p:txBody>
            <a:bodyPr wrap="none">
              <a:spAutoFit/>
            </a:bodyPr>
            <a:lstStyle/>
            <a:p>
              <a:pPr algn="r" eaLnBrk="0" hangingPunct="0"/>
              <a:r>
                <a:rPr lang="en-US" sz="2800" dirty="0">
                  <a:latin typeface="Arial" panose="020B0604020202020204" pitchFamily="34" charset="0"/>
                </a:rPr>
                <a:t>A</a:t>
              </a:r>
            </a:p>
          </p:txBody>
        </p:sp>
      </p:grpSp>
      <p:grpSp>
        <p:nvGrpSpPr>
          <p:cNvPr id="16" name="Group 15">
            <a:extLst>
              <a:ext uri="{FF2B5EF4-FFF2-40B4-BE49-F238E27FC236}">
                <a16:creationId xmlns:a16="http://schemas.microsoft.com/office/drawing/2014/main" id="{8B704950-3047-DCE1-F329-3C6261C86F10}"/>
              </a:ext>
            </a:extLst>
          </p:cNvPr>
          <p:cNvGrpSpPr/>
          <p:nvPr/>
        </p:nvGrpSpPr>
        <p:grpSpPr>
          <a:xfrm>
            <a:off x="7431049" y="1882775"/>
            <a:ext cx="1447800" cy="1295400"/>
            <a:chOff x="7431049" y="1882775"/>
            <a:chExt cx="1447800" cy="1295400"/>
          </a:xfrm>
        </p:grpSpPr>
        <p:grpSp>
          <p:nvGrpSpPr>
            <p:cNvPr id="17" name="Group 15">
              <a:extLst>
                <a:ext uri="{FF2B5EF4-FFF2-40B4-BE49-F238E27FC236}">
                  <a16:creationId xmlns:a16="http://schemas.microsoft.com/office/drawing/2014/main" id="{423CE5FA-B525-33A2-07FF-04D585A2E8F4}"/>
                </a:ext>
              </a:extLst>
            </p:cNvPr>
            <p:cNvGrpSpPr>
              <a:grpSpLocks/>
            </p:cNvGrpSpPr>
            <p:nvPr/>
          </p:nvGrpSpPr>
          <p:grpSpPr bwMode="auto">
            <a:xfrm flipH="1">
              <a:off x="7431049" y="1882775"/>
              <a:ext cx="1447800" cy="1295400"/>
              <a:chOff x="2832" y="2064"/>
              <a:chExt cx="912" cy="816"/>
            </a:xfrm>
            <a:effectLst>
              <a:glow rad="228600">
                <a:schemeClr val="accent3">
                  <a:satMod val="175000"/>
                  <a:alpha val="40000"/>
                </a:schemeClr>
              </a:glow>
            </a:effectLst>
          </p:grpSpPr>
          <p:sp>
            <p:nvSpPr>
              <p:cNvPr id="19" name="Freeform 16">
                <a:extLst>
                  <a:ext uri="{FF2B5EF4-FFF2-40B4-BE49-F238E27FC236}">
                    <a16:creationId xmlns:a16="http://schemas.microsoft.com/office/drawing/2014/main" id="{43D6E0AB-46BF-37ED-5F23-47BE446CD35F}"/>
                  </a:ext>
                </a:extLst>
              </p:cNvPr>
              <p:cNvSpPr>
                <a:spLocks/>
              </p:cNvSpPr>
              <p:nvPr/>
            </p:nvSpPr>
            <p:spPr bwMode="auto">
              <a:xfrm>
                <a:off x="3600" y="230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0" name="Freeform 17">
                <a:extLst>
                  <a:ext uri="{FF2B5EF4-FFF2-40B4-BE49-F238E27FC236}">
                    <a16:creationId xmlns:a16="http://schemas.microsoft.com/office/drawing/2014/main" id="{A00E29A9-D78C-640A-877C-857AA2EF9F11}"/>
                  </a:ext>
                </a:extLst>
              </p:cNvPr>
              <p:cNvSpPr>
                <a:spLocks/>
              </p:cNvSpPr>
              <p:nvPr/>
            </p:nvSpPr>
            <p:spPr bwMode="auto">
              <a:xfrm>
                <a:off x="3456" y="220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1" name="Freeform 18">
                <a:extLst>
                  <a:ext uri="{FF2B5EF4-FFF2-40B4-BE49-F238E27FC236}">
                    <a16:creationId xmlns:a16="http://schemas.microsoft.com/office/drawing/2014/main" id="{11A97E6E-5734-95D3-1496-F700EEE7D8D7}"/>
                  </a:ext>
                </a:extLst>
              </p:cNvPr>
              <p:cNvSpPr>
                <a:spLocks/>
              </p:cNvSpPr>
              <p:nvPr/>
            </p:nvSpPr>
            <p:spPr bwMode="auto">
              <a:xfrm>
                <a:off x="3312" y="21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2" name="Freeform 19">
                <a:extLst>
                  <a:ext uri="{FF2B5EF4-FFF2-40B4-BE49-F238E27FC236}">
                    <a16:creationId xmlns:a16="http://schemas.microsoft.com/office/drawing/2014/main" id="{E8540877-C971-48E9-28F6-B506E7D10E99}"/>
                  </a:ext>
                </a:extLst>
              </p:cNvPr>
              <p:cNvSpPr>
                <a:spLocks/>
              </p:cNvSpPr>
              <p:nvPr/>
            </p:nvSpPr>
            <p:spPr bwMode="auto">
              <a:xfrm>
                <a:off x="3168" y="2064"/>
                <a:ext cx="144" cy="288"/>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 name="Freeform 20">
                <a:extLst>
                  <a:ext uri="{FF2B5EF4-FFF2-40B4-BE49-F238E27FC236}">
                    <a16:creationId xmlns:a16="http://schemas.microsoft.com/office/drawing/2014/main" id="{89D289E6-9D05-4231-5325-8C2FB00AB8E9}"/>
                  </a:ext>
                </a:extLst>
              </p:cNvPr>
              <p:cNvSpPr>
                <a:spLocks/>
              </p:cNvSpPr>
              <p:nvPr/>
            </p:nvSpPr>
            <p:spPr bwMode="auto">
              <a:xfrm>
                <a:off x="2907" y="206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6666FF"/>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4" name="Freeform 21">
                <a:extLst>
                  <a:ext uri="{FF2B5EF4-FFF2-40B4-BE49-F238E27FC236}">
                    <a16:creationId xmlns:a16="http://schemas.microsoft.com/office/drawing/2014/main" id="{F94241DA-D73C-E023-C869-FA71DC7B1F61}"/>
                  </a:ext>
                </a:extLst>
              </p:cNvPr>
              <p:cNvSpPr>
                <a:spLocks/>
              </p:cNvSpPr>
              <p:nvPr/>
            </p:nvSpPr>
            <p:spPr bwMode="auto">
              <a:xfrm>
                <a:off x="2917" y="216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6666FF"/>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 name="Freeform 22">
                <a:extLst>
                  <a:ext uri="{FF2B5EF4-FFF2-40B4-BE49-F238E27FC236}">
                    <a16:creationId xmlns:a16="http://schemas.microsoft.com/office/drawing/2014/main" id="{829082D8-7315-C553-E8C1-1C94F4F48EE6}"/>
                  </a:ext>
                </a:extLst>
              </p:cNvPr>
              <p:cNvSpPr>
                <a:spLocks/>
              </p:cNvSpPr>
              <p:nvPr/>
            </p:nvSpPr>
            <p:spPr bwMode="auto">
              <a:xfrm>
                <a:off x="3392" y="240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6666FF"/>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6" name="Freeform 23">
                <a:extLst>
                  <a:ext uri="{FF2B5EF4-FFF2-40B4-BE49-F238E27FC236}">
                    <a16:creationId xmlns:a16="http://schemas.microsoft.com/office/drawing/2014/main" id="{E69A8946-9199-CA10-5697-7F4377A0A9DF}"/>
                  </a:ext>
                </a:extLst>
              </p:cNvPr>
              <p:cNvSpPr>
                <a:spLocks/>
              </p:cNvSpPr>
              <p:nvPr/>
            </p:nvSpPr>
            <p:spPr bwMode="auto">
              <a:xfrm>
                <a:off x="3168" y="2544"/>
                <a:ext cx="240" cy="336"/>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7" name="Freeform 24">
                <a:extLst>
                  <a:ext uri="{FF2B5EF4-FFF2-40B4-BE49-F238E27FC236}">
                    <a16:creationId xmlns:a16="http://schemas.microsoft.com/office/drawing/2014/main" id="{8B0838DF-E6B5-6F8D-6DAF-C29319E82439}"/>
                  </a:ext>
                </a:extLst>
              </p:cNvPr>
              <p:cNvSpPr>
                <a:spLocks/>
              </p:cNvSpPr>
              <p:nvPr/>
            </p:nvSpPr>
            <p:spPr bwMode="auto">
              <a:xfrm>
                <a:off x="3024" y="2448"/>
                <a:ext cx="240" cy="288"/>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8" name="Freeform 25">
                <a:extLst>
                  <a:ext uri="{FF2B5EF4-FFF2-40B4-BE49-F238E27FC236}">
                    <a16:creationId xmlns:a16="http://schemas.microsoft.com/office/drawing/2014/main" id="{5767D16A-0796-F3E1-AE62-61A6C25AC3AF}"/>
                  </a:ext>
                </a:extLst>
              </p:cNvPr>
              <p:cNvSpPr>
                <a:spLocks/>
              </p:cNvSpPr>
              <p:nvPr/>
            </p:nvSpPr>
            <p:spPr bwMode="auto">
              <a:xfrm>
                <a:off x="2928" y="2352"/>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9" name="Freeform 26">
                <a:extLst>
                  <a:ext uri="{FF2B5EF4-FFF2-40B4-BE49-F238E27FC236}">
                    <a16:creationId xmlns:a16="http://schemas.microsoft.com/office/drawing/2014/main" id="{B21CB7FC-4AB8-5E03-ADB2-91C2CF18A5C9}"/>
                  </a:ext>
                </a:extLst>
              </p:cNvPr>
              <p:cNvSpPr>
                <a:spLocks/>
              </p:cNvSpPr>
              <p:nvPr/>
            </p:nvSpPr>
            <p:spPr bwMode="auto">
              <a:xfrm>
                <a:off x="2832" y="2256"/>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18" name="Text Box 29">
              <a:extLst>
                <a:ext uri="{FF2B5EF4-FFF2-40B4-BE49-F238E27FC236}">
                  <a16:creationId xmlns:a16="http://schemas.microsoft.com/office/drawing/2014/main" id="{D8F0E02B-E94D-8F4F-D5E6-A33A27C421D4}"/>
                </a:ext>
              </a:extLst>
            </p:cNvPr>
            <p:cNvSpPr txBox="1">
              <a:spLocks noChangeArrowheads="1"/>
            </p:cNvSpPr>
            <p:nvPr/>
          </p:nvSpPr>
          <p:spPr bwMode="auto">
            <a:xfrm>
              <a:off x="7793386" y="2103438"/>
              <a:ext cx="423514" cy="523220"/>
            </a:xfrm>
            <a:prstGeom prst="rect">
              <a:avLst/>
            </a:prstGeom>
            <a:noFill/>
            <a:ln w="9525">
              <a:noFill/>
              <a:miter lim="800000"/>
              <a:headEnd/>
              <a:tailEnd/>
            </a:ln>
          </p:spPr>
          <p:txBody>
            <a:bodyPr wrap="none">
              <a:spAutoFit/>
            </a:bodyPr>
            <a:lstStyle/>
            <a:p>
              <a:pPr algn="r" eaLnBrk="0" hangingPunct="0"/>
              <a:r>
                <a:rPr lang="en-US" sz="2800" dirty="0">
                  <a:latin typeface="Arial" panose="020B0604020202020204" pitchFamily="34" charset="0"/>
                </a:rPr>
                <a:t>B</a:t>
              </a:r>
            </a:p>
          </p:txBody>
        </p:sp>
      </p:grpSp>
    </p:spTree>
    <p:extLst>
      <p:ext uri="{BB962C8B-B14F-4D97-AF65-F5344CB8AC3E}">
        <p14:creationId xmlns:p14="http://schemas.microsoft.com/office/powerpoint/2010/main" val="1249745551"/>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Slide Number Placeholder 4"/>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77BA80F5-074F-4892-A44B-B660FB2D4533}" type="slidenum">
              <a:rPr lang="ar-SA" sz="1400">
                <a:latin typeface="Arial" panose="020B0604020202020204" pitchFamily="34" charset="0"/>
                <a:cs typeface="Arial" pitchFamily="34" charset="0"/>
              </a:rPr>
              <a:pPr algn="r" eaLnBrk="0" hangingPunct="0"/>
              <a:t>63</a:t>
            </a:fld>
            <a:endParaRPr lang="en-US" sz="1400" dirty="0">
              <a:latin typeface="Arial" panose="020B0604020202020204" pitchFamily="34" charset="0"/>
              <a:cs typeface="Arial" pitchFamily="34" charset="0"/>
            </a:endParaRPr>
          </a:p>
        </p:txBody>
      </p:sp>
      <p:sp>
        <p:nvSpPr>
          <p:cNvPr id="128004" name="Rectangle 2"/>
          <p:cNvSpPr>
            <a:spLocks noGrp="1" noChangeArrowheads="1"/>
          </p:cNvSpPr>
          <p:nvPr>
            <p:ph type="title" idx="4294967295"/>
          </p:nvPr>
        </p:nvSpPr>
        <p:spPr/>
        <p:txBody>
          <a:bodyPr/>
          <a:lstStyle/>
          <a:p>
            <a:r>
              <a:rPr lang="en-US" dirty="0">
                <a:solidFill>
                  <a:srgbClr val="FFFF00"/>
                </a:solidFill>
              </a:rPr>
              <a:t>Alice’s Protocol</a:t>
            </a:r>
          </a:p>
        </p:txBody>
      </p:sp>
      <p:sp>
        <p:nvSpPr>
          <p:cNvPr id="6" name="Footer Placeholder 1"/>
          <p:cNvSpPr>
            <a:spLocks noGrp="1"/>
          </p:cNvSpPr>
          <p:nvPr>
            <p:ph type="ftr" sz="quarter" idx="10"/>
          </p:nvPr>
        </p:nvSpPr>
        <p:spPr>
          <a:xfrm>
            <a:off x="3124200" y="6245225"/>
            <a:ext cx="3124200" cy="476250"/>
          </a:xfrm>
        </p:spPr>
        <p:txBody>
          <a:bodyPr/>
          <a:lstStyle/>
          <a:p>
            <a:r>
              <a:rPr lang="en-US" dirty="0">
                <a:latin typeface="+mj-lt"/>
              </a:rPr>
              <a:t>Art of Multiprocessor Programming</a:t>
            </a:r>
          </a:p>
        </p:txBody>
      </p:sp>
      <p:sp>
        <p:nvSpPr>
          <p:cNvPr id="2" name="TextBox 1">
            <a:extLst>
              <a:ext uri="{FF2B5EF4-FFF2-40B4-BE49-F238E27FC236}">
                <a16:creationId xmlns:a16="http://schemas.microsoft.com/office/drawing/2014/main" id="{6F384909-8793-26FE-0CED-54B8829D59E1}"/>
              </a:ext>
            </a:extLst>
          </p:cNvPr>
          <p:cNvSpPr txBox="1"/>
          <p:nvPr/>
        </p:nvSpPr>
        <p:spPr bwMode="auto">
          <a:xfrm>
            <a:off x="1447800" y="2209800"/>
            <a:ext cx="2081861" cy="523220"/>
          </a:xfrm>
          <a:prstGeom prst="rect">
            <a:avLst/>
          </a:prstGeom>
          <a:solidFill>
            <a:schemeClr val="bg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Raise flag</a:t>
            </a:r>
          </a:p>
        </p:txBody>
      </p:sp>
      <p:sp>
        <p:nvSpPr>
          <p:cNvPr id="3" name="TextBox 2">
            <a:extLst>
              <a:ext uri="{FF2B5EF4-FFF2-40B4-BE49-F238E27FC236}">
                <a16:creationId xmlns:a16="http://schemas.microsoft.com/office/drawing/2014/main" id="{CFFD91C9-5F5E-BEB8-DDFB-A724AB6CBA88}"/>
              </a:ext>
            </a:extLst>
          </p:cNvPr>
          <p:cNvSpPr txBox="1"/>
          <p:nvPr/>
        </p:nvSpPr>
        <p:spPr bwMode="auto">
          <a:xfrm>
            <a:off x="1447800" y="3839732"/>
            <a:ext cx="2105064" cy="523220"/>
          </a:xfrm>
          <a:prstGeom prst="rect">
            <a:avLst/>
          </a:prstGeom>
          <a:solidFill>
            <a:schemeClr val="bg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Unleash pet</a:t>
            </a:r>
            <a:endParaRPr lang="en-US" sz="2800" dirty="0">
              <a:solidFill>
                <a:srgbClr val="FFFF00"/>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1AA7E81F-AC72-A79A-A45A-AF29B007D86C}"/>
              </a:ext>
            </a:extLst>
          </p:cNvPr>
          <p:cNvSpPr txBox="1"/>
          <p:nvPr/>
        </p:nvSpPr>
        <p:spPr bwMode="auto">
          <a:xfrm>
            <a:off x="1447800" y="3024766"/>
            <a:ext cx="6553200" cy="523220"/>
          </a:xfrm>
          <a:prstGeom prst="rect">
            <a:avLst/>
          </a:prstGeom>
          <a:solidFill>
            <a:schemeClr val="bg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Wait until Bob’s flag is down</a:t>
            </a:r>
          </a:p>
        </p:txBody>
      </p:sp>
      <p:sp>
        <p:nvSpPr>
          <p:cNvPr id="5" name="TextBox 4">
            <a:extLst>
              <a:ext uri="{FF2B5EF4-FFF2-40B4-BE49-F238E27FC236}">
                <a16:creationId xmlns:a16="http://schemas.microsoft.com/office/drawing/2014/main" id="{D0DB1519-5DC3-197F-59B9-711CA13DFEE9}"/>
              </a:ext>
            </a:extLst>
          </p:cNvPr>
          <p:cNvSpPr txBox="1"/>
          <p:nvPr/>
        </p:nvSpPr>
        <p:spPr bwMode="auto">
          <a:xfrm>
            <a:off x="1447800" y="4654698"/>
            <a:ext cx="4624985" cy="523220"/>
          </a:xfrm>
          <a:prstGeom prst="rect">
            <a:avLst/>
          </a:prstGeom>
          <a:solidFill>
            <a:schemeClr val="bg1"/>
          </a:solidFill>
          <a:ln w="76200">
            <a:solidFill>
              <a:srgbClr val="FF66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Lower flag when pet returns</a:t>
            </a:r>
            <a:endParaRPr lang="en-US" sz="2800" dirty="0">
              <a:solidFill>
                <a:srgbClr val="FFFF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278899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1"/>
          <p:cNvSpPr>
            <a:spLocks noGrp="1"/>
          </p:cNvSpPr>
          <p:nvPr>
            <p:ph type="ftr" sz="quarter" idx="10"/>
          </p:nvPr>
        </p:nvSpPr>
        <p:spPr/>
        <p:txBody>
          <a:bodyPr/>
          <a:lstStyle/>
          <a:p>
            <a:r>
              <a:rPr lang="en-US">
                <a:latin typeface="+mj-lt"/>
              </a:rPr>
              <a:t>Art of Multiprocessor Programming</a:t>
            </a:r>
          </a:p>
        </p:txBody>
      </p:sp>
      <p:sp>
        <p:nvSpPr>
          <p:cNvPr id="130051" name="Slide Number Placeholder 4"/>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12E7D878-D5F6-42E2-B220-18C60657AD1B}" type="slidenum">
              <a:rPr lang="ar-SA" sz="1400">
                <a:latin typeface="Arial" panose="020B0604020202020204" pitchFamily="34" charset="0"/>
                <a:cs typeface="Arial" pitchFamily="34" charset="0"/>
              </a:rPr>
              <a:pPr algn="r" eaLnBrk="0" hangingPunct="0"/>
              <a:t>64</a:t>
            </a:fld>
            <a:endParaRPr lang="en-US" sz="1400" dirty="0">
              <a:latin typeface="Arial" panose="020B0604020202020204" pitchFamily="34" charset="0"/>
              <a:cs typeface="Arial" pitchFamily="34" charset="0"/>
            </a:endParaRPr>
          </a:p>
        </p:txBody>
      </p:sp>
      <p:sp>
        <p:nvSpPr>
          <p:cNvPr id="130052" name="Rectangle 2"/>
          <p:cNvSpPr>
            <a:spLocks noGrp="1" noChangeArrowheads="1"/>
          </p:cNvSpPr>
          <p:nvPr>
            <p:ph type="title" idx="4294967295"/>
          </p:nvPr>
        </p:nvSpPr>
        <p:spPr/>
        <p:txBody>
          <a:bodyPr/>
          <a:lstStyle/>
          <a:p>
            <a:r>
              <a:rPr lang="en-US" dirty="0">
                <a:solidFill>
                  <a:srgbClr val="FFFF00"/>
                </a:solidFill>
              </a:rPr>
              <a:t>Bob’s Protocol</a:t>
            </a:r>
            <a:endParaRPr lang="en-US" sz="3200" dirty="0">
              <a:solidFill>
                <a:srgbClr val="FFFF00"/>
              </a:solidFill>
            </a:endParaRPr>
          </a:p>
        </p:txBody>
      </p:sp>
      <p:sp>
        <p:nvSpPr>
          <p:cNvPr id="130054" name="Text Box 4"/>
          <p:cNvSpPr txBox="1">
            <a:spLocks noChangeArrowheads="1"/>
          </p:cNvSpPr>
          <p:nvPr/>
        </p:nvSpPr>
        <p:spPr bwMode="auto">
          <a:xfrm rot="1257942">
            <a:off x="6138863" y="4344988"/>
            <a:ext cx="2124075" cy="790575"/>
          </a:xfrm>
          <a:prstGeom prst="rect">
            <a:avLst/>
          </a:prstGeom>
          <a:noFill/>
          <a:ln w="76200">
            <a:solidFill>
              <a:srgbClr val="FF3300"/>
            </a:solidFill>
            <a:miter lim="800000"/>
            <a:headEnd/>
            <a:tailEnd/>
          </a:ln>
        </p:spPr>
        <p:txBody>
          <a:bodyPr wrap="none">
            <a:spAutoFit/>
          </a:bodyPr>
          <a:lstStyle/>
          <a:p>
            <a:pPr algn="r" eaLnBrk="0" hangingPunct="0"/>
            <a:r>
              <a:rPr lang="en-US" sz="4400" dirty="0">
                <a:solidFill>
                  <a:srgbClr val="FFFF00"/>
                </a:solidFill>
                <a:latin typeface="+mj-lt"/>
              </a:rPr>
              <a:t>danger!</a:t>
            </a:r>
          </a:p>
        </p:txBody>
      </p:sp>
      <p:sp>
        <p:nvSpPr>
          <p:cNvPr id="2" name="TextBox 1">
            <a:extLst>
              <a:ext uri="{FF2B5EF4-FFF2-40B4-BE49-F238E27FC236}">
                <a16:creationId xmlns:a16="http://schemas.microsoft.com/office/drawing/2014/main" id="{F153B35D-CEE4-A998-01D2-6120BBA70574}"/>
              </a:ext>
            </a:extLst>
          </p:cNvPr>
          <p:cNvSpPr txBox="1"/>
          <p:nvPr/>
        </p:nvSpPr>
        <p:spPr bwMode="auto">
          <a:xfrm>
            <a:off x="1447800" y="2209800"/>
            <a:ext cx="2081861" cy="523220"/>
          </a:xfrm>
          <a:prstGeom prst="rect">
            <a:avLst/>
          </a:prstGeom>
          <a:solidFill>
            <a:schemeClr val="bg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Raise flag</a:t>
            </a:r>
          </a:p>
        </p:txBody>
      </p:sp>
      <p:sp>
        <p:nvSpPr>
          <p:cNvPr id="3" name="TextBox 2">
            <a:extLst>
              <a:ext uri="{FF2B5EF4-FFF2-40B4-BE49-F238E27FC236}">
                <a16:creationId xmlns:a16="http://schemas.microsoft.com/office/drawing/2014/main" id="{88C68C80-CDA1-E111-B94C-767CDE3A00DF}"/>
              </a:ext>
            </a:extLst>
          </p:cNvPr>
          <p:cNvSpPr txBox="1"/>
          <p:nvPr/>
        </p:nvSpPr>
        <p:spPr bwMode="auto">
          <a:xfrm>
            <a:off x="1447800" y="3839732"/>
            <a:ext cx="2105064" cy="523220"/>
          </a:xfrm>
          <a:prstGeom prst="rect">
            <a:avLst/>
          </a:prstGeom>
          <a:solidFill>
            <a:schemeClr val="bg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Unleash pet</a:t>
            </a:r>
            <a:endParaRPr lang="en-US" sz="2800" dirty="0">
              <a:solidFill>
                <a:srgbClr val="FFFF00"/>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E849CAF9-50B9-34C6-1A74-17A1822B78CA}"/>
              </a:ext>
            </a:extLst>
          </p:cNvPr>
          <p:cNvSpPr txBox="1"/>
          <p:nvPr/>
        </p:nvSpPr>
        <p:spPr bwMode="auto">
          <a:xfrm>
            <a:off x="1447800" y="3024766"/>
            <a:ext cx="6553200" cy="523220"/>
          </a:xfrm>
          <a:prstGeom prst="rect">
            <a:avLst/>
          </a:prstGeom>
          <a:solidFill>
            <a:schemeClr val="bg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Wait until Alice’s flag is down</a:t>
            </a:r>
          </a:p>
        </p:txBody>
      </p:sp>
      <p:sp>
        <p:nvSpPr>
          <p:cNvPr id="5" name="TextBox 4">
            <a:extLst>
              <a:ext uri="{FF2B5EF4-FFF2-40B4-BE49-F238E27FC236}">
                <a16:creationId xmlns:a16="http://schemas.microsoft.com/office/drawing/2014/main" id="{20BA4A39-AEBB-EBB4-2440-679CA28551D6}"/>
              </a:ext>
            </a:extLst>
          </p:cNvPr>
          <p:cNvSpPr txBox="1"/>
          <p:nvPr/>
        </p:nvSpPr>
        <p:spPr bwMode="auto">
          <a:xfrm>
            <a:off x="1447800" y="4654698"/>
            <a:ext cx="4624985" cy="523220"/>
          </a:xfrm>
          <a:prstGeom prst="rect">
            <a:avLst/>
          </a:prstGeom>
          <a:solidFill>
            <a:schemeClr val="bg1"/>
          </a:solidFill>
          <a:ln w="76200">
            <a:solidFill>
              <a:srgbClr val="FF66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Lower flag when pet returns</a:t>
            </a:r>
            <a:endParaRPr lang="en-US" sz="2800" dirty="0">
              <a:solidFill>
                <a:srgbClr val="FFFF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335569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00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54" grpId="0" animBg="1"/>
      <p:bldP spid="2" grpId="0" animBg="1"/>
      <p:bldP spid="3" grpId="0" animBg="1"/>
      <p:bldP spid="4" grpId="0" animBg="1"/>
      <p:bldP spid="5"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9" name="Slide Number Placeholder 4"/>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613F64B4-38B0-42DB-BDE6-8B391B402283}" type="slidenum">
              <a:rPr lang="ar-SA" sz="1400">
                <a:latin typeface="Arial" panose="020B0604020202020204" pitchFamily="34" charset="0"/>
                <a:cs typeface="Arial" pitchFamily="34" charset="0"/>
              </a:rPr>
              <a:pPr algn="r" eaLnBrk="0" hangingPunct="0"/>
              <a:t>65</a:t>
            </a:fld>
            <a:endParaRPr lang="en-US" sz="1400" dirty="0">
              <a:latin typeface="Arial" panose="020B0604020202020204" pitchFamily="34" charset="0"/>
              <a:cs typeface="Arial" pitchFamily="34" charset="0"/>
            </a:endParaRPr>
          </a:p>
        </p:txBody>
      </p:sp>
      <p:sp>
        <p:nvSpPr>
          <p:cNvPr id="132100" name="Rectangle 2"/>
          <p:cNvSpPr>
            <a:spLocks noGrp="1" noChangeArrowheads="1"/>
          </p:cNvSpPr>
          <p:nvPr>
            <p:ph type="title" idx="4294967295"/>
          </p:nvPr>
        </p:nvSpPr>
        <p:spPr/>
        <p:txBody>
          <a:bodyPr/>
          <a:lstStyle/>
          <a:p>
            <a:r>
              <a:rPr lang="en-US"/>
              <a:t>Bob’s Protocol </a:t>
            </a:r>
            <a:r>
              <a:rPr lang="en-US" sz="3200"/>
              <a:t>(2</a:t>
            </a:r>
            <a:r>
              <a:rPr lang="en-US" sz="3200" baseline="30000"/>
              <a:t>nd</a:t>
            </a:r>
            <a:r>
              <a:rPr lang="en-US" sz="3200"/>
              <a:t> try)</a:t>
            </a:r>
          </a:p>
        </p:txBody>
      </p:sp>
      <p:sp>
        <p:nvSpPr>
          <p:cNvPr id="6" name="Footer Placeholder 1"/>
          <p:cNvSpPr>
            <a:spLocks noGrp="1"/>
          </p:cNvSpPr>
          <p:nvPr>
            <p:ph type="ftr" sz="quarter" idx="10"/>
          </p:nvPr>
        </p:nvSpPr>
        <p:spPr>
          <a:xfrm>
            <a:off x="3124200" y="6245225"/>
            <a:ext cx="3124200" cy="476250"/>
          </a:xfrm>
        </p:spPr>
        <p:txBody>
          <a:bodyPr/>
          <a:lstStyle/>
          <a:p>
            <a:r>
              <a:rPr lang="en-US" dirty="0">
                <a:latin typeface="+mj-lt"/>
              </a:rPr>
              <a:t>Art of Multiprocessor Programming</a:t>
            </a:r>
          </a:p>
        </p:txBody>
      </p:sp>
      <p:sp>
        <p:nvSpPr>
          <p:cNvPr id="2" name="TextBox 1">
            <a:extLst>
              <a:ext uri="{FF2B5EF4-FFF2-40B4-BE49-F238E27FC236}">
                <a16:creationId xmlns:a16="http://schemas.microsoft.com/office/drawing/2014/main" id="{6E05D55A-E948-AB16-6921-E6CFA197B31A}"/>
              </a:ext>
            </a:extLst>
          </p:cNvPr>
          <p:cNvSpPr txBox="1"/>
          <p:nvPr/>
        </p:nvSpPr>
        <p:spPr bwMode="auto">
          <a:xfrm>
            <a:off x="1981200" y="1275090"/>
            <a:ext cx="2081861" cy="523220"/>
          </a:xfrm>
          <a:prstGeom prst="rect">
            <a:avLst/>
          </a:prstGeom>
          <a:solidFill>
            <a:schemeClr val="bg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Raise flag</a:t>
            </a:r>
          </a:p>
        </p:txBody>
      </p:sp>
      <p:sp>
        <p:nvSpPr>
          <p:cNvPr id="3" name="TextBox 2">
            <a:extLst>
              <a:ext uri="{FF2B5EF4-FFF2-40B4-BE49-F238E27FC236}">
                <a16:creationId xmlns:a16="http://schemas.microsoft.com/office/drawing/2014/main" id="{D69C4D0B-65CE-D985-3DCC-7FACA0B7D497}"/>
              </a:ext>
            </a:extLst>
          </p:cNvPr>
          <p:cNvSpPr txBox="1"/>
          <p:nvPr/>
        </p:nvSpPr>
        <p:spPr bwMode="auto">
          <a:xfrm>
            <a:off x="2590800" y="2905020"/>
            <a:ext cx="1845377" cy="523220"/>
          </a:xfrm>
          <a:prstGeom prst="rect">
            <a:avLst/>
          </a:prstGeom>
          <a:solidFill>
            <a:schemeClr val="bg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Lower flag</a:t>
            </a:r>
            <a:endParaRPr lang="en-US" sz="2800" dirty="0">
              <a:solidFill>
                <a:srgbClr val="FFFF00"/>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B7BC93D6-23C5-4ADF-D8AC-6F45BADCE981}"/>
              </a:ext>
            </a:extLst>
          </p:cNvPr>
          <p:cNvSpPr txBox="1"/>
          <p:nvPr/>
        </p:nvSpPr>
        <p:spPr bwMode="auto">
          <a:xfrm>
            <a:off x="1981200" y="2090055"/>
            <a:ext cx="3702330" cy="523220"/>
          </a:xfrm>
          <a:prstGeom prst="rect">
            <a:avLst/>
          </a:prstGeom>
          <a:solidFill>
            <a:schemeClr val="bg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While Alice’s flag is up</a:t>
            </a:r>
          </a:p>
        </p:txBody>
      </p:sp>
      <p:sp>
        <p:nvSpPr>
          <p:cNvPr id="5" name="TextBox 4">
            <a:extLst>
              <a:ext uri="{FF2B5EF4-FFF2-40B4-BE49-F238E27FC236}">
                <a16:creationId xmlns:a16="http://schemas.microsoft.com/office/drawing/2014/main" id="{985E33B3-DA25-1A18-2E7C-4805ADEAFE1F}"/>
              </a:ext>
            </a:extLst>
          </p:cNvPr>
          <p:cNvSpPr txBox="1"/>
          <p:nvPr/>
        </p:nvSpPr>
        <p:spPr bwMode="auto">
          <a:xfrm>
            <a:off x="2590800" y="3719985"/>
            <a:ext cx="5059848" cy="523220"/>
          </a:xfrm>
          <a:prstGeom prst="rect">
            <a:avLst/>
          </a:prstGeom>
          <a:solidFill>
            <a:schemeClr val="bg1"/>
          </a:solidFill>
          <a:ln w="76200">
            <a:solidFill>
              <a:srgbClr val="FF66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Wait for Alice’s flag to go down</a:t>
            </a:r>
            <a:endParaRPr lang="en-US" sz="2800" dirty="0">
              <a:solidFill>
                <a:srgbClr val="FFFF00"/>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E0BB01A2-8F9B-360D-C191-1F4BFCCCF218}"/>
              </a:ext>
            </a:extLst>
          </p:cNvPr>
          <p:cNvSpPr txBox="1"/>
          <p:nvPr/>
        </p:nvSpPr>
        <p:spPr bwMode="auto">
          <a:xfrm>
            <a:off x="2590800" y="4534950"/>
            <a:ext cx="1784464" cy="523220"/>
          </a:xfrm>
          <a:prstGeom prst="rect">
            <a:avLst/>
          </a:prstGeom>
          <a:solidFill>
            <a:schemeClr val="bg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Raise flag</a:t>
            </a:r>
            <a:endParaRPr lang="en-US" sz="2800" dirty="0">
              <a:solidFill>
                <a:srgbClr val="FFFF00"/>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A12CE525-C2BA-197C-3723-FB002BB9CA2C}"/>
              </a:ext>
            </a:extLst>
          </p:cNvPr>
          <p:cNvSpPr txBox="1"/>
          <p:nvPr/>
        </p:nvSpPr>
        <p:spPr bwMode="auto">
          <a:xfrm>
            <a:off x="1981200" y="5349915"/>
            <a:ext cx="2133600" cy="523220"/>
          </a:xfrm>
          <a:prstGeom prst="rect">
            <a:avLst/>
          </a:prstGeom>
          <a:solidFill>
            <a:schemeClr val="bg1"/>
          </a:solidFill>
          <a:ln w="76200">
            <a:solidFill>
              <a:srgbClr val="0000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Unleash pet</a:t>
            </a:r>
          </a:p>
        </p:txBody>
      </p:sp>
      <p:sp>
        <p:nvSpPr>
          <p:cNvPr id="9" name="TextBox 8">
            <a:extLst>
              <a:ext uri="{FF2B5EF4-FFF2-40B4-BE49-F238E27FC236}">
                <a16:creationId xmlns:a16="http://schemas.microsoft.com/office/drawing/2014/main" id="{7EFC81A7-B03F-6A3A-264D-639AF6FBA651}"/>
              </a:ext>
            </a:extLst>
          </p:cNvPr>
          <p:cNvSpPr txBox="1"/>
          <p:nvPr/>
        </p:nvSpPr>
        <p:spPr bwMode="auto">
          <a:xfrm>
            <a:off x="1981200" y="6164883"/>
            <a:ext cx="4800601" cy="523220"/>
          </a:xfrm>
          <a:prstGeom prst="rect">
            <a:avLst/>
          </a:prstGeom>
          <a:solidFill>
            <a:schemeClr val="bg1"/>
          </a:solidFill>
          <a:ln w="76200">
            <a:solidFill>
              <a:srgbClr val="66FF33"/>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Lower flag when pet returns</a:t>
            </a:r>
          </a:p>
        </p:txBody>
      </p:sp>
    </p:spTree>
    <p:extLst>
      <p:ext uri="{BB962C8B-B14F-4D97-AF65-F5344CB8AC3E}">
        <p14:creationId xmlns:p14="http://schemas.microsoft.com/office/powerpoint/2010/main" val="1335508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7" grpId="0" animBg="1"/>
      <p:bldP spid="8" grpId="0" animBg="1"/>
      <p:bldP spid="9"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1"/>
          <p:cNvSpPr>
            <a:spLocks noGrp="1"/>
          </p:cNvSpPr>
          <p:nvPr>
            <p:ph type="ftr" sz="quarter" idx="10"/>
          </p:nvPr>
        </p:nvSpPr>
        <p:spPr/>
        <p:txBody>
          <a:bodyPr/>
          <a:lstStyle/>
          <a:p>
            <a:r>
              <a:rPr lang="en-US">
                <a:latin typeface="+mj-lt"/>
              </a:rPr>
              <a:t>Art of Multiprocessor Programming</a:t>
            </a:r>
          </a:p>
        </p:txBody>
      </p:sp>
      <p:sp>
        <p:nvSpPr>
          <p:cNvPr id="134147" name="Slide Number Placeholder 4"/>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26039B51-6837-4A4B-AED3-4C11A3FC2D72}" type="slidenum">
              <a:rPr lang="ar-SA" sz="1400">
                <a:latin typeface="Arial" panose="020B0604020202020204" pitchFamily="34" charset="0"/>
                <a:cs typeface="Arial" pitchFamily="34" charset="0"/>
              </a:rPr>
              <a:pPr algn="r" eaLnBrk="0" hangingPunct="0"/>
              <a:t>66</a:t>
            </a:fld>
            <a:endParaRPr lang="en-US" sz="1400" dirty="0">
              <a:latin typeface="Arial" panose="020B0604020202020204" pitchFamily="34" charset="0"/>
              <a:cs typeface="Arial" pitchFamily="34" charset="0"/>
            </a:endParaRPr>
          </a:p>
        </p:txBody>
      </p:sp>
      <p:sp>
        <p:nvSpPr>
          <p:cNvPr id="134148" name="Rectangle 2"/>
          <p:cNvSpPr>
            <a:spLocks noGrp="1" noChangeArrowheads="1"/>
          </p:cNvSpPr>
          <p:nvPr>
            <p:ph type="title" idx="4294967295"/>
          </p:nvPr>
        </p:nvSpPr>
        <p:spPr/>
        <p:txBody>
          <a:bodyPr/>
          <a:lstStyle/>
          <a:p>
            <a:r>
              <a:rPr lang="en-US"/>
              <a:t>Bob’s Protocol</a:t>
            </a:r>
          </a:p>
        </p:txBody>
      </p:sp>
      <p:sp>
        <p:nvSpPr>
          <p:cNvPr id="134150" name="AutoShape 4"/>
          <p:cNvSpPr>
            <a:spLocks noChangeArrowheads="1"/>
          </p:cNvSpPr>
          <p:nvPr/>
        </p:nvSpPr>
        <p:spPr bwMode="auto">
          <a:xfrm>
            <a:off x="2286000" y="2798762"/>
            <a:ext cx="5562600" cy="2382838"/>
          </a:xfrm>
          <a:prstGeom prst="wedgeRoundRectCallout">
            <a:avLst>
              <a:gd name="adj1" fmla="val 33893"/>
              <a:gd name="adj2" fmla="val -71526"/>
              <a:gd name="adj3" fmla="val 16667"/>
            </a:avLst>
          </a:prstGeom>
          <a:noFill/>
          <a:ln w="38100">
            <a:solidFill>
              <a:srgbClr val="FF0000"/>
            </a:solidFill>
            <a:miter lim="800000"/>
            <a:headEnd/>
            <a:tailEnd/>
          </a:ln>
        </p:spPr>
        <p:txBody>
          <a:bodyPr anchor="ctr"/>
          <a:lstStyle/>
          <a:p>
            <a:pPr algn="ctr" eaLnBrk="0" hangingPunct="0"/>
            <a:endParaRPr lang="en-US" sz="4400" dirty="0">
              <a:solidFill>
                <a:srgbClr val="0000FF"/>
              </a:solidFill>
              <a:latin typeface="Arial" panose="020B0604020202020204" pitchFamily="34" charset="0"/>
            </a:endParaRPr>
          </a:p>
        </p:txBody>
      </p:sp>
      <p:sp>
        <p:nvSpPr>
          <p:cNvPr id="134151" name="Text Box 5"/>
          <p:cNvSpPr txBox="1">
            <a:spLocks noChangeArrowheads="1"/>
          </p:cNvSpPr>
          <p:nvPr/>
        </p:nvSpPr>
        <p:spPr bwMode="auto">
          <a:xfrm>
            <a:off x="5943600" y="1175983"/>
            <a:ext cx="2593975" cy="1066800"/>
          </a:xfrm>
          <a:prstGeom prst="rect">
            <a:avLst/>
          </a:prstGeom>
          <a:noFill/>
          <a:ln w="76200">
            <a:solidFill>
              <a:srgbClr val="FF0000"/>
            </a:solidFill>
            <a:miter lim="800000"/>
            <a:headEnd/>
            <a:tailEnd/>
          </a:ln>
        </p:spPr>
        <p:txBody>
          <a:bodyPr>
            <a:spAutoFit/>
          </a:bodyPr>
          <a:lstStyle/>
          <a:p>
            <a:pPr algn="ctr" eaLnBrk="0" hangingPunct="0"/>
            <a:r>
              <a:rPr lang="en-US" sz="3200" dirty="0">
                <a:solidFill>
                  <a:srgbClr val="FFFF00"/>
                </a:solidFill>
                <a:latin typeface="+mj-lt"/>
              </a:rPr>
              <a:t>Bob defers to Alice</a:t>
            </a:r>
          </a:p>
        </p:txBody>
      </p:sp>
      <p:sp>
        <p:nvSpPr>
          <p:cNvPr id="10" name="Footer Placeholder 1">
            <a:extLst>
              <a:ext uri="{FF2B5EF4-FFF2-40B4-BE49-F238E27FC236}">
                <a16:creationId xmlns:a16="http://schemas.microsoft.com/office/drawing/2014/main" id="{DF891023-5EE2-88E6-E4D4-5DAB2091433B}"/>
              </a:ext>
            </a:extLst>
          </p:cNvPr>
          <p:cNvSpPr txBox="1">
            <a:spLocks/>
          </p:cNvSpPr>
          <p:nvPr/>
        </p:nvSpPr>
        <p:spPr bwMode="auto">
          <a:xfrm>
            <a:off x="3124200" y="6245225"/>
            <a:ext cx="3124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ctr" rtl="0" fontAlgn="base">
              <a:spcBef>
                <a:spcPct val="0"/>
              </a:spcBef>
              <a:spcAft>
                <a:spcPct val="0"/>
              </a:spcAft>
              <a:defRPr sz="1400"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r>
              <a:rPr lang="en-US">
                <a:latin typeface="+mj-lt"/>
              </a:rPr>
              <a:t>Art of Multiprocessor Programming</a:t>
            </a:r>
            <a:endParaRPr lang="en-US" dirty="0">
              <a:latin typeface="+mj-lt"/>
            </a:endParaRPr>
          </a:p>
        </p:txBody>
      </p:sp>
      <p:sp>
        <p:nvSpPr>
          <p:cNvPr id="11" name="TextBox 10">
            <a:extLst>
              <a:ext uri="{FF2B5EF4-FFF2-40B4-BE49-F238E27FC236}">
                <a16:creationId xmlns:a16="http://schemas.microsoft.com/office/drawing/2014/main" id="{2A408178-2F87-2920-EA2A-44615F26DE39}"/>
              </a:ext>
            </a:extLst>
          </p:cNvPr>
          <p:cNvSpPr txBox="1"/>
          <p:nvPr/>
        </p:nvSpPr>
        <p:spPr bwMode="auto">
          <a:xfrm>
            <a:off x="1981200" y="1275090"/>
            <a:ext cx="2081861" cy="523220"/>
          </a:xfrm>
          <a:prstGeom prst="rect">
            <a:avLst/>
          </a:prstGeom>
          <a:solidFill>
            <a:schemeClr val="bg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Raise flag</a:t>
            </a:r>
          </a:p>
        </p:txBody>
      </p:sp>
      <p:sp>
        <p:nvSpPr>
          <p:cNvPr id="12" name="TextBox 11">
            <a:extLst>
              <a:ext uri="{FF2B5EF4-FFF2-40B4-BE49-F238E27FC236}">
                <a16:creationId xmlns:a16="http://schemas.microsoft.com/office/drawing/2014/main" id="{DBF0F9BD-0A23-ABAC-9061-3D3C402F4E3F}"/>
              </a:ext>
            </a:extLst>
          </p:cNvPr>
          <p:cNvSpPr txBox="1"/>
          <p:nvPr/>
        </p:nvSpPr>
        <p:spPr bwMode="auto">
          <a:xfrm>
            <a:off x="2590800" y="2905020"/>
            <a:ext cx="1845377" cy="523220"/>
          </a:xfrm>
          <a:prstGeom prst="rect">
            <a:avLst/>
          </a:prstGeom>
          <a:solidFill>
            <a:schemeClr val="bg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Lower flag</a:t>
            </a:r>
            <a:endParaRPr lang="en-US" sz="2800" dirty="0">
              <a:solidFill>
                <a:srgbClr val="FFFF00"/>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45EE8A66-1419-B5C4-97E2-54F83CA6AC70}"/>
              </a:ext>
            </a:extLst>
          </p:cNvPr>
          <p:cNvSpPr txBox="1"/>
          <p:nvPr/>
        </p:nvSpPr>
        <p:spPr bwMode="auto">
          <a:xfrm>
            <a:off x="1981200" y="2090055"/>
            <a:ext cx="3702330" cy="523220"/>
          </a:xfrm>
          <a:prstGeom prst="rect">
            <a:avLst/>
          </a:prstGeom>
          <a:solidFill>
            <a:schemeClr val="bg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While Alice’s flag is up</a:t>
            </a:r>
          </a:p>
        </p:txBody>
      </p:sp>
      <p:sp>
        <p:nvSpPr>
          <p:cNvPr id="14" name="TextBox 13">
            <a:extLst>
              <a:ext uri="{FF2B5EF4-FFF2-40B4-BE49-F238E27FC236}">
                <a16:creationId xmlns:a16="http://schemas.microsoft.com/office/drawing/2014/main" id="{E567B7DF-4B16-8527-D551-973F33EEBFAB}"/>
              </a:ext>
            </a:extLst>
          </p:cNvPr>
          <p:cNvSpPr txBox="1"/>
          <p:nvPr/>
        </p:nvSpPr>
        <p:spPr bwMode="auto">
          <a:xfrm>
            <a:off x="2590800" y="3719985"/>
            <a:ext cx="5059848" cy="523220"/>
          </a:xfrm>
          <a:prstGeom prst="rect">
            <a:avLst/>
          </a:prstGeom>
          <a:solidFill>
            <a:schemeClr val="bg1"/>
          </a:solidFill>
          <a:ln w="76200">
            <a:solidFill>
              <a:srgbClr val="FF66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Wait for Alice’s flag to go down</a:t>
            </a:r>
            <a:endParaRPr lang="en-US" sz="2800" dirty="0">
              <a:solidFill>
                <a:srgbClr val="FFFF00"/>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8BBA7874-4053-2F5B-C1E3-324BA0E6F2B4}"/>
              </a:ext>
            </a:extLst>
          </p:cNvPr>
          <p:cNvSpPr txBox="1"/>
          <p:nvPr/>
        </p:nvSpPr>
        <p:spPr bwMode="auto">
          <a:xfrm>
            <a:off x="2590800" y="4534950"/>
            <a:ext cx="1784464" cy="523220"/>
          </a:xfrm>
          <a:prstGeom prst="rect">
            <a:avLst/>
          </a:prstGeom>
          <a:solidFill>
            <a:schemeClr val="bg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Raise flag</a:t>
            </a:r>
            <a:endParaRPr lang="en-US" sz="2800" dirty="0">
              <a:solidFill>
                <a:srgbClr val="FFFF00"/>
              </a:solidFill>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53A84B13-5264-CE8A-AF34-D92C114A4F94}"/>
              </a:ext>
            </a:extLst>
          </p:cNvPr>
          <p:cNvSpPr txBox="1"/>
          <p:nvPr/>
        </p:nvSpPr>
        <p:spPr bwMode="auto">
          <a:xfrm>
            <a:off x="1981200" y="5349915"/>
            <a:ext cx="2133600" cy="523220"/>
          </a:xfrm>
          <a:prstGeom prst="rect">
            <a:avLst/>
          </a:prstGeom>
          <a:solidFill>
            <a:schemeClr val="bg1"/>
          </a:solidFill>
          <a:ln w="76200">
            <a:solidFill>
              <a:srgbClr val="0000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Unleash pet</a:t>
            </a:r>
          </a:p>
        </p:txBody>
      </p:sp>
      <p:sp>
        <p:nvSpPr>
          <p:cNvPr id="17" name="TextBox 16">
            <a:extLst>
              <a:ext uri="{FF2B5EF4-FFF2-40B4-BE49-F238E27FC236}">
                <a16:creationId xmlns:a16="http://schemas.microsoft.com/office/drawing/2014/main" id="{5FCAD27E-A747-9CAE-5A74-FF28F9722275}"/>
              </a:ext>
            </a:extLst>
          </p:cNvPr>
          <p:cNvSpPr txBox="1"/>
          <p:nvPr/>
        </p:nvSpPr>
        <p:spPr bwMode="auto">
          <a:xfrm>
            <a:off x="1981200" y="6164883"/>
            <a:ext cx="4800601" cy="523220"/>
          </a:xfrm>
          <a:prstGeom prst="rect">
            <a:avLst/>
          </a:prstGeom>
          <a:solidFill>
            <a:schemeClr val="bg1"/>
          </a:solidFill>
          <a:ln w="76200">
            <a:solidFill>
              <a:srgbClr val="66FF33"/>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Lower flag when pet returns</a:t>
            </a:r>
          </a:p>
        </p:txBody>
      </p:sp>
    </p:spTree>
    <p:extLst>
      <p:ext uri="{BB962C8B-B14F-4D97-AF65-F5344CB8AC3E}">
        <p14:creationId xmlns:p14="http://schemas.microsoft.com/office/powerpoint/2010/main" val="323540939"/>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5" name="Slide Number Placeholder 4"/>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2D0131D6-10DE-43BE-869C-6413E04EB588}" type="slidenum">
              <a:rPr lang="ar-SA" sz="1400">
                <a:latin typeface="Arial" panose="020B0604020202020204" pitchFamily="34" charset="0"/>
                <a:cs typeface="Arial" pitchFamily="34" charset="0"/>
              </a:rPr>
              <a:pPr algn="r" eaLnBrk="0" hangingPunct="0"/>
              <a:t>67</a:t>
            </a:fld>
            <a:endParaRPr lang="en-US" sz="1400" dirty="0">
              <a:latin typeface="Arial" panose="020B0604020202020204" pitchFamily="34" charset="0"/>
              <a:cs typeface="Arial" pitchFamily="34" charset="0"/>
            </a:endParaRPr>
          </a:p>
        </p:txBody>
      </p:sp>
      <p:sp>
        <p:nvSpPr>
          <p:cNvPr id="136196" name="Rectangle 2"/>
          <p:cNvSpPr>
            <a:spLocks noGrp="1" noChangeArrowheads="1"/>
          </p:cNvSpPr>
          <p:nvPr>
            <p:ph type="title" idx="4294967295"/>
          </p:nvPr>
        </p:nvSpPr>
        <p:spPr/>
        <p:txBody>
          <a:bodyPr/>
          <a:lstStyle/>
          <a:p>
            <a:r>
              <a:rPr lang="en-US"/>
              <a:t>The Flag Principle</a:t>
            </a:r>
          </a:p>
        </p:txBody>
      </p:sp>
      <p:sp>
        <p:nvSpPr>
          <p:cNvPr id="6" name="Footer Placeholder 1"/>
          <p:cNvSpPr>
            <a:spLocks noGrp="1"/>
          </p:cNvSpPr>
          <p:nvPr>
            <p:ph type="ftr" sz="quarter" idx="10"/>
          </p:nvPr>
        </p:nvSpPr>
        <p:spPr>
          <a:xfrm>
            <a:off x="3124200" y="6245225"/>
            <a:ext cx="3124200" cy="476250"/>
          </a:xfrm>
        </p:spPr>
        <p:txBody>
          <a:bodyPr/>
          <a:lstStyle/>
          <a:p>
            <a:r>
              <a:rPr lang="en-US" dirty="0">
                <a:latin typeface="+mj-lt"/>
              </a:rPr>
              <a:t>Art of Multiprocessor Programming</a:t>
            </a:r>
          </a:p>
        </p:txBody>
      </p:sp>
      <p:sp>
        <p:nvSpPr>
          <p:cNvPr id="9" name="TextBox 8">
            <a:extLst>
              <a:ext uri="{FF2B5EF4-FFF2-40B4-BE49-F238E27FC236}">
                <a16:creationId xmlns:a16="http://schemas.microsoft.com/office/drawing/2014/main" id="{9C9DA240-40D0-3150-0EE8-42E9545E990F}"/>
              </a:ext>
            </a:extLst>
          </p:cNvPr>
          <p:cNvSpPr txBox="1"/>
          <p:nvPr/>
        </p:nvSpPr>
        <p:spPr bwMode="auto">
          <a:xfrm>
            <a:off x="1219200" y="1752600"/>
            <a:ext cx="2081861" cy="523220"/>
          </a:xfrm>
          <a:prstGeom prst="rect">
            <a:avLst/>
          </a:prstGeom>
          <a:solidFill>
            <a:schemeClr val="bg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Raise flag</a:t>
            </a:r>
          </a:p>
        </p:txBody>
      </p:sp>
      <p:sp>
        <p:nvSpPr>
          <p:cNvPr id="10" name="TextBox 9">
            <a:extLst>
              <a:ext uri="{FF2B5EF4-FFF2-40B4-BE49-F238E27FC236}">
                <a16:creationId xmlns:a16="http://schemas.microsoft.com/office/drawing/2014/main" id="{2C4E8EC1-E176-F01E-9782-9F489DB12CBE}"/>
              </a:ext>
            </a:extLst>
          </p:cNvPr>
          <p:cNvSpPr txBox="1"/>
          <p:nvPr/>
        </p:nvSpPr>
        <p:spPr bwMode="auto">
          <a:xfrm>
            <a:off x="1219200" y="3382530"/>
            <a:ext cx="2464136" cy="523220"/>
          </a:xfrm>
          <a:prstGeom prst="rect">
            <a:avLst/>
          </a:prstGeom>
          <a:solidFill>
            <a:schemeClr val="bg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Flag Principle:</a:t>
            </a:r>
          </a:p>
        </p:txBody>
      </p:sp>
      <p:sp>
        <p:nvSpPr>
          <p:cNvPr id="11" name="TextBox 3">
            <a:extLst>
              <a:ext uri="{FF2B5EF4-FFF2-40B4-BE49-F238E27FC236}">
                <a16:creationId xmlns:a16="http://schemas.microsoft.com/office/drawing/2014/main" id="{75844157-966A-BF1B-E049-E92C53302103}"/>
              </a:ext>
            </a:extLst>
          </p:cNvPr>
          <p:cNvSpPr txBox="1"/>
          <p:nvPr/>
        </p:nvSpPr>
        <p:spPr bwMode="auto">
          <a:xfrm>
            <a:off x="1219200" y="2567565"/>
            <a:ext cx="3386361" cy="523220"/>
          </a:xfrm>
          <a:prstGeom prst="rect">
            <a:avLst/>
          </a:prstGeom>
          <a:solidFill>
            <a:schemeClr val="bg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Look at other’s flag</a:t>
            </a:r>
          </a:p>
        </p:txBody>
      </p:sp>
      <p:sp>
        <p:nvSpPr>
          <p:cNvPr id="12" name="TextBox 11">
            <a:extLst>
              <a:ext uri="{FF2B5EF4-FFF2-40B4-BE49-F238E27FC236}">
                <a16:creationId xmlns:a16="http://schemas.microsoft.com/office/drawing/2014/main" id="{FFB041E6-FCE2-5806-A1E7-F7736D8F5AEA}"/>
              </a:ext>
            </a:extLst>
          </p:cNvPr>
          <p:cNvSpPr txBox="1"/>
          <p:nvPr/>
        </p:nvSpPr>
        <p:spPr bwMode="auto">
          <a:xfrm>
            <a:off x="2057400" y="4197495"/>
            <a:ext cx="4862228" cy="523220"/>
          </a:xfrm>
          <a:prstGeom prst="rect">
            <a:avLst/>
          </a:prstGeom>
          <a:solidFill>
            <a:schemeClr val="bg1"/>
          </a:solidFill>
          <a:ln w="76200">
            <a:solidFill>
              <a:srgbClr val="FF66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If each raises and looks, then</a:t>
            </a:r>
            <a:endParaRPr lang="en-US" sz="2800" dirty="0">
              <a:solidFill>
                <a:srgbClr val="FFFF00"/>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8B754424-4A0A-7DAF-40CB-0C5EEE9C87F0}"/>
              </a:ext>
            </a:extLst>
          </p:cNvPr>
          <p:cNvSpPr txBox="1"/>
          <p:nvPr/>
        </p:nvSpPr>
        <p:spPr bwMode="auto">
          <a:xfrm>
            <a:off x="2057400" y="5012460"/>
            <a:ext cx="5740674" cy="523220"/>
          </a:xfrm>
          <a:prstGeom prst="rect">
            <a:avLst/>
          </a:prstGeom>
          <a:solidFill>
            <a:schemeClr val="bg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Last to look must see both flags up</a:t>
            </a:r>
          </a:p>
        </p:txBody>
      </p:sp>
    </p:spTree>
    <p:extLst>
      <p:ext uri="{BB962C8B-B14F-4D97-AF65-F5344CB8AC3E}">
        <p14:creationId xmlns:p14="http://schemas.microsoft.com/office/powerpoint/2010/main" val="42717365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3" name="Slide Number Placeholder 4"/>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2B68544D-45CC-43B5-8926-C05B6A153238}" type="slidenum">
              <a:rPr lang="ar-SA" sz="1400">
                <a:latin typeface="Arial" panose="020B0604020202020204" pitchFamily="34" charset="0"/>
                <a:cs typeface="Arial" pitchFamily="34" charset="0"/>
              </a:rPr>
              <a:pPr algn="r" eaLnBrk="0" hangingPunct="0"/>
              <a:t>68</a:t>
            </a:fld>
            <a:endParaRPr lang="en-US" sz="1400" dirty="0">
              <a:latin typeface="Arial" panose="020B0604020202020204" pitchFamily="34" charset="0"/>
              <a:cs typeface="Arial" pitchFamily="34" charset="0"/>
            </a:endParaRPr>
          </a:p>
        </p:txBody>
      </p:sp>
      <p:sp>
        <p:nvSpPr>
          <p:cNvPr id="138244" name="Rectangle 2"/>
          <p:cNvSpPr>
            <a:spLocks noGrp="1" noChangeArrowheads="1"/>
          </p:cNvSpPr>
          <p:nvPr>
            <p:ph type="title" idx="4294967295"/>
          </p:nvPr>
        </p:nvSpPr>
        <p:spPr/>
        <p:txBody>
          <a:bodyPr/>
          <a:lstStyle/>
          <a:p>
            <a:r>
              <a:rPr lang="en-US"/>
              <a:t>Proof of Mutual Exclusion</a:t>
            </a:r>
          </a:p>
        </p:txBody>
      </p:sp>
      <p:sp>
        <p:nvSpPr>
          <p:cNvPr id="6" name="Footer Placeholder 1"/>
          <p:cNvSpPr>
            <a:spLocks noGrp="1"/>
          </p:cNvSpPr>
          <p:nvPr>
            <p:ph type="ftr" sz="quarter" idx="10"/>
          </p:nvPr>
        </p:nvSpPr>
        <p:spPr>
          <a:xfrm>
            <a:off x="3124200" y="6245225"/>
            <a:ext cx="3124200" cy="476250"/>
          </a:xfrm>
        </p:spPr>
        <p:txBody>
          <a:bodyPr/>
          <a:lstStyle/>
          <a:p>
            <a:r>
              <a:rPr lang="en-US" dirty="0">
                <a:latin typeface="+mj-lt"/>
              </a:rPr>
              <a:t>Art of Multiprocessor Programming</a:t>
            </a:r>
          </a:p>
        </p:txBody>
      </p:sp>
      <p:sp>
        <p:nvSpPr>
          <p:cNvPr id="2" name="TextBox 1">
            <a:extLst>
              <a:ext uri="{FF2B5EF4-FFF2-40B4-BE49-F238E27FC236}">
                <a16:creationId xmlns:a16="http://schemas.microsoft.com/office/drawing/2014/main" id="{D78F7341-72E8-5278-C654-D944CC799C26}"/>
              </a:ext>
            </a:extLst>
          </p:cNvPr>
          <p:cNvSpPr txBox="1"/>
          <p:nvPr/>
        </p:nvSpPr>
        <p:spPr bwMode="auto">
          <a:xfrm>
            <a:off x="2133600" y="2438400"/>
            <a:ext cx="4572000" cy="523220"/>
          </a:xfrm>
          <a:prstGeom prst="rect">
            <a:avLst/>
          </a:prstGeom>
          <a:solidFill>
            <a:schemeClr val="bg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rPr>
              <a:t>Assume both pets in pond</a:t>
            </a:r>
          </a:p>
        </p:txBody>
      </p:sp>
      <p:sp>
        <p:nvSpPr>
          <p:cNvPr id="3" name="TextBox 2">
            <a:extLst>
              <a:ext uri="{FF2B5EF4-FFF2-40B4-BE49-F238E27FC236}">
                <a16:creationId xmlns:a16="http://schemas.microsoft.com/office/drawing/2014/main" id="{21F437C5-9E75-8ADC-CB1B-1540E7BEEFD4}"/>
              </a:ext>
            </a:extLst>
          </p:cNvPr>
          <p:cNvSpPr txBox="1"/>
          <p:nvPr/>
        </p:nvSpPr>
        <p:spPr bwMode="auto">
          <a:xfrm>
            <a:off x="2133600" y="4068330"/>
            <a:ext cx="4243469" cy="523220"/>
          </a:xfrm>
          <a:prstGeom prst="rect">
            <a:avLst/>
          </a:prstGeom>
          <a:solidFill>
            <a:schemeClr val="bg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By reasoning </a:t>
            </a:r>
            <a:r>
              <a:rPr lang="en-US" sz="2800" b="1" i="1" dirty="0">
                <a:solidFill>
                  <a:srgbClr val="FFFF00"/>
                </a:solidFill>
              </a:rPr>
              <a:t>backwards</a:t>
            </a:r>
            <a:endParaRPr lang="en-US" sz="2800" i="1" dirty="0">
              <a:solidFill>
                <a:srgbClr val="FFFF00"/>
              </a:solidFill>
            </a:endParaRPr>
          </a:p>
        </p:txBody>
      </p:sp>
      <p:sp>
        <p:nvSpPr>
          <p:cNvPr id="4" name="TextBox 3">
            <a:extLst>
              <a:ext uri="{FF2B5EF4-FFF2-40B4-BE49-F238E27FC236}">
                <a16:creationId xmlns:a16="http://schemas.microsoft.com/office/drawing/2014/main" id="{B2A0F3EB-1A58-745A-832D-AD70767C4A1E}"/>
              </a:ext>
            </a:extLst>
          </p:cNvPr>
          <p:cNvSpPr txBox="1"/>
          <p:nvPr/>
        </p:nvSpPr>
        <p:spPr bwMode="auto">
          <a:xfrm>
            <a:off x="2133600" y="3253365"/>
            <a:ext cx="4191000" cy="523220"/>
          </a:xfrm>
          <a:prstGeom prst="rect">
            <a:avLst/>
          </a:prstGeom>
          <a:solidFill>
            <a:schemeClr val="bg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Derive a contradiction …</a:t>
            </a:r>
          </a:p>
        </p:txBody>
      </p:sp>
    </p:spTree>
    <p:extLst>
      <p:ext uri="{BB962C8B-B14F-4D97-AF65-F5344CB8AC3E}">
        <p14:creationId xmlns:p14="http://schemas.microsoft.com/office/powerpoint/2010/main" val="6049753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3" name="Slide Number Placeholder 4"/>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2B68544D-45CC-43B5-8926-C05B6A153238}" type="slidenum">
              <a:rPr lang="ar-SA" sz="1400">
                <a:latin typeface="Arial" panose="020B0604020202020204" pitchFamily="34" charset="0"/>
                <a:cs typeface="Arial" pitchFamily="34" charset="0"/>
              </a:rPr>
              <a:pPr algn="r" eaLnBrk="0" hangingPunct="0"/>
              <a:t>69</a:t>
            </a:fld>
            <a:endParaRPr lang="en-US" sz="1400" dirty="0">
              <a:latin typeface="Arial" panose="020B0604020202020204" pitchFamily="34" charset="0"/>
              <a:cs typeface="Arial" pitchFamily="34" charset="0"/>
            </a:endParaRPr>
          </a:p>
        </p:txBody>
      </p:sp>
      <p:sp>
        <p:nvSpPr>
          <p:cNvPr id="138244" name="Rectangle 2"/>
          <p:cNvSpPr>
            <a:spLocks noGrp="1" noChangeArrowheads="1"/>
          </p:cNvSpPr>
          <p:nvPr>
            <p:ph type="title" idx="4294967295"/>
          </p:nvPr>
        </p:nvSpPr>
        <p:spPr/>
        <p:txBody>
          <a:bodyPr/>
          <a:lstStyle/>
          <a:p>
            <a:r>
              <a:rPr lang="en-US"/>
              <a:t>Proof of Mutual Exclusion</a:t>
            </a:r>
          </a:p>
        </p:txBody>
      </p:sp>
      <p:sp>
        <p:nvSpPr>
          <p:cNvPr id="6" name="Footer Placeholder 1"/>
          <p:cNvSpPr>
            <a:spLocks noGrp="1"/>
          </p:cNvSpPr>
          <p:nvPr>
            <p:ph type="ftr" sz="quarter" idx="10"/>
          </p:nvPr>
        </p:nvSpPr>
        <p:spPr>
          <a:xfrm>
            <a:off x="3124200" y="6245225"/>
            <a:ext cx="3124200" cy="476250"/>
          </a:xfrm>
        </p:spPr>
        <p:txBody>
          <a:bodyPr/>
          <a:lstStyle/>
          <a:p>
            <a:r>
              <a:rPr lang="en-US" dirty="0">
                <a:latin typeface="+mj-lt"/>
              </a:rPr>
              <a:t>Art of Multiprocessor Programming</a:t>
            </a:r>
          </a:p>
        </p:txBody>
      </p:sp>
      <p:sp>
        <p:nvSpPr>
          <p:cNvPr id="2" name="TextBox 1">
            <a:extLst>
              <a:ext uri="{FF2B5EF4-FFF2-40B4-BE49-F238E27FC236}">
                <a16:creationId xmlns:a16="http://schemas.microsoft.com/office/drawing/2014/main" id="{2F183DCA-D3F0-3886-960F-AB962737E761}"/>
              </a:ext>
            </a:extLst>
          </p:cNvPr>
          <p:cNvSpPr txBox="1"/>
          <p:nvPr/>
        </p:nvSpPr>
        <p:spPr bwMode="auto">
          <a:xfrm>
            <a:off x="1143000" y="1981200"/>
            <a:ext cx="6172200" cy="954107"/>
          </a:xfrm>
          <a:prstGeom prst="rect">
            <a:avLst/>
          </a:prstGeom>
          <a:solidFill>
            <a:schemeClr val="bg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Consider the last time Alice and Bob each looked before letting the pets in</a:t>
            </a:r>
          </a:p>
        </p:txBody>
      </p:sp>
      <p:sp>
        <p:nvSpPr>
          <p:cNvPr id="3" name="TextBox 2">
            <a:extLst>
              <a:ext uri="{FF2B5EF4-FFF2-40B4-BE49-F238E27FC236}">
                <a16:creationId xmlns:a16="http://schemas.microsoft.com/office/drawing/2014/main" id="{6B614C87-62EE-8607-A74E-AEF976A6C337}"/>
              </a:ext>
            </a:extLst>
          </p:cNvPr>
          <p:cNvSpPr txBox="1"/>
          <p:nvPr/>
        </p:nvSpPr>
        <p:spPr bwMode="auto">
          <a:xfrm>
            <a:off x="1143000" y="4191000"/>
            <a:ext cx="6019799" cy="954107"/>
          </a:xfrm>
          <a:prstGeom prst="rect">
            <a:avLst/>
          </a:prstGeom>
          <a:solidFill>
            <a:schemeClr val="bg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Without loss of generality assume Alice was the last to look…</a:t>
            </a:r>
          </a:p>
        </p:txBody>
      </p:sp>
    </p:spTree>
    <p:extLst>
      <p:ext uri="{BB962C8B-B14F-4D97-AF65-F5344CB8AC3E}">
        <p14:creationId xmlns:p14="http://schemas.microsoft.com/office/powerpoint/2010/main" val="17948002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ooter Placeholder 1"/>
          <p:cNvSpPr>
            <a:spLocks noGrp="1"/>
          </p:cNvSpPr>
          <p:nvPr>
            <p:ph type="ftr" sz="quarter" idx="10"/>
          </p:nvPr>
        </p:nvSpPr>
        <p:spPr/>
        <p:txBody>
          <a:bodyPr/>
          <a:lstStyle/>
          <a:p>
            <a:r>
              <a:rPr lang="en-US">
                <a:latin typeface="+mj-lt"/>
              </a:rPr>
              <a:t>Art of Multiprocessor Programming</a:t>
            </a:r>
          </a:p>
        </p:txBody>
      </p:sp>
      <p:sp>
        <p:nvSpPr>
          <p:cNvPr id="140291" name="Slide Number Placeholder 3"/>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22A5F995-0E47-46F2-82A8-98A0846EA439}" type="slidenum">
              <a:rPr lang="ar-SA" sz="1400">
                <a:latin typeface="+mj-lt"/>
                <a:cs typeface="Arial" pitchFamily="34" charset="0"/>
              </a:rPr>
              <a:pPr algn="r" eaLnBrk="0" hangingPunct="0"/>
              <a:t>70</a:t>
            </a:fld>
            <a:endParaRPr lang="en-US" sz="1400">
              <a:latin typeface="+mj-lt"/>
              <a:cs typeface="Arial" pitchFamily="34" charset="0"/>
            </a:endParaRPr>
          </a:p>
        </p:txBody>
      </p:sp>
      <p:sp>
        <p:nvSpPr>
          <p:cNvPr id="140292" name="Rectangle 2"/>
          <p:cNvSpPr>
            <a:spLocks noGrp="1" noChangeArrowheads="1"/>
          </p:cNvSpPr>
          <p:nvPr>
            <p:ph type="title" idx="4294967295"/>
          </p:nvPr>
        </p:nvSpPr>
        <p:spPr>
          <a:xfrm>
            <a:off x="685800" y="152400"/>
            <a:ext cx="7772400" cy="1143000"/>
          </a:xfrm>
        </p:spPr>
        <p:txBody>
          <a:bodyPr/>
          <a:lstStyle/>
          <a:p>
            <a:r>
              <a:rPr lang="en-US"/>
              <a:t>Proof</a:t>
            </a:r>
          </a:p>
        </p:txBody>
      </p:sp>
      <p:sp>
        <p:nvSpPr>
          <p:cNvPr id="140293" name="AutoShape 8"/>
          <p:cNvSpPr>
            <a:spLocks noChangeArrowheads="1"/>
          </p:cNvSpPr>
          <p:nvPr/>
        </p:nvSpPr>
        <p:spPr bwMode="auto">
          <a:xfrm>
            <a:off x="838200" y="5110163"/>
            <a:ext cx="7391400" cy="719137"/>
          </a:xfrm>
          <a:prstGeom prst="rightArrow">
            <a:avLst>
              <a:gd name="adj1" fmla="val 50000"/>
              <a:gd name="adj2" fmla="val 256954"/>
            </a:avLst>
          </a:prstGeom>
          <a:solidFill>
            <a:srgbClr val="0099FF"/>
          </a:solidFill>
          <a:ln w="38100">
            <a:solidFill>
              <a:srgbClr val="0099FF"/>
            </a:solidFill>
            <a:miter lim="800000"/>
            <a:headEnd/>
            <a:tailEnd/>
          </a:ln>
        </p:spPr>
        <p:txBody>
          <a:bodyPr wrap="none" anchor="ctr"/>
          <a:lstStyle/>
          <a:p>
            <a:pPr algn="r" eaLnBrk="0" hangingPunct="0"/>
            <a:endParaRPr lang="en-US" sz="4400" b="1">
              <a:solidFill>
                <a:srgbClr val="0000FF"/>
              </a:solidFill>
              <a:latin typeface="+mj-lt"/>
            </a:endParaRPr>
          </a:p>
        </p:txBody>
      </p:sp>
      <p:sp>
        <p:nvSpPr>
          <p:cNvPr id="140294" name="Text Box 9"/>
          <p:cNvSpPr txBox="1">
            <a:spLocks noChangeArrowheads="1"/>
          </p:cNvSpPr>
          <p:nvPr/>
        </p:nvSpPr>
        <p:spPr bwMode="auto">
          <a:xfrm>
            <a:off x="1093995" y="5213350"/>
            <a:ext cx="766555" cy="461665"/>
          </a:xfrm>
          <a:prstGeom prst="rect">
            <a:avLst/>
          </a:prstGeom>
          <a:noFill/>
          <a:ln w="9525">
            <a:noFill/>
            <a:miter lim="800000"/>
            <a:headEnd/>
            <a:tailEnd/>
          </a:ln>
        </p:spPr>
        <p:txBody>
          <a:bodyPr wrap="none">
            <a:spAutoFit/>
          </a:bodyPr>
          <a:lstStyle/>
          <a:p>
            <a:pPr algn="r" eaLnBrk="0" hangingPunct="0"/>
            <a:r>
              <a:rPr lang="en-US" sz="2400" dirty="0">
                <a:latin typeface="+mj-lt"/>
              </a:rPr>
              <a:t>time</a:t>
            </a:r>
          </a:p>
        </p:txBody>
      </p:sp>
      <p:grpSp>
        <p:nvGrpSpPr>
          <p:cNvPr id="2" name="Group 14"/>
          <p:cNvGrpSpPr>
            <a:grpSpLocks/>
          </p:cNvGrpSpPr>
          <p:nvPr/>
        </p:nvGrpSpPr>
        <p:grpSpPr bwMode="auto">
          <a:xfrm>
            <a:off x="5257800" y="2590800"/>
            <a:ext cx="3505200" cy="3071813"/>
            <a:chOff x="3312" y="1632"/>
            <a:chExt cx="2208" cy="1935"/>
          </a:xfrm>
        </p:grpSpPr>
        <p:sp>
          <p:nvSpPr>
            <p:cNvPr id="140296" name="AutoShape 4"/>
            <p:cNvSpPr>
              <a:spLocks noChangeArrowheads="1"/>
            </p:cNvSpPr>
            <p:nvPr/>
          </p:nvSpPr>
          <p:spPr bwMode="auto">
            <a:xfrm>
              <a:off x="3312" y="1632"/>
              <a:ext cx="2208" cy="624"/>
            </a:xfrm>
            <a:prstGeom prst="wedgeRoundRectCallout">
              <a:avLst>
                <a:gd name="adj1" fmla="val -40898"/>
                <a:gd name="adj2" fmla="val 212819"/>
                <a:gd name="adj3" fmla="val 16667"/>
              </a:avLst>
            </a:prstGeom>
            <a:solidFill>
              <a:schemeClr val="bg1"/>
            </a:solidFill>
            <a:ln w="76200">
              <a:solidFill>
                <a:srgbClr val="FF0000"/>
              </a:solidFill>
              <a:miter lim="800000"/>
              <a:headEnd/>
              <a:tailEnd/>
            </a:ln>
          </p:spPr>
          <p:txBody>
            <a:bodyPr anchor="ctr"/>
            <a:lstStyle/>
            <a:p>
              <a:pPr algn="ctr" eaLnBrk="0" hangingPunct="0"/>
              <a:r>
                <a:rPr lang="en-US" sz="2800">
                  <a:solidFill>
                    <a:srgbClr val="FFFF00"/>
                  </a:solidFill>
                  <a:latin typeface="+mj-lt"/>
                </a:rPr>
                <a:t>Alice’s last look</a:t>
              </a:r>
            </a:p>
          </p:txBody>
        </p:sp>
        <p:sp>
          <p:nvSpPr>
            <p:cNvPr id="140297" name="Line 11"/>
            <p:cNvSpPr>
              <a:spLocks noChangeShapeType="1"/>
            </p:cNvSpPr>
            <p:nvPr/>
          </p:nvSpPr>
          <p:spPr bwMode="auto">
            <a:xfrm>
              <a:off x="3516" y="3327"/>
              <a:ext cx="0" cy="240"/>
            </a:xfrm>
            <a:prstGeom prst="line">
              <a:avLst/>
            </a:prstGeom>
            <a:noFill/>
            <a:ln w="76200">
              <a:solidFill>
                <a:srgbClr val="FF0000"/>
              </a:solidFill>
              <a:round/>
              <a:headEnd/>
              <a:tailEnd/>
            </a:ln>
          </p:spPr>
          <p:txBody>
            <a:bodyPr wrap="none" anchor="ctr"/>
            <a:lstStyle/>
            <a:p>
              <a:endParaRPr lang="en-US">
                <a:solidFill>
                  <a:srgbClr val="FFFF00"/>
                </a:solidFill>
                <a:latin typeface="+mj-lt"/>
              </a:endParaRPr>
            </a:p>
          </p:txBody>
        </p:sp>
      </p:grpSp>
      <p:grpSp>
        <p:nvGrpSpPr>
          <p:cNvPr id="3" name="Group 22"/>
          <p:cNvGrpSpPr>
            <a:grpSpLocks/>
          </p:cNvGrpSpPr>
          <p:nvPr/>
        </p:nvGrpSpPr>
        <p:grpSpPr bwMode="auto">
          <a:xfrm>
            <a:off x="3538538" y="1631950"/>
            <a:ext cx="5305425" cy="4033838"/>
            <a:chOff x="2229" y="1028"/>
            <a:chExt cx="3342" cy="2541"/>
          </a:xfrm>
        </p:grpSpPr>
        <p:sp>
          <p:nvSpPr>
            <p:cNvPr id="140299" name="AutoShape 6"/>
            <p:cNvSpPr>
              <a:spLocks noChangeArrowheads="1"/>
            </p:cNvSpPr>
            <p:nvPr/>
          </p:nvSpPr>
          <p:spPr bwMode="auto">
            <a:xfrm>
              <a:off x="2229" y="1028"/>
              <a:ext cx="3342" cy="650"/>
            </a:xfrm>
            <a:prstGeom prst="wedgeRoundRectCallout">
              <a:avLst>
                <a:gd name="adj1" fmla="val -45394"/>
                <a:gd name="adj2" fmla="val 296921"/>
                <a:gd name="adj3" fmla="val 16667"/>
              </a:avLst>
            </a:prstGeom>
            <a:solidFill>
              <a:schemeClr val="bg1"/>
            </a:solidFill>
            <a:ln w="76200">
              <a:solidFill>
                <a:srgbClr val="FF0000"/>
              </a:solidFill>
              <a:miter lim="800000"/>
              <a:headEnd/>
              <a:tailEnd/>
            </a:ln>
          </p:spPr>
          <p:txBody>
            <a:bodyPr anchor="ctr"/>
            <a:lstStyle/>
            <a:p>
              <a:pPr algn="ctr" eaLnBrk="0" hangingPunct="0"/>
              <a:r>
                <a:rPr lang="en-US" sz="2800">
                  <a:solidFill>
                    <a:srgbClr val="FFFF00"/>
                  </a:solidFill>
                  <a:latin typeface="+mj-lt"/>
                </a:rPr>
                <a:t>Alice last raised her flag</a:t>
              </a:r>
            </a:p>
          </p:txBody>
        </p:sp>
        <p:sp>
          <p:nvSpPr>
            <p:cNvPr id="140300" name="Line 13"/>
            <p:cNvSpPr>
              <a:spLocks noChangeShapeType="1"/>
            </p:cNvSpPr>
            <p:nvPr/>
          </p:nvSpPr>
          <p:spPr bwMode="auto">
            <a:xfrm flipH="1">
              <a:off x="2367" y="3341"/>
              <a:ext cx="9" cy="228"/>
            </a:xfrm>
            <a:prstGeom prst="line">
              <a:avLst/>
            </a:prstGeom>
            <a:noFill/>
            <a:ln w="76200">
              <a:solidFill>
                <a:srgbClr val="FF0000"/>
              </a:solidFill>
              <a:round/>
              <a:headEnd/>
              <a:tailEnd/>
            </a:ln>
          </p:spPr>
          <p:txBody>
            <a:bodyPr wrap="none" anchor="ctr"/>
            <a:lstStyle/>
            <a:p>
              <a:endParaRPr lang="en-US">
                <a:solidFill>
                  <a:srgbClr val="FFFF00"/>
                </a:solidFill>
                <a:latin typeface="+mj-lt"/>
              </a:endParaRPr>
            </a:p>
          </p:txBody>
        </p:sp>
      </p:grpSp>
      <p:grpSp>
        <p:nvGrpSpPr>
          <p:cNvPr id="4" name="Group 21"/>
          <p:cNvGrpSpPr>
            <a:grpSpLocks/>
          </p:cNvGrpSpPr>
          <p:nvPr/>
        </p:nvGrpSpPr>
        <p:grpSpPr bwMode="auto">
          <a:xfrm>
            <a:off x="1204913" y="3441700"/>
            <a:ext cx="2373312" cy="2217738"/>
            <a:chOff x="759" y="2168"/>
            <a:chExt cx="1495" cy="1397"/>
          </a:xfrm>
        </p:grpSpPr>
        <p:sp>
          <p:nvSpPr>
            <p:cNvPr id="140302" name="Line 10"/>
            <p:cNvSpPr>
              <a:spLocks noChangeShapeType="1"/>
            </p:cNvSpPr>
            <p:nvPr/>
          </p:nvSpPr>
          <p:spPr bwMode="auto">
            <a:xfrm>
              <a:off x="2091" y="3325"/>
              <a:ext cx="0" cy="240"/>
            </a:xfrm>
            <a:prstGeom prst="line">
              <a:avLst/>
            </a:prstGeom>
            <a:noFill/>
            <a:ln w="76200">
              <a:solidFill>
                <a:schemeClr val="accent2"/>
              </a:solidFill>
              <a:round/>
              <a:headEnd/>
              <a:tailEnd/>
            </a:ln>
          </p:spPr>
          <p:txBody>
            <a:bodyPr wrap="none" anchor="ctr"/>
            <a:lstStyle/>
            <a:p>
              <a:endParaRPr lang="en-US">
                <a:solidFill>
                  <a:srgbClr val="FFFF00"/>
                </a:solidFill>
                <a:latin typeface="+mj-lt"/>
              </a:endParaRPr>
            </a:p>
          </p:txBody>
        </p:sp>
        <p:sp>
          <p:nvSpPr>
            <p:cNvPr id="140303" name="AutoShape 3"/>
            <p:cNvSpPr>
              <a:spLocks noChangeArrowheads="1"/>
            </p:cNvSpPr>
            <p:nvPr/>
          </p:nvSpPr>
          <p:spPr bwMode="auto">
            <a:xfrm>
              <a:off x="759" y="2168"/>
              <a:ext cx="1495" cy="700"/>
            </a:xfrm>
            <a:prstGeom prst="wedgeRoundRectCallout">
              <a:avLst>
                <a:gd name="adj1" fmla="val 38495"/>
                <a:gd name="adj2" fmla="val 108287"/>
                <a:gd name="adj3" fmla="val 16667"/>
              </a:avLst>
            </a:prstGeom>
            <a:solidFill>
              <a:schemeClr val="bg1"/>
            </a:solidFill>
            <a:ln w="76200">
              <a:solidFill>
                <a:schemeClr val="accent2"/>
              </a:solidFill>
              <a:miter lim="800000"/>
              <a:headEnd/>
              <a:tailEnd/>
            </a:ln>
          </p:spPr>
          <p:txBody>
            <a:bodyPr anchor="ctr"/>
            <a:lstStyle/>
            <a:p>
              <a:pPr algn="ctr" eaLnBrk="0" hangingPunct="0"/>
              <a:r>
                <a:rPr lang="en-US" sz="2800">
                  <a:solidFill>
                    <a:srgbClr val="FFFF00"/>
                  </a:solidFill>
                  <a:latin typeface="+mj-lt"/>
                </a:rPr>
                <a:t>Bob’s last look</a:t>
              </a:r>
            </a:p>
          </p:txBody>
        </p:sp>
      </p:grpSp>
      <p:sp>
        <p:nvSpPr>
          <p:cNvPr id="494610" name="Text Box 18"/>
          <p:cNvSpPr txBox="1">
            <a:spLocks noChangeArrowheads="1"/>
          </p:cNvSpPr>
          <p:nvPr/>
        </p:nvSpPr>
        <p:spPr bwMode="auto">
          <a:xfrm rot="-1858222">
            <a:off x="7151688" y="4895850"/>
            <a:ext cx="1344612" cy="733425"/>
          </a:xfrm>
          <a:prstGeom prst="rect">
            <a:avLst/>
          </a:prstGeom>
          <a:noFill/>
          <a:ln w="31750">
            <a:solidFill>
              <a:schemeClr val="tx1"/>
            </a:solidFill>
            <a:miter lim="800000"/>
            <a:headEnd/>
            <a:tailEnd/>
          </a:ln>
        </p:spPr>
        <p:txBody>
          <a:bodyPr wrap="none">
            <a:spAutoFit/>
          </a:bodyPr>
          <a:lstStyle/>
          <a:p>
            <a:pPr algn="r" eaLnBrk="0" hangingPunct="0"/>
            <a:r>
              <a:rPr lang="en-US" sz="4000">
                <a:latin typeface="+mj-lt"/>
              </a:rPr>
              <a:t>QED</a:t>
            </a:r>
          </a:p>
        </p:txBody>
      </p:sp>
      <p:sp>
        <p:nvSpPr>
          <p:cNvPr id="494611" name="Text Box 19"/>
          <p:cNvSpPr txBox="1">
            <a:spLocks noChangeArrowheads="1"/>
          </p:cNvSpPr>
          <p:nvPr/>
        </p:nvSpPr>
        <p:spPr bwMode="auto">
          <a:xfrm>
            <a:off x="230442" y="5943600"/>
            <a:ext cx="8634159" cy="523220"/>
          </a:xfrm>
          <a:prstGeom prst="rect">
            <a:avLst/>
          </a:prstGeom>
          <a:solidFill>
            <a:schemeClr val="bg1"/>
          </a:solidFill>
          <a:ln w="76200">
            <a:solidFill>
              <a:srgbClr val="00B050"/>
            </a:solidFill>
            <a:miter lim="800000"/>
            <a:headEnd/>
            <a:tailEnd/>
          </a:ln>
        </p:spPr>
        <p:txBody>
          <a:bodyPr wrap="none">
            <a:spAutoFit/>
          </a:bodyPr>
          <a:lstStyle/>
          <a:p>
            <a:pPr algn="r" eaLnBrk="0" hangingPunct="0"/>
            <a:r>
              <a:rPr lang="en-US" sz="2800" b="1" dirty="0">
                <a:solidFill>
                  <a:srgbClr val="FFFF00"/>
                </a:solidFill>
                <a:latin typeface="+mj-lt"/>
              </a:rPr>
              <a:t>Alice must have seen Bob’s Flag. A Contradiction</a:t>
            </a:r>
          </a:p>
        </p:txBody>
      </p:sp>
      <p:grpSp>
        <p:nvGrpSpPr>
          <p:cNvPr id="5" name="Group 17"/>
          <p:cNvGrpSpPr>
            <a:grpSpLocks/>
          </p:cNvGrpSpPr>
          <p:nvPr/>
        </p:nvGrpSpPr>
        <p:grpSpPr bwMode="auto">
          <a:xfrm>
            <a:off x="544513" y="1463675"/>
            <a:ext cx="3214687" cy="4191000"/>
            <a:chOff x="343" y="922"/>
            <a:chExt cx="2025" cy="2640"/>
          </a:xfrm>
        </p:grpSpPr>
        <p:sp>
          <p:nvSpPr>
            <p:cNvPr id="140307" name="AutoShape 5"/>
            <p:cNvSpPr>
              <a:spLocks noChangeArrowheads="1"/>
            </p:cNvSpPr>
            <p:nvPr/>
          </p:nvSpPr>
          <p:spPr bwMode="auto">
            <a:xfrm>
              <a:off x="343" y="922"/>
              <a:ext cx="2025" cy="672"/>
            </a:xfrm>
            <a:prstGeom prst="wedgeRoundRectCallout">
              <a:avLst>
                <a:gd name="adj1" fmla="val 9014"/>
                <a:gd name="adj2" fmla="val 288838"/>
                <a:gd name="adj3" fmla="val 16667"/>
              </a:avLst>
            </a:prstGeom>
            <a:solidFill>
              <a:schemeClr val="bg1"/>
            </a:solidFill>
            <a:ln w="76200">
              <a:solidFill>
                <a:schemeClr val="accent2"/>
              </a:solidFill>
              <a:miter lim="800000"/>
              <a:headEnd/>
              <a:tailEnd/>
            </a:ln>
          </p:spPr>
          <p:txBody>
            <a:bodyPr anchor="ctr"/>
            <a:lstStyle/>
            <a:p>
              <a:pPr algn="ctr" eaLnBrk="0" hangingPunct="0"/>
              <a:r>
                <a:rPr lang="en-US" sz="2800" dirty="0">
                  <a:solidFill>
                    <a:srgbClr val="FFFF00"/>
                  </a:solidFill>
                  <a:latin typeface="+mj-lt"/>
                </a:rPr>
                <a:t>Bob last raised flag</a:t>
              </a:r>
            </a:p>
          </p:txBody>
        </p:sp>
        <p:sp>
          <p:nvSpPr>
            <p:cNvPr id="140308" name="Line 12"/>
            <p:cNvSpPr>
              <a:spLocks noChangeShapeType="1"/>
            </p:cNvSpPr>
            <p:nvPr/>
          </p:nvSpPr>
          <p:spPr bwMode="auto">
            <a:xfrm>
              <a:off x="1530" y="3322"/>
              <a:ext cx="0" cy="240"/>
            </a:xfrm>
            <a:prstGeom prst="line">
              <a:avLst/>
            </a:prstGeom>
            <a:noFill/>
            <a:ln w="76200">
              <a:solidFill>
                <a:schemeClr val="accent2"/>
              </a:solidFill>
              <a:round/>
              <a:headEnd/>
              <a:tailEnd/>
            </a:ln>
          </p:spPr>
          <p:txBody>
            <a:bodyPr wrap="none" anchor="ctr"/>
            <a:lstStyle/>
            <a:p>
              <a:endParaRPr lang="en-US">
                <a:solidFill>
                  <a:srgbClr val="FFFF00"/>
                </a:solidFill>
                <a:latin typeface="+mj-lt"/>
              </a:endParaRPr>
            </a:p>
          </p:txBody>
        </p:sp>
      </p:grpSp>
    </p:spTree>
    <p:extLst>
      <p:ext uri="{BB962C8B-B14F-4D97-AF65-F5344CB8AC3E}">
        <p14:creationId xmlns:p14="http://schemas.microsoft.com/office/powerpoint/2010/main" val="29921459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946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94610"/>
                                        </p:tgtEl>
                                        <p:attrNameLst>
                                          <p:attrName>style.visibility</p:attrName>
                                        </p:attrNameLst>
                                      </p:cBhvr>
                                      <p:to>
                                        <p:strVal val="visible"/>
                                      </p:to>
                                    </p:set>
                                    <p:animEffect transition="in" filter="dissolve">
                                      <p:cBhvr>
                                        <p:cTn id="27" dur="500"/>
                                        <p:tgtEl>
                                          <p:spTgt spid="4946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4610" grpId="0" animBg="1"/>
      <p:bldP spid="494611"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1"/>
          <p:cNvSpPr>
            <a:spLocks noGrp="1"/>
          </p:cNvSpPr>
          <p:nvPr>
            <p:ph type="ftr" sz="quarter" idx="10"/>
          </p:nvPr>
        </p:nvSpPr>
        <p:spPr/>
        <p:txBody>
          <a:bodyPr/>
          <a:lstStyle/>
          <a:p>
            <a:r>
              <a:rPr lang="en-US">
                <a:latin typeface="+mj-lt"/>
              </a:rPr>
              <a:t>Art of Multiprocessor Programming</a:t>
            </a:r>
          </a:p>
        </p:txBody>
      </p:sp>
      <p:sp>
        <p:nvSpPr>
          <p:cNvPr id="146435" name="Slide Number Placeholder 4"/>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F1A752EC-7526-4D56-B26A-79B70DD3339F}" type="slidenum">
              <a:rPr lang="ar-SA" sz="1400">
                <a:latin typeface="Arial" panose="020B0604020202020204" pitchFamily="34" charset="0"/>
                <a:cs typeface="Arial" pitchFamily="34" charset="0"/>
              </a:rPr>
              <a:pPr algn="r" eaLnBrk="0" hangingPunct="0"/>
              <a:t>71</a:t>
            </a:fld>
            <a:endParaRPr lang="en-US" sz="1400" dirty="0">
              <a:latin typeface="Arial" panose="020B0604020202020204" pitchFamily="34" charset="0"/>
              <a:cs typeface="Arial" pitchFamily="34" charset="0"/>
            </a:endParaRPr>
          </a:p>
        </p:txBody>
      </p:sp>
      <p:sp>
        <p:nvSpPr>
          <p:cNvPr id="146436" name="Rectangle 2"/>
          <p:cNvSpPr>
            <a:spLocks noGrp="1" noChangeArrowheads="1"/>
          </p:cNvSpPr>
          <p:nvPr>
            <p:ph type="title" idx="4294967295"/>
          </p:nvPr>
        </p:nvSpPr>
        <p:spPr/>
        <p:txBody>
          <a:bodyPr/>
          <a:lstStyle/>
          <a:p>
            <a:r>
              <a:rPr lang="en-US"/>
              <a:t>Proof of No Deadlock</a:t>
            </a:r>
          </a:p>
        </p:txBody>
      </p:sp>
      <p:sp>
        <p:nvSpPr>
          <p:cNvPr id="498693" name="Text Box 5"/>
          <p:cNvSpPr txBox="1">
            <a:spLocks noChangeArrowheads="1"/>
          </p:cNvSpPr>
          <p:nvPr/>
        </p:nvSpPr>
        <p:spPr bwMode="auto">
          <a:xfrm rot="-1858222">
            <a:off x="5410200" y="5105400"/>
            <a:ext cx="1344613" cy="733425"/>
          </a:xfrm>
          <a:prstGeom prst="rect">
            <a:avLst/>
          </a:prstGeom>
          <a:noFill/>
          <a:ln w="31750">
            <a:solidFill>
              <a:srgbClr val="FF0000"/>
            </a:solidFill>
            <a:miter lim="800000"/>
            <a:headEnd/>
            <a:tailEnd/>
          </a:ln>
        </p:spPr>
        <p:txBody>
          <a:bodyPr wrap="none">
            <a:spAutoFit/>
          </a:bodyPr>
          <a:lstStyle/>
          <a:p>
            <a:pPr algn="r" eaLnBrk="0" hangingPunct="0"/>
            <a:r>
              <a:rPr lang="en-US" sz="4000" dirty="0">
                <a:solidFill>
                  <a:srgbClr val="FF0000"/>
                </a:solidFill>
                <a:latin typeface="+mj-lt"/>
              </a:rPr>
              <a:t>QED</a:t>
            </a:r>
          </a:p>
        </p:txBody>
      </p:sp>
      <p:sp>
        <p:nvSpPr>
          <p:cNvPr id="2" name="TextBox 1">
            <a:extLst>
              <a:ext uri="{FF2B5EF4-FFF2-40B4-BE49-F238E27FC236}">
                <a16:creationId xmlns:a16="http://schemas.microsoft.com/office/drawing/2014/main" id="{34A2017A-57D0-EBB2-CDA8-6CB3DD5CD825}"/>
              </a:ext>
            </a:extLst>
          </p:cNvPr>
          <p:cNvSpPr txBox="1"/>
          <p:nvPr/>
        </p:nvSpPr>
        <p:spPr bwMode="auto">
          <a:xfrm>
            <a:off x="685800" y="2021132"/>
            <a:ext cx="5486400" cy="523220"/>
          </a:xfrm>
          <a:prstGeom prst="rect">
            <a:avLst/>
          </a:prstGeom>
          <a:solidFill>
            <a:schemeClr val="bg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If only one pet wants in, it gets in.</a:t>
            </a:r>
          </a:p>
        </p:txBody>
      </p:sp>
      <p:sp>
        <p:nvSpPr>
          <p:cNvPr id="3" name="TextBox 2">
            <a:extLst>
              <a:ext uri="{FF2B5EF4-FFF2-40B4-BE49-F238E27FC236}">
                <a16:creationId xmlns:a16="http://schemas.microsoft.com/office/drawing/2014/main" id="{8DE92E8A-C50B-4BC6-7F85-6ACA6DDA6FAB}"/>
              </a:ext>
            </a:extLst>
          </p:cNvPr>
          <p:cNvSpPr txBox="1"/>
          <p:nvPr/>
        </p:nvSpPr>
        <p:spPr bwMode="auto">
          <a:xfrm>
            <a:off x="685800" y="3651062"/>
            <a:ext cx="7848600" cy="954107"/>
          </a:xfrm>
          <a:prstGeom prst="rect">
            <a:avLst/>
          </a:prstGeom>
          <a:solidFill>
            <a:schemeClr val="bg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If Bob sees Alice’s flag, he backs off, gives her priority </a:t>
            </a:r>
            <a:r>
              <a:rPr lang="en-US" sz="1800" dirty="0">
                <a:solidFill>
                  <a:srgbClr val="FFFF00"/>
                </a:solidFill>
              </a:rPr>
              <a:t>(Alice’s lexicographic privilege)</a:t>
            </a:r>
            <a:endParaRPr lang="en-US" sz="1200" dirty="0">
              <a:solidFill>
                <a:srgbClr val="FFFF00"/>
              </a:solidFill>
            </a:endParaRPr>
          </a:p>
        </p:txBody>
      </p:sp>
      <p:sp>
        <p:nvSpPr>
          <p:cNvPr id="4" name="TextBox 3">
            <a:extLst>
              <a:ext uri="{FF2B5EF4-FFF2-40B4-BE49-F238E27FC236}">
                <a16:creationId xmlns:a16="http://schemas.microsoft.com/office/drawing/2014/main" id="{F3153F40-6462-1273-9620-D1F500D13A86}"/>
              </a:ext>
            </a:extLst>
          </p:cNvPr>
          <p:cNvSpPr txBox="1"/>
          <p:nvPr/>
        </p:nvSpPr>
        <p:spPr bwMode="auto">
          <a:xfrm>
            <a:off x="685800" y="2836097"/>
            <a:ext cx="7848600" cy="523220"/>
          </a:xfrm>
          <a:prstGeom prst="rect">
            <a:avLst/>
          </a:prstGeom>
          <a:solidFill>
            <a:schemeClr val="bg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Deadlock means both continually trying to get in.</a:t>
            </a:r>
          </a:p>
        </p:txBody>
      </p:sp>
    </p:spTree>
    <p:extLst>
      <p:ext uri="{BB962C8B-B14F-4D97-AF65-F5344CB8AC3E}">
        <p14:creationId xmlns:p14="http://schemas.microsoft.com/office/powerpoint/2010/main" val="41871672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986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8693" grpId="0" animBg="1"/>
      <p:bldP spid="2" grpId="0" animBg="1"/>
      <p:bldP spid="3" grpId="0" animBg="1"/>
      <p:bldP spid="4"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3" name="Slide Number Placeholder 4"/>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C1861E8A-9E10-485C-A5C8-B2360A859BD4}" type="slidenum">
              <a:rPr lang="ar-SA" sz="1400">
                <a:latin typeface="Arial" panose="020B0604020202020204" pitchFamily="34" charset="0"/>
                <a:cs typeface="Arial" pitchFamily="34" charset="0"/>
              </a:rPr>
              <a:pPr algn="r" eaLnBrk="0" hangingPunct="0"/>
              <a:t>72</a:t>
            </a:fld>
            <a:endParaRPr lang="en-US" sz="1400" dirty="0">
              <a:latin typeface="Arial" panose="020B0604020202020204" pitchFamily="34" charset="0"/>
              <a:cs typeface="Arial" pitchFamily="34" charset="0"/>
            </a:endParaRPr>
          </a:p>
        </p:txBody>
      </p:sp>
      <p:sp>
        <p:nvSpPr>
          <p:cNvPr id="148484" name="Rectangle 2"/>
          <p:cNvSpPr>
            <a:spLocks noGrp="1" noChangeArrowheads="1"/>
          </p:cNvSpPr>
          <p:nvPr>
            <p:ph type="title" idx="4294967295"/>
          </p:nvPr>
        </p:nvSpPr>
        <p:spPr/>
        <p:txBody>
          <a:bodyPr/>
          <a:lstStyle/>
          <a:p>
            <a:r>
              <a:rPr lang="en-US"/>
              <a:t>Remarks</a:t>
            </a:r>
          </a:p>
        </p:txBody>
      </p:sp>
      <p:sp>
        <p:nvSpPr>
          <p:cNvPr id="6" name="Footer Placeholder 1"/>
          <p:cNvSpPr>
            <a:spLocks noGrp="1"/>
          </p:cNvSpPr>
          <p:nvPr>
            <p:ph type="ftr" sz="quarter" idx="10"/>
          </p:nvPr>
        </p:nvSpPr>
        <p:spPr>
          <a:xfrm>
            <a:off x="3124200" y="6245225"/>
            <a:ext cx="3124200" cy="476250"/>
          </a:xfrm>
        </p:spPr>
        <p:txBody>
          <a:bodyPr/>
          <a:lstStyle/>
          <a:p>
            <a:r>
              <a:rPr lang="en-US" dirty="0">
                <a:latin typeface="+mj-lt"/>
              </a:rPr>
              <a:t>Art of Multiprocessor Programming</a:t>
            </a:r>
          </a:p>
        </p:txBody>
      </p:sp>
      <p:sp>
        <p:nvSpPr>
          <p:cNvPr id="2" name="TextBox 1">
            <a:extLst>
              <a:ext uri="{FF2B5EF4-FFF2-40B4-BE49-F238E27FC236}">
                <a16:creationId xmlns:a16="http://schemas.microsoft.com/office/drawing/2014/main" id="{0F3C647A-4FAA-C1E7-C5DB-B637EB075268}"/>
              </a:ext>
            </a:extLst>
          </p:cNvPr>
          <p:cNvSpPr txBox="1"/>
          <p:nvPr/>
        </p:nvSpPr>
        <p:spPr bwMode="auto">
          <a:xfrm>
            <a:off x="1219200" y="1828800"/>
            <a:ext cx="2878820" cy="523220"/>
          </a:xfrm>
          <a:prstGeom prst="rect">
            <a:avLst/>
          </a:prstGeom>
          <a:solidFill>
            <a:schemeClr val="bg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Protocol is </a:t>
            </a:r>
            <a:r>
              <a:rPr lang="en-US" sz="2800" i="1" dirty="0">
                <a:solidFill>
                  <a:srgbClr val="FFFF00"/>
                </a:solidFill>
              </a:rPr>
              <a:t>unfair</a:t>
            </a:r>
            <a:endParaRPr lang="en-US" sz="2800" dirty="0">
              <a:solidFill>
                <a:srgbClr val="FFFF00"/>
              </a:solidFill>
            </a:endParaRPr>
          </a:p>
        </p:txBody>
      </p:sp>
      <p:sp>
        <p:nvSpPr>
          <p:cNvPr id="3" name="TextBox 2">
            <a:extLst>
              <a:ext uri="{FF2B5EF4-FFF2-40B4-BE49-F238E27FC236}">
                <a16:creationId xmlns:a16="http://schemas.microsoft.com/office/drawing/2014/main" id="{CFF50ADE-E4DF-56B0-C0BE-0A06288FD648}"/>
              </a:ext>
            </a:extLst>
          </p:cNvPr>
          <p:cNvSpPr txBox="1"/>
          <p:nvPr/>
        </p:nvSpPr>
        <p:spPr bwMode="auto">
          <a:xfrm>
            <a:off x="1219200" y="3458733"/>
            <a:ext cx="3581400" cy="523220"/>
          </a:xfrm>
          <a:prstGeom prst="rect">
            <a:avLst/>
          </a:prstGeom>
          <a:solidFill>
            <a:schemeClr val="bg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Protocol uses </a:t>
            </a:r>
            <a:r>
              <a:rPr lang="en-US" sz="2800" i="1" dirty="0">
                <a:solidFill>
                  <a:srgbClr val="FFFF00"/>
                </a:solidFill>
              </a:rPr>
              <a:t>waiting</a:t>
            </a:r>
            <a:endParaRPr lang="en-US" sz="1200" dirty="0">
              <a:solidFill>
                <a:srgbClr val="FFFF00"/>
              </a:solidFill>
            </a:endParaRPr>
          </a:p>
        </p:txBody>
      </p:sp>
      <p:sp>
        <p:nvSpPr>
          <p:cNvPr id="4" name="TextBox 3">
            <a:extLst>
              <a:ext uri="{FF2B5EF4-FFF2-40B4-BE49-F238E27FC236}">
                <a16:creationId xmlns:a16="http://schemas.microsoft.com/office/drawing/2014/main" id="{8DBEFEA7-BB96-0CBF-35E7-B09588AAB84A}"/>
              </a:ext>
            </a:extLst>
          </p:cNvPr>
          <p:cNvSpPr txBox="1"/>
          <p:nvPr/>
        </p:nvSpPr>
        <p:spPr bwMode="auto">
          <a:xfrm>
            <a:off x="2007833" y="2660505"/>
            <a:ext cx="4724400" cy="523220"/>
          </a:xfrm>
          <a:prstGeom prst="rect">
            <a:avLst/>
          </a:prstGeom>
          <a:solidFill>
            <a:schemeClr val="bg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Bob’s pet might never get in</a:t>
            </a:r>
          </a:p>
        </p:txBody>
      </p:sp>
      <p:sp>
        <p:nvSpPr>
          <p:cNvPr id="5" name="TextBox 4">
            <a:extLst>
              <a:ext uri="{FF2B5EF4-FFF2-40B4-BE49-F238E27FC236}">
                <a16:creationId xmlns:a16="http://schemas.microsoft.com/office/drawing/2014/main" id="{BE8EAAFF-A9B2-03D7-8F22-33BEC86B8FF4}"/>
              </a:ext>
            </a:extLst>
          </p:cNvPr>
          <p:cNvSpPr txBox="1"/>
          <p:nvPr/>
        </p:nvSpPr>
        <p:spPr bwMode="auto">
          <a:xfrm>
            <a:off x="2007833" y="4290435"/>
            <a:ext cx="4240567" cy="523220"/>
          </a:xfrm>
          <a:prstGeom prst="rect">
            <a:avLst/>
          </a:prstGeom>
          <a:solidFill>
            <a:schemeClr val="bg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If Bob is eaten by his pet, </a:t>
            </a:r>
          </a:p>
        </p:txBody>
      </p:sp>
      <p:sp>
        <p:nvSpPr>
          <p:cNvPr id="7" name="TextBox 6">
            <a:extLst>
              <a:ext uri="{FF2B5EF4-FFF2-40B4-BE49-F238E27FC236}">
                <a16:creationId xmlns:a16="http://schemas.microsoft.com/office/drawing/2014/main" id="{E1EFFD1F-ADBE-7FE1-B44F-8FDD59C64E4F}"/>
              </a:ext>
            </a:extLst>
          </p:cNvPr>
          <p:cNvSpPr txBox="1"/>
          <p:nvPr/>
        </p:nvSpPr>
        <p:spPr bwMode="auto">
          <a:xfrm>
            <a:off x="2007833" y="5105400"/>
            <a:ext cx="4800601" cy="523220"/>
          </a:xfrm>
          <a:prstGeom prst="rect">
            <a:avLst/>
          </a:prstGeom>
          <a:solidFill>
            <a:schemeClr val="bg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Alice’s pet might never get in</a:t>
            </a:r>
          </a:p>
        </p:txBody>
      </p:sp>
    </p:spTree>
    <p:extLst>
      <p:ext uri="{BB962C8B-B14F-4D97-AF65-F5344CB8AC3E}">
        <p14:creationId xmlns:p14="http://schemas.microsoft.com/office/powerpoint/2010/main" val="19111725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7"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1" name="Slide Number Placeholder 4"/>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05572DD4-16EE-4B6E-9C62-34F5C8261459}" type="slidenum">
              <a:rPr lang="ar-SA" sz="1400">
                <a:latin typeface="Arial" panose="020B0604020202020204" pitchFamily="34" charset="0"/>
                <a:cs typeface="Arial" pitchFamily="34" charset="0"/>
              </a:rPr>
              <a:pPr algn="r" eaLnBrk="0" hangingPunct="0"/>
              <a:t>73</a:t>
            </a:fld>
            <a:endParaRPr lang="en-US" sz="1400" dirty="0">
              <a:latin typeface="Arial" panose="020B0604020202020204" pitchFamily="34" charset="0"/>
              <a:cs typeface="Arial" pitchFamily="34" charset="0"/>
            </a:endParaRPr>
          </a:p>
        </p:txBody>
      </p:sp>
      <p:sp>
        <p:nvSpPr>
          <p:cNvPr id="150532" name="Rectangle 2"/>
          <p:cNvSpPr>
            <a:spLocks noGrp="1" noChangeArrowheads="1"/>
          </p:cNvSpPr>
          <p:nvPr>
            <p:ph type="title" idx="4294967295"/>
          </p:nvPr>
        </p:nvSpPr>
        <p:spPr/>
        <p:txBody>
          <a:bodyPr/>
          <a:lstStyle/>
          <a:p>
            <a:r>
              <a:rPr lang="en-US"/>
              <a:t>Moral of Story</a:t>
            </a:r>
          </a:p>
        </p:txBody>
      </p:sp>
      <p:sp>
        <p:nvSpPr>
          <p:cNvPr id="6" name="Footer Placeholder 1"/>
          <p:cNvSpPr>
            <a:spLocks noGrp="1"/>
          </p:cNvSpPr>
          <p:nvPr>
            <p:ph type="ftr" sz="quarter" idx="10"/>
          </p:nvPr>
        </p:nvSpPr>
        <p:spPr>
          <a:xfrm>
            <a:off x="3124200" y="6245225"/>
            <a:ext cx="3124200" cy="476250"/>
          </a:xfrm>
        </p:spPr>
        <p:txBody>
          <a:bodyPr/>
          <a:lstStyle/>
          <a:p>
            <a:r>
              <a:rPr lang="en-US" dirty="0">
                <a:latin typeface="+mj-lt"/>
              </a:rPr>
              <a:t>Art of Multiprocessor Programming</a:t>
            </a:r>
          </a:p>
        </p:txBody>
      </p:sp>
      <p:sp>
        <p:nvSpPr>
          <p:cNvPr id="2" name="TextBox 1">
            <a:extLst>
              <a:ext uri="{FF2B5EF4-FFF2-40B4-BE49-F238E27FC236}">
                <a16:creationId xmlns:a16="http://schemas.microsoft.com/office/drawing/2014/main" id="{79BB1E0E-1FDD-8C1B-618A-F68CAE5E84A7}"/>
              </a:ext>
            </a:extLst>
          </p:cNvPr>
          <p:cNvSpPr txBox="1"/>
          <p:nvPr/>
        </p:nvSpPr>
        <p:spPr bwMode="auto">
          <a:xfrm>
            <a:off x="1447800" y="1439832"/>
            <a:ext cx="6248400" cy="501676"/>
          </a:xfrm>
          <a:prstGeom prst="rect">
            <a:avLst/>
          </a:prstGeom>
          <a:solidFill>
            <a:schemeClr val="bg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231775" indent="-231775">
              <a:lnSpc>
                <a:spcPct val="95000"/>
              </a:lnSpc>
            </a:pPr>
            <a:r>
              <a:rPr lang="en-US" sz="2800" dirty="0">
                <a:solidFill>
                  <a:srgbClr val="FFFF00"/>
                </a:solidFill>
                <a:cs typeface="Times New Roman" pitchFamily="18" charset="0"/>
              </a:rPr>
              <a:t>Mutual Exclusion </a:t>
            </a:r>
            <a:r>
              <a:rPr lang="en-US" sz="2800" i="1" dirty="0">
                <a:solidFill>
                  <a:srgbClr val="FFC000"/>
                </a:solidFill>
                <a:cs typeface="Times New Roman" pitchFamily="18" charset="0"/>
              </a:rPr>
              <a:t>cannot</a:t>
            </a:r>
            <a:r>
              <a:rPr lang="en-US" sz="2800" dirty="0">
                <a:solidFill>
                  <a:srgbClr val="FFFF00"/>
                </a:solidFill>
                <a:cs typeface="Times New Roman" pitchFamily="18" charset="0"/>
              </a:rPr>
              <a:t> be solved by</a:t>
            </a:r>
          </a:p>
        </p:txBody>
      </p:sp>
      <p:sp>
        <p:nvSpPr>
          <p:cNvPr id="3" name="TextBox 2">
            <a:extLst>
              <a:ext uri="{FF2B5EF4-FFF2-40B4-BE49-F238E27FC236}">
                <a16:creationId xmlns:a16="http://schemas.microsoft.com/office/drawing/2014/main" id="{173D6C55-A74D-4D7C-9BF8-75C50BDB3039}"/>
              </a:ext>
            </a:extLst>
          </p:cNvPr>
          <p:cNvSpPr txBox="1"/>
          <p:nvPr/>
        </p:nvSpPr>
        <p:spPr bwMode="auto">
          <a:xfrm>
            <a:off x="2476500" y="3048220"/>
            <a:ext cx="2971800" cy="501676"/>
          </a:xfrm>
          <a:prstGeom prst="rect">
            <a:avLst/>
          </a:prstGeom>
          <a:solidFill>
            <a:schemeClr val="bg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225425" indent="-225425">
              <a:lnSpc>
                <a:spcPct val="95000"/>
              </a:lnSpc>
            </a:pPr>
            <a:r>
              <a:rPr lang="en-US" sz="2800" dirty="0">
                <a:solidFill>
                  <a:srgbClr val="FFFF00"/>
                </a:solidFill>
                <a:cs typeface="Times New Roman" pitchFamily="18" charset="0"/>
              </a:rPr>
              <a:t>interrupts (cans)</a:t>
            </a:r>
          </a:p>
        </p:txBody>
      </p:sp>
      <p:sp>
        <p:nvSpPr>
          <p:cNvPr id="4" name="TextBox 3">
            <a:extLst>
              <a:ext uri="{FF2B5EF4-FFF2-40B4-BE49-F238E27FC236}">
                <a16:creationId xmlns:a16="http://schemas.microsoft.com/office/drawing/2014/main" id="{C5802261-E3B2-DA01-9F23-CA753E63F612}"/>
              </a:ext>
            </a:extLst>
          </p:cNvPr>
          <p:cNvSpPr txBox="1"/>
          <p:nvPr/>
        </p:nvSpPr>
        <p:spPr bwMode="auto">
          <a:xfrm>
            <a:off x="2476500" y="2244026"/>
            <a:ext cx="6248400" cy="501676"/>
          </a:xfrm>
          <a:prstGeom prst="rect">
            <a:avLst/>
          </a:prstGeom>
          <a:solidFill>
            <a:schemeClr val="bg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225425" indent="-225425">
              <a:lnSpc>
                <a:spcPct val="95000"/>
              </a:lnSpc>
            </a:pPr>
            <a:r>
              <a:rPr lang="en-US" sz="2800" dirty="0">
                <a:solidFill>
                  <a:srgbClr val="FFFF00"/>
                </a:solidFill>
                <a:cs typeface="Times New Roman" pitchFamily="18" charset="0"/>
              </a:rPr>
              <a:t>transient communication (cell phones)</a:t>
            </a:r>
          </a:p>
        </p:txBody>
      </p:sp>
      <p:sp>
        <p:nvSpPr>
          <p:cNvPr id="5" name="TextBox 4">
            <a:extLst>
              <a:ext uri="{FF2B5EF4-FFF2-40B4-BE49-F238E27FC236}">
                <a16:creationId xmlns:a16="http://schemas.microsoft.com/office/drawing/2014/main" id="{C57661AF-C6D7-CB49-AA65-CEADA7696888}"/>
              </a:ext>
            </a:extLst>
          </p:cNvPr>
          <p:cNvSpPr txBox="1"/>
          <p:nvPr/>
        </p:nvSpPr>
        <p:spPr bwMode="auto">
          <a:xfrm>
            <a:off x="1447800" y="3852414"/>
            <a:ext cx="3222523" cy="523220"/>
          </a:xfrm>
          <a:prstGeom prst="rect">
            <a:avLst/>
          </a:prstGeom>
          <a:solidFill>
            <a:schemeClr val="bg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cs typeface="Times New Roman" pitchFamily="18" charset="0"/>
              </a:rPr>
              <a:t>It </a:t>
            </a:r>
            <a:r>
              <a:rPr lang="en-US" sz="2800" i="1" dirty="0">
                <a:solidFill>
                  <a:srgbClr val="FFC000"/>
                </a:solidFill>
                <a:cs typeface="Times New Roman" pitchFamily="18" charset="0"/>
              </a:rPr>
              <a:t>can</a:t>
            </a:r>
            <a:r>
              <a:rPr lang="en-US" sz="2800" dirty="0">
                <a:solidFill>
                  <a:srgbClr val="FFFF00"/>
                </a:solidFill>
                <a:cs typeface="Times New Roman" pitchFamily="18" charset="0"/>
              </a:rPr>
              <a:t> be solved by</a:t>
            </a:r>
            <a:endParaRPr lang="en-US" sz="2800" dirty="0">
              <a:solidFill>
                <a:srgbClr val="FFFF00"/>
              </a:solidFill>
            </a:endParaRPr>
          </a:p>
        </p:txBody>
      </p:sp>
      <p:sp>
        <p:nvSpPr>
          <p:cNvPr id="7" name="TextBox 6">
            <a:extLst>
              <a:ext uri="{FF2B5EF4-FFF2-40B4-BE49-F238E27FC236}">
                <a16:creationId xmlns:a16="http://schemas.microsoft.com/office/drawing/2014/main" id="{874EDD12-858A-A902-6B7A-35DBCEB9E07C}"/>
              </a:ext>
            </a:extLst>
          </p:cNvPr>
          <p:cNvSpPr txBox="1"/>
          <p:nvPr/>
        </p:nvSpPr>
        <p:spPr bwMode="auto">
          <a:xfrm>
            <a:off x="2476500" y="4678152"/>
            <a:ext cx="4190999" cy="523220"/>
          </a:xfrm>
          <a:prstGeom prst="rect">
            <a:avLst/>
          </a:prstGeom>
          <a:solidFill>
            <a:schemeClr val="bg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cs typeface="Times New Roman" pitchFamily="18" charset="0"/>
              </a:rPr>
              <a:t>one-bit shared variables</a:t>
            </a:r>
            <a:endParaRPr lang="en-US" sz="2800" dirty="0">
              <a:solidFill>
                <a:srgbClr val="FFFF00"/>
              </a:solidFill>
            </a:endParaRPr>
          </a:p>
        </p:txBody>
      </p:sp>
      <p:sp>
        <p:nvSpPr>
          <p:cNvPr id="8" name="TextBox 7">
            <a:extLst>
              <a:ext uri="{FF2B5EF4-FFF2-40B4-BE49-F238E27FC236}">
                <a16:creationId xmlns:a16="http://schemas.microsoft.com/office/drawing/2014/main" id="{97C91ADF-3D22-8147-55D7-CB3CE0DBD94A}"/>
              </a:ext>
            </a:extLst>
          </p:cNvPr>
          <p:cNvSpPr txBox="1"/>
          <p:nvPr/>
        </p:nvSpPr>
        <p:spPr bwMode="auto">
          <a:xfrm>
            <a:off x="2476500" y="5503890"/>
            <a:ext cx="4419600" cy="523220"/>
          </a:xfrm>
          <a:prstGeom prst="rect">
            <a:avLst/>
          </a:prstGeom>
          <a:solidFill>
            <a:schemeClr val="bg1"/>
          </a:solidFill>
          <a:ln w="76200">
            <a:solidFill>
              <a:srgbClr val="0000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cs typeface="Times New Roman" pitchFamily="18" charset="0"/>
              </a:rPr>
              <a:t>that can be read or written</a:t>
            </a:r>
            <a:endParaRPr lang="en-US" sz="2800" dirty="0">
              <a:solidFill>
                <a:srgbClr val="FFFF00"/>
              </a:solidFill>
            </a:endParaRPr>
          </a:p>
        </p:txBody>
      </p:sp>
    </p:spTree>
    <p:extLst>
      <p:ext uri="{BB962C8B-B14F-4D97-AF65-F5344CB8AC3E}">
        <p14:creationId xmlns:p14="http://schemas.microsoft.com/office/powerpoint/2010/main" val="5280839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7" grpId="0" animBg="1"/>
      <p:bldP spid="8"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ooter Placeholder 1"/>
          <p:cNvSpPr>
            <a:spLocks noGrp="1"/>
          </p:cNvSpPr>
          <p:nvPr>
            <p:ph type="ftr" sz="quarter" idx="10"/>
          </p:nvPr>
        </p:nvSpPr>
        <p:spPr/>
        <p:txBody>
          <a:bodyPr/>
          <a:lstStyle/>
          <a:p>
            <a:r>
              <a:rPr lang="en-US">
                <a:latin typeface="+mj-lt"/>
              </a:rPr>
              <a:t>Art of Multiprocessor Programming</a:t>
            </a:r>
          </a:p>
        </p:txBody>
      </p:sp>
      <p:sp>
        <p:nvSpPr>
          <p:cNvPr id="152579" name="Slide Number Placeholder 4"/>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9B639E0C-81C1-41AC-8815-6972C608FC02}" type="slidenum">
              <a:rPr lang="ar-SA" sz="1400">
                <a:latin typeface="+mj-lt"/>
                <a:cs typeface="Arial" pitchFamily="34" charset="0"/>
              </a:rPr>
              <a:pPr algn="r" eaLnBrk="0" hangingPunct="0"/>
              <a:t>74</a:t>
            </a:fld>
            <a:endParaRPr lang="en-US" sz="1400">
              <a:latin typeface="+mj-lt"/>
              <a:cs typeface="Arial" pitchFamily="34" charset="0"/>
            </a:endParaRPr>
          </a:p>
        </p:txBody>
      </p:sp>
      <p:sp>
        <p:nvSpPr>
          <p:cNvPr id="152580" name="Rectangle 2"/>
          <p:cNvSpPr>
            <a:spLocks noGrp="1" noChangeArrowheads="1"/>
          </p:cNvSpPr>
          <p:nvPr>
            <p:ph type="title" idx="4294967295"/>
          </p:nvPr>
        </p:nvSpPr>
        <p:spPr/>
        <p:txBody>
          <a:bodyPr/>
          <a:lstStyle/>
          <a:p>
            <a:r>
              <a:rPr lang="en-US" sz="4000"/>
              <a:t>The Arbiter Problem (an aside)</a:t>
            </a:r>
          </a:p>
        </p:txBody>
      </p:sp>
      <p:grpSp>
        <p:nvGrpSpPr>
          <p:cNvPr id="152581" name="Group 3"/>
          <p:cNvGrpSpPr>
            <a:grpSpLocks/>
          </p:cNvGrpSpPr>
          <p:nvPr/>
        </p:nvGrpSpPr>
        <p:grpSpPr bwMode="auto">
          <a:xfrm>
            <a:off x="2057400" y="1676400"/>
            <a:ext cx="1057275" cy="1371600"/>
            <a:chOff x="1728" y="1008"/>
            <a:chExt cx="1776" cy="2304"/>
          </a:xfrm>
        </p:grpSpPr>
        <p:sp>
          <p:nvSpPr>
            <p:cNvPr id="152582" name="Rectangle 4"/>
            <p:cNvSpPr>
              <a:spLocks noChangeArrowheads="1"/>
            </p:cNvSpPr>
            <p:nvPr/>
          </p:nvSpPr>
          <p:spPr bwMode="auto">
            <a:xfrm>
              <a:off x="3408" y="1248"/>
              <a:ext cx="96" cy="2064"/>
            </a:xfrm>
            <a:prstGeom prst="rect">
              <a:avLst/>
            </a:prstGeom>
            <a:solidFill>
              <a:schemeClr val="tx2"/>
            </a:solidFill>
            <a:ln w="28575">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152583" name="Rectangle 5"/>
            <p:cNvSpPr>
              <a:spLocks noChangeArrowheads="1"/>
            </p:cNvSpPr>
            <p:nvPr/>
          </p:nvSpPr>
          <p:spPr bwMode="auto">
            <a:xfrm>
              <a:off x="2304" y="1248"/>
              <a:ext cx="1152" cy="1152"/>
            </a:xfrm>
            <a:prstGeom prst="rect">
              <a:avLst/>
            </a:prstGeom>
            <a:solidFill>
              <a:srgbClr val="FF0000"/>
            </a:solidFill>
            <a:ln w="38100">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152584" name="Line 6"/>
            <p:cNvSpPr>
              <a:spLocks noChangeShapeType="1"/>
            </p:cNvSpPr>
            <p:nvPr/>
          </p:nvSpPr>
          <p:spPr bwMode="auto">
            <a:xfrm flipV="1">
              <a:off x="2304" y="2160"/>
              <a:ext cx="576" cy="240"/>
            </a:xfrm>
            <a:prstGeom prst="line">
              <a:avLst/>
            </a:prstGeom>
            <a:noFill/>
            <a:ln w="38100">
              <a:solidFill>
                <a:schemeClr val="tx1"/>
              </a:solidFill>
              <a:round/>
              <a:headEnd/>
              <a:tailEnd/>
            </a:ln>
          </p:spPr>
          <p:txBody>
            <a:bodyPr wrap="none" anchor="ctr"/>
            <a:lstStyle/>
            <a:p>
              <a:endParaRPr lang="en-US">
                <a:latin typeface="+mj-lt"/>
              </a:endParaRPr>
            </a:p>
          </p:txBody>
        </p:sp>
        <p:sp>
          <p:nvSpPr>
            <p:cNvPr id="152585" name="Rectangle 7"/>
            <p:cNvSpPr>
              <a:spLocks noChangeArrowheads="1"/>
            </p:cNvSpPr>
            <p:nvPr/>
          </p:nvSpPr>
          <p:spPr bwMode="auto">
            <a:xfrm>
              <a:off x="1728" y="1008"/>
              <a:ext cx="1152" cy="1152"/>
            </a:xfrm>
            <a:prstGeom prst="rect">
              <a:avLst/>
            </a:prstGeom>
            <a:solidFill>
              <a:srgbClr val="FF0000"/>
            </a:solidFill>
            <a:ln w="38100">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grpSp>
      <p:sp>
        <p:nvSpPr>
          <p:cNvPr id="152586" name="Rectangle 8"/>
          <p:cNvSpPr>
            <a:spLocks noChangeArrowheads="1"/>
          </p:cNvSpPr>
          <p:nvPr/>
        </p:nvSpPr>
        <p:spPr bwMode="auto">
          <a:xfrm>
            <a:off x="5000625" y="1819275"/>
            <a:ext cx="57150" cy="1228725"/>
          </a:xfrm>
          <a:prstGeom prst="rect">
            <a:avLst/>
          </a:prstGeom>
          <a:solidFill>
            <a:schemeClr val="tx2"/>
          </a:solidFill>
          <a:ln w="28575">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152587" name="Rectangle 9"/>
          <p:cNvSpPr>
            <a:spLocks noChangeArrowheads="1"/>
          </p:cNvSpPr>
          <p:nvPr/>
        </p:nvSpPr>
        <p:spPr bwMode="auto">
          <a:xfrm>
            <a:off x="4343400" y="2095500"/>
            <a:ext cx="685800" cy="685800"/>
          </a:xfrm>
          <a:prstGeom prst="rect">
            <a:avLst/>
          </a:prstGeom>
          <a:solidFill>
            <a:srgbClr val="FF0000"/>
          </a:solidFill>
          <a:ln w="38100">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152588" name="Line 10"/>
          <p:cNvSpPr>
            <a:spLocks noChangeShapeType="1"/>
          </p:cNvSpPr>
          <p:nvPr/>
        </p:nvSpPr>
        <p:spPr bwMode="auto">
          <a:xfrm flipV="1">
            <a:off x="4343400" y="2638425"/>
            <a:ext cx="342900" cy="142875"/>
          </a:xfrm>
          <a:prstGeom prst="line">
            <a:avLst/>
          </a:prstGeom>
          <a:noFill/>
          <a:ln w="38100">
            <a:solidFill>
              <a:schemeClr val="tx1"/>
            </a:solidFill>
            <a:round/>
            <a:headEnd/>
            <a:tailEnd/>
          </a:ln>
        </p:spPr>
        <p:txBody>
          <a:bodyPr wrap="none" anchor="ctr"/>
          <a:lstStyle/>
          <a:p>
            <a:endParaRPr lang="en-US">
              <a:latin typeface="+mj-lt"/>
            </a:endParaRPr>
          </a:p>
        </p:txBody>
      </p:sp>
      <p:sp>
        <p:nvSpPr>
          <p:cNvPr id="152589" name="Rectangle 11"/>
          <p:cNvSpPr>
            <a:spLocks noChangeArrowheads="1"/>
          </p:cNvSpPr>
          <p:nvPr/>
        </p:nvSpPr>
        <p:spPr bwMode="auto">
          <a:xfrm>
            <a:off x="4000500" y="1952625"/>
            <a:ext cx="685800" cy="685800"/>
          </a:xfrm>
          <a:prstGeom prst="rect">
            <a:avLst/>
          </a:prstGeom>
          <a:solidFill>
            <a:srgbClr val="FF0000"/>
          </a:solidFill>
          <a:ln w="38100">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152590" name="Rectangle 12"/>
          <p:cNvSpPr>
            <a:spLocks noChangeArrowheads="1"/>
          </p:cNvSpPr>
          <p:nvPr/>
        </p:nvSpPr>
        <p:spPr bwMode="auto">
          <a:xfrm>
            <a:off x="6943725" y="1819275"/>
            <a:ext cx="57150" cy="1228725"/>
          </a:xfrm>
          <a:prstGeom prst="rect">
            <a:avLst/>
          </a:prstGeom>
          <a:solidFill>
            <a:schemeClr val="tx2"/>
          </a:solidFill>
          <a:ln w="28575">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152591" name="Rectangle 13"/>
          <p:cNvSpPr>
            <a:spLocks noChangeArrowheads="1"/>
          </p:cNvSpPr>
          <p:nvPr/>
        </p:nvSpPr>
        <p:spPr bwMode="auto">
          <a:xfrm>
            <a:off x="6286500" y="2324100"/>
            <a:ext cx="685800" cy="685800"/>
          </a:xfrm>
          <a:prstGeom prst="rect">
            <a:avLst/>
          </a:prstGeom>
          <a:solidFill>
            <a:srgbClr val="FF0000"/>
          </a:solidFill>
          <a:ln w="38100">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152592" name="Line 14"/>
          <p:cNvSpPr>
            <a:spLocks noChangeShapeType="1"/>
          </p:cNvSpPr>
          <p:nvPr/>
        </p:nvSpPr>
        <p:spPr bwMode="auto">
          <a:xfrm flipV="1">
            <a:off x="6286500" y="2867025"/>
            <a:ext cx="342900" cy="142875"/>
          </a:xfrm>
          <a:prstGeom prst="line">
            <a:avLst/>
          </a:prstGeom>
          <a:noFill/>
          <a:ln w="38100">
            <a:solidFill>
              <a:schemeClr val="tx1"/>
            </a:solidFill>
            <a:round/>
            <a:headEnd/>
            <a:tailEnd/>
          </a:ln>
        </p:spPr>
        <p:txBody>
          <a:bodyPr wrap="none" anchor="ctr"/>
          <a:lstStyle/>
          <a:p>
            <a:endParaRPr lang="en-US">
              <a:latin typeface="+mj-lt"/>
            </a:endParaRPr>
          </a:p>
        </p:txBody>
      </p:sp>
      <p:sp>
        <p:nvSpPr>
          <p:cNvPr id="152593" name="Rectangle 15"/>
          <p:cNvSpPr>
            <a:spLocks noChangeArrowheads="1"/>
          </p:cNvSpPr>
          <p:nvPr/>
        </p:nvSpPr>
        <p:spPr bwMode="auto">
          <a:xfrm>
            <a:off x="5943600" y="2181225"/>
            <a:ext cx="685800" cy="685800"/>
          </a:xfrm>
          <a:prstGeom prst="rect">
            <a:avLst/>
          </a:prstGeom>
          <a:solidFill>
            <a:srgbClr val="FF0000"/>
          </a:solidFill>
          <a:ln w="38100">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152594" name="Line 16"/>
          <p:cNvSpPr>
            <a:spLocks noChangeShapeType="1"/>
          </p:cNvSpPr>
          <p:nvPr/>
        </p:nvSpPr>
        <p:spPr bwMode="auto">
          <a:xfrm flipH="1">
            <a:off x="7010400" y="2171700"/>
            <a:ext cx="685800" cy="0"/>
          </a:xfrm>
          <a:prstGeom prst="line">
            <a:avLst/>
          </a:prstGeom>
          <a:noFill/>
          <a:ln w="76200">
            <a:solidFill>
              <a:srgbClr val="FFFF00"/>
            </a:solidFill>
            <a:round/>
            <a:headEnd/>
            <a:tailEnd type="triangle" w="med" len="med"/>
          </a:ln>
        </p:spPr>
        <p:txBody>
          <a:bodyPr wrap="none" anchor="ctr"/>
          <a:lstStyle/>
          <a:p>
            <a:endParaRPr lang="en-US">
              <a:latin typeface="+mj-lt"/>
            </a:endParaRPr>
          </a:p>
        </p:txBody>
      </p:sp>
      <p:sp>
        <p:nvSpPr>
          <p:cNvPr id="152595" name="Text Box 17"/>
          <p:cNvSpPr txBox="1">
            <a:spLocks noChangeArrowheads="1"/>
          </p:cNvSpPr>
          <p:nvPr/>
        </p:nvSpPr>
        <p:spPr bwMode="auto">
          <a:xfrm>
            <a:off x="7440612" y="1667669"/>
            <a:ext cx="1446213" cy="946150"/>
          </a:xfrm>
          <a:prstGeom prst="rect">
            <a:avLst/>
          </a:prstGeom>
          <a:noFill/>
          <a:ln w="9525">
            <a:noFill/>
            <a:miter lim="800000"/>
            <a:headEnd/>
            <a:tailEnd/>
          </a:ln>
        </p:spPr>
        <p:txBody>
          <a:bodyPr>
            <a:spAutoFit/>
          </a:bodyPr>
          <a:lstStyle/>
          <a:p>
            <a:pPr algn="ctr" eaLnBrk="0" hangingPunct="0"/>
            <a:r>
              <a:rPr lang="en-US" sz="2800" dirty="0">
                <a:solidFill>
                  <a:srgbClr val="FFFF00"/>
                </a:solidFill>
                <a:latin typeface="+mj-lt"/>
              </a:rPr>
              <a:t>Pick a point</a:t>
            </a:r>
          </a:p>
        </p:txBody>
      </p:sp>
      <p:grpSp>
        <p:nvGrpSpPr>
          <p:cNvPr id="152596" name="Group 18"/>
          <p:cNvGrpSpPr>
            <a:grpSpLocks/>
          </p:cNvGrpSpPr>
          <p:nvPr/>
        </p:nvGrpSpPr>
        <p:grpSpPr bwMode="auto">
          <a:xfrm>
            <a:off x="2209800" y="4292600"/>
            <a:ext cx="1778000" cy="508000"/>
            <a:chOff x="1392" y="2400"/>
            <a:chExt cx="1120" cy="320"/>
          </a:xfrm>
        </p:grpSpPr>
        <p:sp>
          <p:nvSpPr>
            <p:cNvPr id="152597" name="Line 19"/>
            <p:cNvSpPr>
              <a:spLocks noChangeShapeType="1"/>
            </p:cNvSpPr>
            <p:nvPr/>
          </p:nvSpPr>
          <p:spPr bwMode="auto">
            <a:xfrm>
              <a:off x="2272" y="2568"/>
              <a:ext cx="240" cy="0"/>
            </a:xfrm>
            <a:prstGeom prst="line">
              <a:avLst/>
            </a:prstGeom>
            <a:noFill/>
            <a:ln w="38100">
              <a:solidFill>
                <a:schemeClr val="tx1"/>
              </a:solidFill>
              <a:round/>
              <a:headEnd/>
              <a:tailEnd/>
            </a:ln>
          </p:spPr>
          <p:txBody>
            <a:bodyPr/>
            <a:lstStyle/>
            <a:p>
              <a:endParaRPr lang="en-US">
                <a:latin typeface="+mj-lt"/>
              </a:endParaRPr>
            </a:p>
          </p:txBody>
        </p:sp>
        <p:sp>
          <p:nvSpPr>
            <p:cNvPr id="152598" name="Rectangle 20"/>
            <p:cNvSpPr>
              <a:spLocks noChangeArrowheads="1"/>
            </p:cNvSpPr>
            <p:nvPr/>
          </p:nvSpPr>
          <p:spPr bwMode="auto">
            <a:xfrm>
              <a:off x="1632" y="2400"/>
              <a:ext cx="176" cy="320"/>
            </a:xfrm>
            <a:prstGeom prst="rect">
              <a:avLst/>
            </a:prstGeom>
            <a:solidFill>
              <a:schemeClr val="accent1"/>
            </a:solidFill>
            <a:ln w="38100">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152599" name="AutoShape 21"/>
            <p:cNvSpPr>
              <a:spLocks noChangeArrowheads="1"/>
            </p:cNvSpPr>
            <p:nvPr/>
          </p:nvSpPr>
          <p:spPr bwMode="auto">
            <a:xfrm rot="5400000" flipH="1">
              <a:off x="1904" y="2368"/>
              <a:ext cx="288" cy="384"/>
            </a:xfrm>
            <a:prstGeom prst="triangle">
              <a:avLst>
                <a:gd name="adj" fmla="val 50000"/>
              </a:avLst>
            </a:prstGeom>
            <a:solidFill>
              <a:schemeClr val="accent1"/>
            </a:solidFill>
            <a:ln w="38100">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152600" name="Oval 22"/>
            <p:cNvSpPr>
              <a:spLocks noChangeArrowheads="1"/>
            </p:cNvSpPr>
            <p:nvPr/>
          </p:nvSpPr>
          <p:spPr bwMode="auto">
            <a:xfrm>
              <a:off x="2144" y="2488"/>
              <a:ext cx="144" cy="144"/>
            </a:xfrm>
            <a:prstGeom prst="ellipse">
              <a:avLst/>
            </a:prstGeom>
            <a:solidFill>
              <a:schemeClr val="accent1"/>
            </a:solidFill>
            <a:ln w="38100">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152601" name="Line 23"/>
            <p:cNvSpPr>
              <a:spLocks noChangeShapeType="1"/>
            </p:cNvSpPr>
            <p:nvPr/>
          </p:nvSpPr>
          <p:spPr bwMode="auto">
            <a:xfrm>
              <a:off x="1392" y="2448"/>
              <a:ext cx="240" cy="0"/>
            </a:xfrm>
            <a:prstGeom prst="line">
              <a:avLst/>
            </a:prstGeom>
            <a:noFill/>
            <a:ln w="38100">
              <a:solidFill>
                <a:schemeClr val="tx1"/>
              </a:solidFill>
              <a:round/>
              <a:headEnd/>
              <a:tailEnd/>
            </a:ln>
          </p:spPr>
          <p:txBody>
            <a:bodyPr/>
            <a:lstStyle/>
            <a:p>
              <a:endParaRPr lang="en-US">
                <a:latin typeface="+mj-lt"/>
              </a:endParaRPr>
            </a:p>
          </p:txBody>
        </p:sp>
        <p:sp>
          <p:nvSpPr>
            <p:cNvPr id="152602" name="Line 24"/>
            <p:cNvSpPr>
              <a:spLocks noChangeShapeType="1"/>
            </p:cNvSpPr>
            <p:nvPr/>
          </p:nvSpPr>
          <p:spPr bwMode="auto">
            <a:xfrm>
              <a:off x="1392" y="2640"/>
              <a:ext cx="240" cy="0"/>
            </a:xfrm>
            <a:prstGeom prst="line">
              <a:avLst/>
            </a:prstGeom>
            <a:noFill/>
            <a:ln w="38100">
              <a:solidFill>
                <a:schemeClr val="tx1"/>
              </a:solidFill>
              <a:round/>
              <a:headEnd/>
              <a:tailEnd/>
            </a:ln>
          </p:spPr>
          <p:txBody>
            <a:bodyPr/>
            <a:lstStyle/>
            <a:p>
              <a:endParaRPr lang="en-US">
                <a:latin typeface="+mj-lt"/>
              </a:endParaRPr>
            </a:p>
          </p:txBody>
        </p:sp>
      </p:grpSp>
      <p:sp>
        <p:nvSpPr>
          <p:cNvPr id="152603" name="Freeform 25"/>
          <p:cNvSpPr>
            <a:spLocks/>
          </p:cNvSpPr>
          <p:nvPr/>
        </p:nvSpPr>
        <p:spPr bwMode="auto">
          <a:xfrm>
            <a:off x="4064000" y="3810000"/>
            <a:ext cx="2413000" cy="419100"/>
          </a:xfrm>
          <a:custGeom>
            <a:avLst/>
            <a:gdLst>
              <a:gd name="T0" fmla="*/ 0 w 1520"/>
              <a:gd name="T1" fmla="*/ 2147483647 h 264"/>
              <a:gd name="T2" fmla="*/ 2147483647 w 1520"/>
              <a:gd name="T3" fmla="*/ 2147483647 h 264"/>
              <a:gd name="T4" fmla="*/ 2147483647 w 1520"/>
              <a:gd name="T5" fmla="*/ 0 h 264"/>
              <a:gd name="T6" fmla="*/ 2147483647 w 1520"/>
              <a:gd name="T7" fmla="*/ 0 h 264"/>
              <a:gd name="T8" fmla="*/ 2147483647 w 1520"/>
              <a:gd name="T9" fmla="*/ 2147483647 h 264"/>
              <a:gd name="T10" fmla="*/ 2147483647 w 1520"/>
              <a:gd name="T11" fmla="*/ 2147483647 h 264"/>
              <a:gd name="T12" fmla="*/ 2147483647 w 1520"/>
              <a:gd name="T13" fmla="*/ 0 h 264"/>
              <a:gd name="T14" fmla="*/ 2147483647 w 1520"/>
              <a:gd name="T15" fmla="*/ 0 h 264"/>
              <a:gd name="T16" fmla="*/ 2147483647 w 1520"/>
              <a:gd name="T17" fmla="*/ 2147483647 h 264"/>
              <a:gd name="T18" fmla="*/ 2147483647 w 1520"/>
              <a:gd name="T19" fmla="*/ 2147483647 h 264"/>
              <a:gd name="T20" fmla="*/ 2147483647 w 1520"/>
              <a:gd name="T21" fmla="*/ 2147483647 h 26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520"/>
              <a:gd name="T34" fmla="*/ 0 h 264"/>
              <a:gd name="T35" fmla="*/ 1520 w 1520"/>
              <a:gd name="T36" fmla="*/ 264 h 26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520" h="264">
                <a:moveTo>
                  <a:pt x="0" y="264"/>
                </a:moveTo>
                <a:lnTo>
                  <a:pt x="280" y="256"/>
                </a:lnTo>
                <a:lnTo>
                  <a:pt x="272" y="0"/>
                </a:lnTo>
                <a:lnTo>
                  <a:pt x="608" y="0"/>
                </a:lnTo>
                <a:lnTo>
                  <a:pt x="608" y="240"/>
                </a:lnTo>
                <a:lnTo>
                  <a:pt x="896" y="240"/>
                </a:lnTo>
                <a:lnTo>
                  <a:pt x="896" y="0"/>
                </a:lnTo>
                <a:lnTo>
                  <a:pt x="1184" y="0"/>
                </a:lnTo>
                <a:lnTo>
                  <a:pt x="1184" y="240"/>
                </a:lnTo>
                <a:lnTo>
                  <a:pt x="1520" y="240"/>
                </a:lnTo>
                <a:lnTo>
                  <a:pt x="1520" y="192"/>
                </a:lnTo>
              </a:path>
            </a:pathLst>
          </a:custGeom>
          <a:noFill/>
          <a:ln w="38100">
            <a:solidFill>
              <a:srgbClr val="FF0000"/>
            </a:solidFill>
            <a:round/>
            <a:headEnd/>
            <a:tailEnd/>
          </a:ln>
        </p:spPr>
        <p:txBody>
          <a:bodyPr/>
          <a:lstStyle/>
          <a:p>
            <a:pPr algn="r" eaLnBrk="0" hangingPunct="0"/>
            <a:endParaRPr lang="en-US" sz="4400" b="1">
              <a:solidFill>
                <a:srgbClr val="0000FF"/>
              </a:solidFill>
              <a:latin typeface="+mj-lt"/>
            </a:endParaRPr>
          </a:p>
        </p:txBody>
      </p:sp>
      <p:sp>
        <p:nvSpPr>
          <p:cNvPr id="152604" name="Freeform 26"/>
          <p:cNvSpPr>
            <a:spLocks/>
          </p:cNvSpPr>
          <p:nvPr/>
        </p:nvSpPr>
        <p:spPr bwMode="auto">
          <a:xfrm>
            <a:off x="4064000" y="4579938"/>
            <a:ext cx="2514600" cy="436562"/>
          </a:xfrm>
          <a:custGeom>
            <a:avLst/>
            <a:gdLst>
              <a:gd name="T0" fmla="*/ 0 w 1584"/>
              <a:gd name="T1" fmla="*/ 2147483647 h 275"/>
              <a:gd name="T2" fmla="*/ 2147483647 w 1584"/>
              <a:gd name="T3" fmla="*/ 2147483647 h 275"/>
              <a:gd name="T4" fmla="*/ 2147483647 w 1584"/>
              <a:gd name="T5" fmla="*/ 2147483647 h 275"/>
              <a:gd name="T6" fmla="*/ 2147483647 w 1584"/>
              <a:gd name="T7" fmla="*/ 2147483647 h 275"/>
              <a:gd name="T8" fmla="*/ 2147483647 w 1584"/>
              <a:gd name="T9" fmla="*/ 2147483647 h 275"/>
              <a:gd name="T10" fmla="*/ 2147483647 w 1584"/>
              <a:gd name="T11" fmla="*/ 2147483647 h 275"/>
              <a:gd name="T12" fmla="*/ 2147483647 w 1584"/>
              <a:gd name="T13" fmla="*/ 2147483647 h 275"/>
              <a:gd name="T14" fmla="*/ 2147483647 w 1584"/>
              <a:gd name="T15" fmla="*/ 2147483647 h 275"/>
              <a:gd name="T16" fmla="*/ 2147483647 w 1584"/>
              <a:gd name="T17" fmla="*/ 2147483647 h 275"/>
              <a:gd name="T18" fmla="*/ 2147483647 w 1584"/>
              <a:gd name="T19" fmla="*/ 2147483647 h 275"/>
              <a:gd name="T20" fmla="*/ 2147483647 w 1584"/>
              <a:gd name="T21" fmla="*/ 2147483647 h 27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584"/>
              <a:gd name="T34" fmla="*/ 0 h 275"/>
              <a:gd name="T35" fmla="*/ 1584 w 1584"/>
              <a:gd name="T36" fmla="*/ 275 h 27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584" h="275">
                <a:moveTo>
                  <a:pt x="0" y="235"/>
                </a:moveTo>
                <a:cubicBezTo>
                  <a:pt x="40" y="232"/>
                  <a:pt x="179" y="243"/>
                  <a:pt x="238" y="214"/>
                </a:cubicBezTo>
                <a:cubicBezTo>
                  <a:pt x="297" y="185"/>
                  <a:pt x="317" y="88"/>
                  <a:pt x="357" y="59"/>
                </a:cubicBezTo>
                <a:cubicBezTo>
                  <a:pt x="397" y="30"/>
                  <a:pt x="434" y="13"/>
                  <a:pt x="480" y="43"/>
                </a:cubicBezTo>
                <a:cubicBezTo>
                  <a:pt x="526" y="73"/>
                  <a:pt x="574" y="209"/>
                  <a:pt x="631" y="242"/>
                </a:cubicBezTo>
                <a:cubicBezTo>
                  <a:pt x="688" y="275"/>
                  <a:pt x="776" y="267"/>
                  <a:pt x="823" y="242"/>
                </a:cubicBezTo>
                <a:cubicBezTo>
                  <a:pt x="870" y="217"/>
                  <a:pt x="881" y="124"/>
                  <a:pt x="912" y="91"/>
                </a:cubicBezTo>
                <a:cubicBezTo>
                  <a:pt x="943" y="58"/>
                  <a:pt x="962" y="53"/>
                  <a:pt x="1008" y="43"/>
                </a:cubicBezTo>
                <a:cubicBezTo>
                  <a:pt x="1054" y="33"/>
                  <a:pt x="1141" y="0"/>
                  <a:pt x="1189" y="32"/>
                </a:cubicBezTo>
                <a:cubicBezTo>
                  <a:pt x="1237" y="64"/>
                  <a:pt x="1230" y="209"/>
                  <a:pt x="1296" y="235"/>
                </a:cubicBezTo>
                <a:cubicBezTo>
                  <a:pt x="1362" y="261"/>
                  <a:pt x="1536" y="195"/>
                  <a:pt x="1584" y="187"/>
                </a:cubicBezTo>
              </a:path>
            </a:pathLst>
          </a:custGeom>
          <a:noFill/>
          <a:ln w="38100">
            <a:solidFill>
              <a:srgbClr val="FF0000"/>
            </a:solidFill>
            <a:round/>
            <a:headEnd/>
            <a:tailEnd/>
          </a:ln>
        </p:spPr>
        <p:txBody>
          <a:bodyPr/>
          <a:lstStyle/>
          <a:p>
            <a:pPr algn="r" eaLnBrk="0" hangingPunct="0"/>
            <a:endParaRPr lang="en-US" sz="4400" b="1">
              <a:solidFill>
                <a:srgbClr val="0000FF"/>
              </a:solidFill>
              <a:latin typeface="+mj-lt"/>
            </a:endParaRPr>
          </a:p>
        </p:txBody>
      </p:sp>
      <p:sp>
        <p:nvSpPr>
          <p:cNvPr id="152605" name="Freeform 27"/>
          <p:cNvSpPr>
            <a:spLocks/>
          </p:cNvSpPr>
          <p:nvPr/>
        </p:nvSpPr>
        <p:spPr bwMode="auto">
          <a:xfrm>
            <a:off x="6021388" y="4679950"/>
            <a:ext cx="1525587" cy="700088"/>
          </a:xfrm>
          <a:custGeom>
            <a:avLst/>
            <a:gdLst>
              <a:gd name="T0" fmla="*/ 2147483647 w 961"/>
              <a:gd name="T1" fmla="*/ 2147483647 h 441"/>
              <a:gd name="T2" fmla="*/ 2147483647 w 961"/>
              <a:gd name="T3" fmla="*/ 2147483647 h 441"/>
              <a:gd name="T4" fmla="*/ 2147483647 w 961"/>
              <a:gd name="T5" fmla="*/ 2147483647 h 441"/>
              <a:gd name="T6" fmla="*/ 0 w 961"/>
              <a:gd name="T7" fmla="*/ 2147483647 h 441"/>
              <a:gd name="T8" fmla="*/ 0 60000 65536"/>
              <a:gd name="T9" fmla="*/ 0 60000 65536"/>
              <a:gd name="T10" fmla="*/ 0 60000 65536"/>
              <a:gd name="T11" fmla="*/ 0 60000 65536"/>
              <a:gd name="T12" fmla="*/ 0 w 961"/>
              <a:gd name="T13" fmla="*/ 0 h 441"/>
              <a:gd name="T14" fmla="*/ 961 w 961"/>
              <a:gd name="T15" fmla="*/ 441 h 441"/>
            </a:gdLst>
            <a:ahLst/>
            <a:cxnLst>
              <a:cxn ang="T8">
                <a:pos x="T0" y="T1"/>
              </a:cxn>
              <a:cxn ang="T9">
                <a:pos x="T2" y="T3"/>
              </a:cxn>
              <a:cxn ang="T10">
                <a:pos x="T4" y="T5"/>
              </a:cxn>
              <a:cxn ang="T11">
                <a:pos x="T6" y="T7"/>
              </a:cxn>
            </a:cxnLst>
            <a:rect l="T12" t="T13" r="T14" b="T15"/>
            <a:pathLst>
              <a:path w="961" h="441">
                <a:moveTo>
                  <a:pt x="961" y="416"/>
                </a:moveTo>
                <a:cubicBezTo>
                  <a:pt x="909" y="410"/>
                  <a:pt x="725" y="441"/>
                  <a:pt x="650" y="380"/>
                </a:cubicBezTo>
                <a:cubicBezTo>
                  <a:pt x="575" y="319"/>
                  <a:pt x="621" y="102"/>
                  <a:pt x="513" y="51"/>
                </a:cubicBezTo>
                <a:cubicBezTo>
                  <a:pt x="405" y="0"/>
                  <a:pt x="107" y="71"/>
                  <a:pt x="0" y="76"/>
                </a:cubicBezTo>
              </a:path>
            </a:pathLst>
          </a:custGeom>
          <a:noFill/>
          <a:ln w="76200">
            <a:solidFill>
              <a:srgbClr val="FFFF00"/>
            </a:solidFill>
            <a:round/>
            <a:headEnd/>
            <a:tailEnd type="triangle" w="med" len="med"/>
          </a:ln>
        </p:spPr>
        <p:txBody>
          <a:bodyPr wrap="none" anchor="ctr"/>
          <a:lstStyle/>
          <a:p>
            <a:pPr algn="r" eaLnBrk="0" hangingPunct="0"/>
            <a:endParaRPr lang="en-US" sz="4400" b="1">
              <a:solidFill>
                <a:srgbClr val="0000FF"/>
              </a:solidFill>
              <a:latin typeface="+mj-lt"/>
            </a:endParaRPr>
          </a:p>
        </p:txBody>
      </p:sp>
      <p:sp>
        <p:nvSpPr>
          <p:cNvPr id="152606" name="Text Box 28"/>
          <p:cNvSpPr txBox="1">
            <a:spLocks noChangeArrowheads="1"/>
          </p:cNvSpPr>
          <p:nvPr/>
        </p:nvSpPr>
        <p:spPr bwMode="auto">
          <a:xfrm>
            <a:off x="7342943" y="4820021"/>
            <a:ext cx="1446212" cy="946150"/>
          </a:xfrm>
          <a:prstGeom prst="rect">
            <a:avLst/>
          </a:prstGeom>
          <a:noFill/>
          <a:ln w="9525">
            <a:noFill/>
            <a:miter lim="800000"/>
            <a:headEnd/>
            <a:tailEnd/>
          </a:ln>
        </p:spPr>
        <p:txBody>
          <a:bodyPr>
            <a:spAutoFit/>
          </a:bodyPr>
          <a:lstStyle/>
          <a:p>
            <a:pPr algn="ctr" eaLnBrk="0" hangingPunct="0"/>
            <a:r>
              <a:rPr lang="en-US" sz="2800">
                <a:solidFill>
                  <a:srgbClr val="FFFF00"/>
                </a:solidFill>
                <a:latin typeface="+mj-lt"/>
              </a:rPr>
              <a:t>Pick a point</a:t>
            </a:r>
          </a:p>
        </p:txBody>
      </p:sp>
    </p:spTree>
    <p:extLst>
      <p:ext uri="{BB962C8B-B14F-4D97-AF65-F5344CB8AC3E}">
        <p14:creationId xmlns:p14="http://schemas.microsoft.com/office/powerpoint/2010/main" val="4014486928"/>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3" name="Slide Number Placeholder 4"/>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45AA3448-74BC-41E2-BF70-114E8B36C610}" type="slidenum">
              <a:rPr lang="ar-SA" sz="1400">
                <a:latin typeface="Arial" panose="020B0604020202020204" pitchFamily="34" charset="0"/>
                <a:cs typeface="Arial" pitchFamily="34" charset="0"/>
              </a:rPr>
              <a:pPr algn="r" eaLnBrk="0" hangingPunct="0"/>
              <a:t>75</a:t>
            </a:fld>
            <a:endParaRPr lang="en-US" sz="1400" dirty="0">
              <a:latin typeface="Arial" panose="020B0604020202020204" pitchFamily="34" charset="0"/>
              <a:cs typeface="Arial" pitchFamily="34" charset="0"/>
            </a:endParaRPr>
          </a:p>
        </p:txBody>
      </p:sp>
      <p:sp>
        <p:nvSpPr>
          <p:cNvPr id="158724" name="Rectangle 2"/>
          <p:cNvSpPr>
            <a:spLocks noGrp="1" noChangeArrowheads="1"/>
          </p:cNvSpPr>
          <p:nvPr>
            <p:ph type="title" idx="4294967295"/>
          </p:nvPr>
        </p:nvSpPr>
        <p:spPr/>
        <p:txBody>
          <a:bodyPr/>
          <a:lstStyle/>
          <a:p>
            <a:r>
              <a:rPr lang="en-US"/>
              <a:t>The Fable Continues</a:t>
            </a:r>
          </a:p>
        </p:txBody>
      </p:sp>
      <p:sp>
        <p:nvSpPr>
          <p:cNvPr id="6" name="Footer Placeholder 1"/>
          <p:cNvSpPr>
            <a:spLocks noGrp="1"/>
          </p:cNvSpPr>
          <p:nvPr>
            <p:ph type="ftr" sz="quarter" idx="10"/>
          </p:nvPr>
        </p:nvSpPr>
        <p:spPr>
          <a:xfrm>
            <a:off x="3124200" y="6245225"/>
            <a:ext cx="3124200" cy="476250"/>
          </a:xfrm>
        </p:spPr>
        <p:txBody>
          <a:bodyPr/>
          <a:lstStyle/>
          <a:p>
            <a:r>
              <a:rPr lang="en-US" dirty="0">
                <a:latin typeface="+mj-lt"/>
              </a:rPr>
              <a:t>Art of Multiprocessor Programming</a:t>
            </a:r>
          </a:p>
        </p:txBody>
      </p:sp>
      <p:sp>
        <p:nvSpPr>
          <p:cNvPr id="2" name="TextBox 1">
            <a:extLst>
              <a:ext uri="{FF2B5EF4-FFF2-40B4-BE49-F238E27FC236}">
                <a16:creationId xmlns:a16="http://schemas.microsoft.com/office/drawing/2014/main" id="{D4697EA7-1A9B-CB91-286C-68FC17C44AD7}"/>
              </a:ext>
            </a:extLst>
          </p:cNvPr>
          <p:cNvSpPr txBox="1"/>
          <p:nvPr/>
        </p:nvSpPr>
        <p:spPr bwMode="auto">
          <a:xfrm>
            <a:off x="1219200" y="1538578"/>
            <a:ext cx="5486400" cy="501676"/>
          </a:xfrm>
          <a:prstGeom prst="rect">
            <a:avLst/>
          </a:prstGeom>
          <a:solidFill>
            <a:schemeClr val="bg1"/>
          </a:solidFill>
          <a:ln w="76200">
            <a:solidFill>
              <a:srgbClr val="0000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231775" indent="-231775">
              <a:lnSpc>
                <a:spcPct val="95000"/>
              </a:lnSpc>
            </a:pPr>
            <a:r>
              <a:rPr lang="en-US" sz="2800" dirty="0">
                <a:solidFill>
                  <a:srgbClr val="FFFF00"/>
                </a:solidFill>
              </a:rPr>
              <a:t>Alice and Bob fall in love &amp; marry</a:t>
            </a:r>
            <a:endParaRPr lang="en-US" sz="2800" dirty="0">
              <a:solidFill>
                <a:srgbClr val="FFFF00"/>
              </a:solidFill>
              <a:cs typeface="Times New Roman" pitchFamily="18" charset="0"/>
            </a:endParaRPr>
          </a:p>
        </p:txBody>
      </p:sp>
      <p:sp>
        <p:nvSpPr>
          <p:cNvPr id="3" name="TextBox 2">
            <a:extLst>
              <a:ext uri="{FF2B5EF4-FFF2-40B4-BE49-F238E27FC236}">
                <a16:creationId xmlns:a16="http://schemas.microsoft.com/office/drawing/2014/main" id="{88AACB05-5EEF-4F73-5BB9-DD4D6619CF6B}"/>
              </a:ext>
            </a:extLst>
          </p:cNvPr>
          <p:cNvSpPr txBox="1"/>
          <p:nvPr/>
        </p:nvSpPr>
        <p:spPr bwMode="auto">
          <a:xfrm>
            <a:off x="2438400" y="3146966"/>
            <a:ext cx="2971800" cy="501676"/>
          </a:xfrm>
          <a:prstGeom prst="rect">
            <a:avLst/>
          </a:prstGeom>
          <a:solidFill>
            <a:schemeClr val="bg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225425" indent="-225425">
              <a:lnSpc>
                <a:spcPct val="95000"/>
              </a:lnSpc>
            </a:pPr>
            <a:r>
              <a:rPr lang="en-US" sz="2800" dirty="0">
                <a:solidFill>
                  <a:srgbClr val="FFFF00"/>
                </a:solidFill>
              </a:rPr>
              <a:t>She gets the pets</a:t>
            </a:r>
            <a:endParaRPr lang="en-US" sz="2800" dirty="0">
              <a:solidFill>
                <a:srgbClr val="FFFF00"/>
              </a:solidFill>
              <a:cs typeface="Times New Roman" pitchFamily="18" charset="0"/>
            </a:endParaRPr>
          </a:p>
        </p:txBody>
      </p:sp>
      <p:sp>
        <p:nvSpPr>
          <p:cNvPr id="4" name="TextBox 3">
            <a:extLst>
              <a:ext uri="{FF2B5EF4-FFF2-40B4-BE49-F238E27FC236}">
                <a16:creationId xmlns:a16="http://schemas.microsoft.com/office/drawing/2014/main" id="{EE856D4C-F3F1-4A2A-1CAB-4C2D5FCAFEA9}"/>
              </a:ext>
            </a:extLst>
          </p:cNvPr>
          <p:cNvSpPr txBox="1"/>
          <p:nvPr/>
        </p:nvSpPr>
        <p:spPr bwMode="auto">
          <a:xfrm>
            <a:off x="1219200" y="2342772"/>
            <a:ext cx="5715000" cy="501676"/>
          </a:xfrm>
          <a:prstGeom prst="rect">
            <a:avLst/>
          </a:prstGeom>
          <a:solidFill>
            <a:schemeClr val="bg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225425" indent="-225425">
              <a:lnSpc>
                <a:spcPct val="95000"/>
              </a:lnSpc>
            </a:pPr>
            <a:r>
              <a:rPr lang="en-US" sz="2800" dirty="0">
                <a:solidFill>
                  <a:srgbClr val="FFFF00"/>
                </a:solidFill>
              </a:rPr>
              <a:t>Then they fall out of love &amp; divorce</a:t>
            </a:r>
            <a:endParaRPr lang="en-US" sz="2800" dirty="0">
              <a:solidFill>
                <a:srgbClr val="FFFF00"/>
              </a:solidFill>
              <a:cs typeface="Times New Roman" pitchFamily="18" charset="0"/>
            </a:endParaRPr>
          </a:p>
        </p:txBody>
      </p:sp>
      <p:sp>
        <p:nvSpPr>
          <p:cNvPr id="5" name="TextBox 4">
            <a:extLst>
              <a:ext uri="{FF2B5EF4-FFF2-40B4-BE49-F238E27FC236}">
                <a16:creationId xmlns:a16="http://schemas.microsoft.com/office/drawing/2014/main" id="{9A9CA68D-1504-8ED5-A555-BC3FEFC0DCF5}"/>
              </a:ext>
            </a:extLst>
          </p:cNvPr>
          <p:cNvSpPr txBox="1"/>
          <p:nvPr/>
        </p:nvSpPr>
        <p:spPr bwMode="auto">
          <a:xfrm>
            <a:off x="2438400" y="3951160"/>
            <a:ext cx="3505200" cy="523220"/>
          </a:xfrm>
          <a:prstGeom prst="rect">
            <a:avLst/>
          </a:prstGeom>
          <a:solidFill>
            <a:schemeClr val="bg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He has to feed them</a:t>
            </a:r>
          </a:p>
        </p:txBody>
      </p:sp>
      <p:sp>
        <p:nvSpPr>
          <p:cNvPr id="7" name="TextBox 6">
            <a:extLst>
              <a:ext uri="{FF2B5EF4-FFF2-40B4-BE49-F238E27FC236}">
                <a16:creationId xmlns:a16="http://schemas.microsoft.com/office/drawing/2014/main" id="{509B98EF-4507-E0D9-B617-D16F302C9B8D}"/>
              </a:ext>
            </a:extLst>
          </p:cNvPr>
          <p:cNvSpPr txBox="1"/>
          <p:nvPr/>
        </p:nvSpPr>
        <p:spPr bwMode="auto">
          <a:xfrm>
            <a:off x="1219200" y="4776898"/>
            <a:ext cx="6477000" cy="523220"/>
          </a:xfrm>
          <a:prstGeom prst="rect">
            <a:avLst/>
          </a:prstGeom>
          <a:solidFill>
            <a:schemeClr val="bg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Leading to a new coordination problem:</a:t>
            </a:r>
          </a:p>
        </p:txBody>
      </p:sp>
      <p:sp>
        <p:nvSpPr>
          <p:cNvPr id="8" name="TextBox 7">
            <a:extLst>
              <a:ext uri="{FF2B5EF4-FFF2-40B4-BE49-F238E27FC236}">
                <a16:creationId xmlns:a16="http://schemas.microsoft.com/office/drawing/2014/main" id="{9279E1B7-1924-6C1B-0DE5-AE9EE2AA456E}"/>
              </a:ext>
            </a:extLst>
          </p:cNvPr>
          <p:cNvSpPr txBox="1"/>
          <p:nvPr/>
        </p:nvSpPr>
        <p:spPr bwMode="auto">
          <a:xfrm>
            <a:off x="1219200" y="5610589"/>
            <a:ext cx="3404419" cy="523220"/>
          </a:xfrm>
          <a:prstGeom prst="rect">
            <a:avLst/>
          </a:prstGeom>
          <a:solidFill>
            <a:schemeClr val="bg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Producer-Consumer</a:t>
            </a:r>
          </a:p>
        </p:txBody>
      </p:sp>
    </p:spTree>
    <p:extLst>
      <p:ext uri="{BB962C8B-B14F-4D97-AF65-F5344CB8AC3E}">
        <p14:creationId xmlns:p14="http://schemas.microsoft.com/office/powerpoint/2010/main" val="31642399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7" grpId="0" animBg="1"/>
      <p:bldP spid="8"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1" name="Slide Number Placeholder 3"/>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D20AB902-6864-4A9F-A390-31BE16B8358F}" type="slidenum">
              <a:rPr lang="ar-SA" sz="1400">
                <a:latin typeface="Arial" panose="020B0604020202020204" pitchFamily="34" charset="0"/>
                <a:cs typeface="Arial" pitchFamily="34" charset="0"/>
              </a:rPr>
              <a:pPr algn="r" eaLnBrk="0" hangingPunct="0"/>
              <a:t>76</a:t>
            </a:fld>
            <a:endParaRPr lang="en-US" sz="1400" dirty="0">
              <a:latin typeface="Arial" panose="020B0604020202020204" pitchFamily="34" charset="0"/>
              <a:cs typeface="Arial" pitchFamily="34" charset="0"/>
            </a:endParaRPr>
          </a:p>
        </p:txBody>
      </p:sp>
      <p:sp>
        <p:nvSpPr>
          <p:cNvPr id="160772" name="Rectangle 2"/>
          <p:cNvSpPr>
            <a:spLocks noGrp="1" noChangeArrowheads="1"/>
          </p:cNvSpPr>
          <p:nvPr>
            <p:ph type="title" idx="4294967295"/>
          </p:nvPr>
        </p:nvSpPr>
        <p:spPr/>
        <p:txBody>
          <a:bodyPr/>
          <a:lstStyle/>
          <a:p>
            <a:r>
              <a:rPr lang="en-US"/>
              <a:t>Bob Puts Food in the Pond</a:t>
            </a:r>
          </a:p>
        </p:txBody>
      </p:sp>
      <p:sp>
        <p:nvSpPr>
          <p:cNvPr id="160773" name="Text Box 3"/>
          <p:cNvSpPr txBox="1">
            <a:spLocks noChangeArrowheads="1"/>
          </p:cNvSpPr>
          <p:nvPr/>
        </p:nvSpPr>
        <p:spPr bwMode="auto">
          <a:xfrm>
            <a:off x="1329087" y="2103438"/>
            <a:ext cx="423513" cy="523220"/>
          </a:xfrm>
          <a:prstGeom prst="rect">
            <a:avLst/>
          </a:prstGeom>
          <a:noFill/>
          <a:ln w="9525">
            <a:noFill/>
            <a:miter lim="800000"/>
            <a:headEnd/>
            <a:tailEnd/>
          </a:ln>
        </p:spPr>
        <p:txBody>
          <a:bodyPr wrap="none">
            <a:spAutoFit/>
          </a:bodyPr>
          <a:lstStyle/>
          <a:p>
            <a:pPr algn="r" eaLnBrk="0" hangingPunct="0"/>
            <a:r>
              <a:rPr lang="en-US" sz="2800" dirty="0">
                <a:solidFill>
                  <a:schemeClr val="bg1"/>
                </a:solidFill>
                <a:latin typeface="Arial" panose="020B0604020202020204" pitchFamily="34" charset="0"/>
              </a:rPr>
              <a:t>A</a:t>
            </a:r>
          </a:p>
        </p:txBody>
      </p:sp>
      <p:sp>
        <p:nvSpPr>
          <p:cNvPr id="160774" name="Oval 4"/>
          <p:cNvSpPr>
            <a:spLocks noChangeArrowheads="1"/>
          </p:cNvSpPr>
          <p:nvPr/>
        </p:nvSpPr>
        <p:spPr bwMode="auto">
          <a:xfrm>
            <a:off x="1104900" y="3505200"/>
            <a:ext cx="7239000" cy="2286000"/>
          </a:xfrm>
          <a:prstGeom prst="ellipse">
            <a:avLst/>
          </a:prstGeom>
          <a:solidFill>
            <a:srgbClr val="00FFFF"/>
          </a:solidFill>
          <a:ln w="9525">
            <a:noFill/>
            <a:round/>
            <a:headEnd/>
            <a:tailEnd/>
          </a:ln>
        </p:spPr>
        <p:txBody>
          <a:bodyPr wrap="none" anchor="ctr"/>
          <a:lstStyle/>
          <a:p>
            <a:pPr algn="ctr" eaLnBrk="0" hangingPunct="0"/>
            <a:endParaRPr lang="en-US" sz="2800" dirty="0">
              <a:solidFill>
                <a:srgbClr val="0000FF"/>
              </a:solidFill>
              <a:latin typeface="Arial" panose="020B0604020202020204" pitchFamily="34" charset="0"/>
            </a:endParaRPr>
          </a:p>
        </p:txBody>
      </p:sp>
      <p:grpSp>
        <p:nvGrpSpPr>
          <p:cNvPr id="160775" name="Group 5"/>
          <p:cNvGrpSpPr>
            <a:grpSpLocks/>
          </p:cNvGrpSpPr>
          <p:nvPr/>
        </p:nvGrpSpPr>
        <p:grpSpPr bwMode="auto">
          <a:xfrm>
            <a:off x="6553200" y="4191000"/>
            <a:ext cx="1905000" cy="1714500"/>
            <a:chOff x="1728" y="1008"/>
            <a:chExt cx="1968" cy="2376"/>
          </a:xfrm>
        </p:grpSpPr>
        <p:sp>
          <p:nvSpPr>
            <p:cNvPr id="160776" name="AutoShape 6"/>
            <p:cNvSpPr>
              <a:spLocks noChangeArrowheads="1"/>
            </p:cNvSpPr>
            <p:nvPr/>
          </p:nvSpPr>
          <p:spPr bwMode="auto">
            <a:xfrm>
              <a:off x="1728" y="1008"/>
              <a:ext cx="1968" cy="1104"/>
            </a:xfrm>
            <a:prstGeom prst="cloudCallout">
              <a:avLst>
                <a:gd name="adj1" fmla="val 1778"/>
                <a:gd name="adj2" fmla="val 49273"/>
              </a:avLst>
            </a:prstGeom>
            <a:solidFill>
              <a:schemeClr val="accent1"/>
            </a:solidFill>
            <a:ln w="9525">
              <a:solidFill>
                <a:schemeClr val="tx1"/>
              </a:solidFill>
              <a:round/>
              <a:headEnd/>
              <a:tailEnd/>
            </a:ln>
          </p:spPr>
          <p:txBody>
            <a:bodyPr anchor="ctr"/>
            <a:lstStyle/>
            <a:p>
              <a:pPr algn="ctr" eaLnBrk="0" hangingPunct="0"/>
              <a:endParaRPr lang="en-US" sz="4400" dirty="0">
                <a:solidFill>
                  <a:srgbClr val="0000FF"/>
                </a:solidFill>
                <a:latin typeface="Arial" panose="020B0604020202020204" pitchFamily="34" charset="0"/>
              </a:endParaRPr>
            </a:p>
          </p:txBody>
        </p:sp>
        <p:sp>
          <p:nvSpPr>
            <p:cNvPr id="160777" name="Freeform 7"/>
            <p:cNvSpPr>
              <a:spLocks/>
            </p:cNvSpPr>
            <p:nvPr/>
          </p:nvSpPr>
          <p:spPr bwMode="auto">
            <a:xfrm>
              <a:off x="1992" y="1800"/>
              <a:ext cx="1048" cy="1584"/>
            </a:xfrm>
            <a:custGeom>
              <a:avLst/>
              <a:gdLst>
                <a:gd name="T0" fmla="*/ 504 w 1048"/>
                <a:gd name="T1" fmla="*/ 264 h 1584"/>
                <a:gd name="T2" fmla="*/ 696 w 1048"/>
                <a:gd name="T3" fmla="*/ 120 h 1584"/>
                <a:gd name="T4" fmla="*/ 936 w 1048"/>
                <a:gd name="T5" fmla="*/ 216 h 1584"/>
                <a:gd name="T6" fmla="*/ 1032 w 1048"/>
                <a:gd name="T7" fmla="*/ 1416 h 1584"/>
                <a:gd name="T8" fmla="*/ 840 w 1048"/>
                <a:gd name="T9" fmla="*/ 1224 h 1584"/>
                <a:gd name="T10" fmla="*/ 504 w 1048"/>
                <a:gd name="T11" fmla="*/ 1464 h 1584"/>
                <a:gd name="T12" fmla="*/ 360 w 1048"/>
                <a:gd name="T13" fmla="*/ 1272 h 1584"/>
                <a:gd name="T14" fmla="*/ 24 w 1048"/>
                <a:gd name="T15" fmla="*/ 1320 h 1584"/>
                <a:gd name="T16" fmla="*/ 504 w 1048"/>
                <a:gd name="T17" fmla="*/ 264 h 15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48"/>
                <a:gd name="T28" fmla="*/ 0 h 1584"/>
                <a:gd name="T29" fmla="*/ 1048 w 1048"/>
                <a:gd name="T30" fmla="*/ 1584 h 15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48" h="1584">
                  <a:moveTo>
                    <a:pt x="504" y="264"/>
                  </a:moveTo>
                  <a:cubicBezTo>
                    <a:pt x="616" y="64"/>
                    <a:pt x="624" y="128"/>
                    <a:pt x="696" y="120"/>
                  </a:cubicBezTo>
                  <a:cubicBezTo>
                    <a:pt x="768" y="112"/>
                    <a:pt x="880" y="0"/>
                    <a:pt x="936" y="216"/>
                  </a:cubicBezTo>
                  <a:cubicBezTo>
                    <a:pt x="992" y="432"/>
                    <a:pt x="1048" y="1248"/>
                    <a:pt x="1032" y="1416"/>
                  </a:cubicBezTo>
                  <a:cubicBezTo>
                    <a:pt x="1016" y="1584"/>
                    <a:pt x="928" y="1216"/>
                    <a:pt x="840" y="1224"/>
                  </a:cubicBezTo>
                  <a:cubicBezTo>
                    <a:pt x="752" y="1232"/>
                    <a:pt x="584" y="1456"/>
                    <a:pt x="504" y="1464"/>
                  </a:cubicBezTo>
                  <a:cubicBezTo>
                    <a:pt x="424" y="1472"/>
                    <a:pt x="440" y="1296"/>
                    <a:pt x="360" y="1272"/>
                  </a:cubicBezTo>
                  <a:cubicBezTo>
                    <a:pt x="280" y="1248"/>
                    <a:pt x="0" y="1488"/>
                    <a:pt x="24" y="1320"/>
                  </a:cubicBezTo>
                  <a:cubicBezTo>
                    <a:pt x="48" y="1152"/>
                    <a:pt x="392" y="464"/>
                    <a:pt x="504" y="264"/>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60778" name="Freeform 8"/>
            <p:cNvSpPr>
              <a:spLocks/>
            </p:cNvSpPr>
            <p:nvPr/>
          </p:nvSpPr>
          <p:spPr bwMode="auto">
            <a:xfrm>
              <a:off x="2192" y="1541"/>
              <a:ext cx="1216" cy="627"/>
            </a:xfrm>
            <a:custGeom>
              <a:avLst/>
              <a:gdLst>
                <a:gd name="T0" fmla="*/ 16 w 1216"/>
                <a:gd name="T1" fmla="*/ 139 h 627"/>
                <a:gd name="T2" fmla="*/ 400 w 1216"/>
                <a:gd name="T3" fmla="*/ 619 h 627"/>
                <a:gd name="T4" fmla="*/ 1168 w 1216"/>
                <a:gd name="T5" fmla="*/ 187 h 627"/>
                <a:gd name="T6" fmla="*/ 688 w 1216"/>
                <a:gd name="T7" fmla="*/ 283 h 627"/>
                <a:gd name="T8" fmla="*/ 505 w 1216"/>
                <a:gd name="T9" fmla="*/ 32 h 627"/>
                <a:gd name="T10" fmla="*/ 496 w 1216"/>
                <a:gd name="T11" fmla="*/ 475 h 627"/>
                <a:gd name="T12" fmla="*/ 16 w 1216"/>
                <a:gd name="T13" fmla="*/ 139 h 627"/>
                <a:gd name="T14" fmla="*/ 0 60000 65536"/>
                <a:gd name="T15" fmla="*/ 0 60000 65536"/>
                <a:gd name="T16" fmla="*/ 0 60000 65536"/>
                <a:gd name="T17" fmla="*/ 0 60000 65536"/>
                <a:gd name="T18" fmla="*/ 0 60000 65536"/>
                <a:gd name="T19" fmla="*/ 0 60000 65536"/>
                <a:gd name="T20" fmla="*/ 0 60000 65536"/>
                <a:gd name="T21" fmla="*/ 0 w 1216"/>
                <a:gd name="T22" fmla="*/ 0 h 627"/>
                <a:gd name="T23" fmla="*/ 1216 w 1216"/>
                <a:gd name="T24" fmla="*/ 627 h 6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16" h="627">
                  <a:moveTo>
                    <a:pt x="16" y="139"/>
                  </a:moveTo>
                  <a:cubicBezTo>
                    <a:pt x="0" y="163"/>
                    <a:pt x="208" y="611"/>
                    <a:pt x="400" y="619"/>
                  </a:cubicBezTo>
                  <a:cubicBezTo>
                    <a:pt x="592" y="627"/>
                    <a:pt x="1120" y="243"/>
                    <a:pt x="1168" y="187"/>
                  </a:cubicBezTo>
                  <a:cubicBezTo>
                    <a:pt x="1216" y="131"/>
                    <a:pt x="798" y="309"/>
                    <a:pt x="688" y="283"/>
                  </a:cubicBezTo>
                  <a:cubicBezTo>
                    <a:pt x="578" y="257"/>
                    <a:pt x="537" y="0"/>
                    <a:pt x="505" y="32"/>
                  </a:cubicBezTo>
                  <a:cubicBezTo>
                    <a:pt x="473" y="64"/>
                    <a:pt x="577" y="457"/>
                    <a:pt x="496" y="475"/>
                  </a:cubicBezTo>
                  <a:cubicBezTo>
                    <a:pt x="415" y="493"/>
                    <a:pt x="32" y="115"/>
                    <a:pt x="16" y="139"/>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160779" name="Group 9"/>
          <p:cNvGrpSpPr>
            <a:grpSpLocks/>
          </p:cNvGrpSpPr>
          <p:nvPr/>
        </p:nvGrpSpPr>
        <p:grpSpPr bwMode="auto">
          <a:xfrm>
            <a:off x="609600" y="4114800"/>
            <a:ext cx="1905000" cy="1714500"/>
            <a:chOff x="1728" y="1008"/>
            <a:chExt cx="1968" cy="2376"/>
          </a:xfrm>
        </p:grpSpPr>
        <p:sp>
          <p:nvSpPr>
            <p:cNvPr id="160780" name="AutoShape 10"/>
            <p:cNvSpPr>
              <a:spLocks noChangeArrowheads="1"/>
            </p:cNvSpPr>
            <p:nvPr/>
          </p:nvSpPr>
          <p:spPr bwMode="auto">
            <a:xfrm>
              <a:off x="1728" y="1008"/>
              <a:ext cx="1968" cy="1104"/>
            </a:xfrm>
            <a:prstGeom prst="cloudCallout">
              <a:avLst>
                <a:gd name="adj1" fmla="val 1778"/>
                <a:gd name="adj2" fmla="val 49273"/>
              </a:avLst>
            </a:prstGeom>
            <a:solidFill>
              <a:schemeClr val="accent1"/>
            </a:solidFill>
            <a:ln w="9525">
              <a:solidFill>
                <a:schemeClr val="tx1"/>
              </a:solidFill>
              <a:round/>
              <a:headEnd/>
              <a:tailEnd/>
            </a:ln>
          </p:spPr>
          <p:txBody>
            <a:bodyPr anchor="ctr"/>
            <a:lstStyle/>
            <a:p>
              <a:pPr algn="ctr" eaLnBrk="0" hangingPunct="0"/>
              <a:endParaRPr lang="en-US" sz="4400" dirty="0">
                <a:solidFill>
                  <a:srgbClr val="0000FF"/>
                </a:solidFill>
                <a:latin typeface="Arial" panose="020B0604020202020204" pitchFamily="34" charset="0"/>
              </a:endParaRPr>
            </a:p>
          </p:txBody>
        </p:sp>
        <p:sp>
          <p:nvSpPr>
            <p:cNvPr id="160781" name="Freeform 11"/>
            <p:cNvSpPr>
              <a:spLocks/>
            </p:cNvSpPr>
            <p:nvPr/>
          </p:nvSpPr>
          <p:spPr bwMode="auto">
            <a:xfrm>
              <a:off x="1992" y="1800"/>
              <a:ext cx="1048" cy="1584"/>
            </a:xfrm>
            <a:custGeom>
              <a:avLst/>
              <a:gdLst>
                <a:gd name="T0" fmla="*/ 504 w 1048"/>
                <a:gd name="T1" fmla="*/ 264 h 1584"/>
                <a:gd name="T2" fmla="*/ 696 w 1048"/>
                <a:gd name="T3" fmla="*/ 120 h 1584"/>
                <a:gd name="T4" fmla="*/ 936 w 1048"/>
                <a:gd name="T5" fmla="*/ 216 h 1584"/>
                <a:gd name="T6" fmla="*/ 1032 w 1048"/>
                <a:gd name="T7" fmla="*/ 1416 h 1584"/>
                <a:gd name="T8" fmla="*/ 840 w 1048"/>
                <a:gd name="T9" fmla="*/ 1224 h 1584"/>
                <a:gd name="T10" fmla="*/ 504 w 1048"/>
                <a:gd name="T11" fmla="*/ 1464 h 1584"/>
                <a:gd name="T12" fmla="*/ 360 w 1048"/>
                <a:gd name="T13" fmla="*/ 1272 h 1584"/>
                <a:gd name="T14" fmla="*/ 24 w 1048"/>
                <a:gd name="T15" fmla="*/ 1320 h 1584"/>
                <a:gd name="T16" fmla="*/ 504 w 1048"/>
                <a:gd name="T17" fmla="*/ 264 h 15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48"/>
                <a:gd name="T28" fmla="*/ 0 h 1584"/>
                <a:gd name="T29" fmla="*/ 1048 w 1048"/>
                <a:gd name="T30" fmla="*/ 1584 h 15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48" h="1584">
                  <a:moveTo>
                    <a:pt x="504" y="264"/>
                  </a:moveTo>
                  <a:cubicBezTo>
                    <a:pt x="616" y="64"/>
                    <a:pt x="624" y="128"/>
                    <a:pt x="696" y="120"/>
                  </a:cubicBezTo>
                  <a:cubicBezTo>
                    <a:pt x="768" y="112"/>
                    <a:pt x="880" y="0"/>
                    <a:pt x="936" y="216"/>
                  </a:cubicBezTo>
                  <a:cubicBezTo>
                    <a:pt x="992" y="432"/>
                    <a:pt x="1048" y="1248"/>
                    <a:pt x="1032" y="1416"/>
                  </a:cubicBezTo>
                  <a:cubicBezTo>
                    <a:pt x="1016" y="1584"/>
                    <a:pt x="928" y="1216"/>
                    <a:pt x="840" y="1224"/>
                  </a:cubicBezTo>
                  <a:cubicBezTo>
                    <a:pt x="752" y="1232"/>
                    <a:pt x="584" y="1456"/>
                    <a:pt x="504" y="1464"/>
                  </a:cubicBezTo>
                  <a:cubicBezTo>
                    <a:pt x="424" y="1472"/>
                    <a:pt x="440" y="1296"/>
                    <a:pt x="360" y="1272"/>
                  </a:cubicBezTo>
                  <a:cubicBezTo>
                    <a:pt x="280" y="1248"/>
                    <a:pt x="0" y="1488"/>
                    <a:pt x="24" y="1320"/>
                  </a:cubicBezTo>
                  <a:cubicBezTo>
                    <a:pt x="48" y="1152"/>
                    <a:pt x="392" y="464"/>
                    <a:pt x="504" y="264"/>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60782" name="Freeform 12"/>
            <p:cNvSpPr>
              <a:spLocks/>
            </p:cNvSpPr>
            <p:nvPr/>
          </p:nvSpPr>
          <p:spPr bwMode="auto">
            <a:xfrm>
              <a:off x="2192" y="1541"/>
              <a:ext cx="1216" cy="627"/>
            </a:xfrm>
            <a:custGeom>
              <a:avLst/>
              <a:gdLst>
                <a:gd name="T0" fmla="*/ 16 w 1216"/>
                <a:gd name="T1" fmla="*/ 139 h 627"/>
                <a:gd name="T2" fmla="*/ 400 w 1216"/>
                <a:gd name="T3" fmla="*/ 619 h 627"/>
                <a:gd name="T4" fmla="*/ 1168 w 1216"/>
                <a:gd name="T5" fmla="*/ 187 h 627"/>
                <a:gd name="T6" fmla="*/ 688 w 1216"/>
                <a:gd name="T7" fmla="*/ 283 h 627"/>
                <a:gd name="T8" fmla="*/ 505 w 1216"/>
                <a:gd name="T9" fmla="*/ 32 h 627"/>
                <a:gd name="T10" fmla="*/ 496 w 1216"/>
                <a:gd name="T11" fmla="*/ 475 h 627"/>
                <a:gd name="T12" fmla="*/ 16 w 1216"/>
                <a:gd name="T13" fmla="*/ 139 h 627"/>
                <a:gd name="T14" fmla="*/ 0 60000 65536"/>
                <a:gd name="T15" fmla="*/ 0 60000 65536"/>
                <a:gd name="T16" fmla="*/ 0 60000 65536"/>
                <a:gd name="T17" fmla="*/ 0 60000 65536"/>
                <a:gd name="T18" fmla="*/ 0 60000 65536"/>
                <a:gd name="T19" fmla="*/ 0 60000 65536"/>
                <a:gd name="T20" fmla="*/ 0 60000 65536"/>
                <a:gd name="T21" fmla="*/ 0 w 1216"/>
                <a:gd name="T22" fmla="*/ 0 h 627"/>
                <a:gd name="T23" fmla="*/ 1216 w 1216"/>
                <a:gd name="T24" fmla="*/ 627 h 6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16" h="627">
                  <a:moveTo>
                    <a:pt x="16" y="139"/>
                  </a:moveTo>
                  <a:cubicBezTo>
                    <a:pt x="0" y="163"/>
                    <a:pt x="208" y="611"/>
                    <a:pt x="400" y="619"/>
                  </a:cubicBezTo>
                  <a:cubicBezTo>
                    <a:pt x="592" y="627"/>
                    <a:pt x="1120" y="243"/>
                    <a:pt x="1168" y="187"/>
                  </a:cubicBezTo>
                  <a:cubicBezTo>
                    <a:pt x="1216" y="131"/>
                    <a:pt x="798" y="309"/>
                    <a:pt x="688" y="283"/>
                  </a:cubicBezTo>
                  <a:cubicBezTo>
                    <a:pt x="578" y="257"/>
                    <a:pt x="537" y="0"/>
                    <a:pt x="505" y="32"/>
                  </a:cubicBezTo>
                  <a:cubicBezTo>
                    <a:pt x="473" y="64"/>
                    <a:pt x="577" y="457"/>
                    <a:pt x="496" y="475"/>
                  </a:cubicBezTo>
                  <a:cubicBezTo>
                    <a:pt x="415" y="493"/>
                    <a:pt x="32" y="115"/>
                    <a:pt x="16" y="139"/>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160783" name="Group 13"/>
          <p:cNvGrpSpPr>
            <a:grpSpLocks/>
          </p:cNvGrpSpPr>
          <p:nvPr/>
        </p:nvGrpSpPr>
        <p:grpSpPr bwMode="auto">
          <a:xfrm>
            <a:off x="3429000" y="2057400"/>
            <a:ext cx="1905000" cy="1714500"/>
            <a:chOff x="1728" y="1008"/>
            <a:chExt cx="1968" cy="2376"/>
          </a:xfrm>
        </p:grpSpPr>
        <p:sp>
          <p:nvSpPr>
            <p:cNvPr id="160784" name="AutoShape 14"/>
            <p:cNvSpPr>
              <a:spLocks noChangeArrowheads="1"/>
            </p:cNvSpPr>
            <p:nvPr/>
          </p:nvSpPr>
          <p:spPr bwMode="auto">
            <a:xfrm>
              <a:off x="1728" y="1008"/>
              <a:ext cx="1968" cy="1104"/>
            </a:xfrm>
            <a:prstGeom prst="cloudCallout">
              <a:avLst>
                <a:gd name="adj1" fmla="val 1778"/>
                <a:gd name="adj2" fmla="val 49273"/>
              </a:avLst>
            </a:prstGeom>
            <a:solidFill>
              <a:schemeClr val="accent1"/>
            </a:solidFill>
            <a:ln w="9525">
              <a:solidFill>
                <a:schemeClr val="tx1"/>
              </a:solidFill>
              <a:round/>
              <a:headEnd/>
              <a:tailEnd/>
            </a:ln>
          </p:spPr>
          <p:txBody>
            <a:bodyPr anchor="ctr"/>
            <a:lstStyle/>
            <a:p>
              <a:pPr algn="ctr" eaLnBrk="0" hangingPunct="0"/>
              <a:endParaRPr lang="en-US" sz="4400" dirty="0">
                <a:solidFill>
                  <a:srgbClr val="0000FF"/>
                </a:solidFill>
                <a:latin typeface="Arial" panose="020B0604020202020204" pitchFamily="34" charset="0"/>
              </a:endParaRPr>
            </a:p>
          </p:txBody>
        </p:sp>
        <p:sp>
          <p:nvSpPr>
            <p:cNvPr id="160785" name="Freeform 15"/>
            <p:cNvSpPr>
              <a:spLocks/>
            </p:cNvSpPr>
            <p:nvPr/>
          </p:nvSpPr>
          <p:spPr bwMode="auto">
            <a:xfrm>
              <a:off x="1992" y="1800"/>
              <a:ext cx="1048" cy="1584"/>
            </a:xfrm>
            <a:custGeom>
              <a:avLst/>
              <a:gdLst>
                <a:gd name="T0" fmla="*/ 504 w 1048"/>
                <a:gd name="T1" fmla="*/ 264 h 1584"/>
                <a:gd name="T2" fmla="*/ 696 w 1048"/>
                <a:gd name="T3" fmla="*/ 120 h 1584"/>
                <a:gd name="T4" fmla="*/ 936 w 1048"/>
                <a:gd name="T5" fmla="*/ 216 h 1584"/>
                <a:gd name="T6" fmla="*/ 1032 w 1048"/>
                <a:gd name="T7" fmla="*/ 1416 h 1584"/>
                <a:gd name="T8" fmla="*/ 840 w 1048"/>
                <a:gd name="T9" fmla="*/ 1224 h 1584"/>
                <a:gd name="T10" fmla="*/ 504 w 1048"/>
                <a:gd name="T11" fmla="*/ 1464 h 1584"/>
                <a:gd name="T12" fmla="*/ 360 w 1048"/>
                <a:gd name="T13" fmla="*/ 1272 h 1584"/>
                <a:gd name="T14" fmla="*/ 24 w 1048"/>
                <a:gd name="T15" fmla="*/ 1320 h 1584"/>
                <a:gd name="T16" fmla="*/ 504 w 1048"/>
                <a:gd name="T17" fmla="*/ 264 h 15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48"/>
                <a:gd name="T28" fmla="*/ 0 h 1584"/>
                <a:gd name="T29" fmla="*/ 1048 w 1048"/>
                <a:gd name="T30" fmla="*/ 1584 h 15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48" h="1584">
                  <a:moveTo>
                    <a:pt x="504" y="264"/>
                  </a:moveTo>
                  <a:cubicBezTo>
                    <a:pt x="616" y="64"/>
                    <a:pt x="624" y="128"/>
                    <a:pt x="696" y="120"/>
                  </a:cubicBezTo>
                  <a:cubicBezTo>
                    <a:pt x="768" y="112"/>
                    <a:pt x="880" y="0"/>
                    <a:pt x="936" y="216"/>
                  </a:cubicBezTo>
                  <a:cubicBezTo>
                    <a:pt x="992" y="432"/>
                    <a:pt x="1048" y="1248"/>
                    <a:pt x="1032" y="1416"/>
                  </a:cubicBezTo>
                  <a:cubicBezTo>
                    <a:pt x="1016" y="1584"/>
                    <a:pt x="928" y="1216"/>
                    <a:pt x="840" y="1224"/>
                  </a:cubicBezTo>
                  <a:cubicBezTo>
                    <a:pt x="752" y="1232"/>
                    <a:pt x="584" y="1456"/>
                    <a:pt x="504" y="1464"/>
                  </a:cubicBezTo>
                  <a:cubicBezTo>
                    <a:pt x="424" y="1472"/>
                    <a:pt x="440" y="1296"/>
                    <a:pt x="360" y="1272"/>
                  </a:cubicBezTo>
                  <a:cubicBezTo>
                    <a:pt x="280" y="1248"/>
                    <a:pt x="0" y="1488"/>
                    <a:pt x="24" y="1320"/>
                  </a:cubicBezTo>
                  <a:cubicBezTo>
                    <a:pt x="48" y="1152"/>
                    <a:pt x="392" y="464"/>
                    <a:pt x="504" y="264"/>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60786" name="Freeform 16"/>
            <p:cNvSpPr>
              <a:spLocks/>
            </p:cNvSpPr>
            <p:nvPr/>
          </p:nvSpPr>
          <p:spPr bwMode="auto">
            <a:xfrm>
              <a:off x="2192" y="1541"/>
              <a:ext cx="1216" cy="627"/>
            </a:xfrm>
            <a:custGeom>
              <a:avLst/>
              <a:gdLst>
                <a:gd name="T0" fmla="*/ 16 w 1216"/>
                <a:gd name="T1" fmla="*/ 139 h 627"/>
                <a:gd name="T2" fmla="*/ 400 w 1216"/>
                <a:gd name="T3" fmla="*/ 619 h 627"/>
                <a:gd name="T4" fmla="*/ 1168 w 1216"/>
                <a:gd name="T5" fmla="*/ 187 h 627"/>
                <a:gd name="T6" fmla="*/ 688 w 1216"/>
                <a:gd name="T7" fmla="*/ 283 h 627"/>
                <a:gd name="T8" fmla="*/ 505 w 1216"/>
                <a:gd name="T9" fmla="*/ 32 h 627"/>
                <a:gd name="T10" fmla="*/ 496 w 1216"/>
                <a:gd name="T11" fmla="*/ 475 h 627"/>
                <a:gd name="T12" fmla="*/ 16 w 1216"/>
                <a:gd name="T13" fmla="*/ 139 h 627"/>
                <a:gd name="T14" fmla="*/ 0 60000 65536"/>
                <a:gd name="T15" fmla="*/ 0 60000 65536"/>
                <a:gd name="T16" fmla="*/ 0 60000 65536"/>
                <a:gd name="T17" fmla="*/ 0 60000 65536"/>
                <a:gd name="T18" fmla="*/ 0 60000 65536"/>
                <a:gd name="T19" fmla="*/ 0 60000 65536"/>
                <a:gd name="T20" fmla="*/ 0 60000 65536"/>
                <a:gd name="T21" fmla="*/ 0 w 1216"/>
                <a:gd name="T22" fmla="*/ 0 h 627"/>
                <a:gd name="T23" fmla="*/ 1216 w 1216"/>
                <a:gd name="T24" fmla="*/ 627 h 6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16" h="627">
                  <a:moveTo>
                    <a:pt x="16" y="139"/>
                  </a:moveTo>
                  <a:cubicBezTo>
                    <a:pt x="0" y="163"/>
                    <a:pt x="208" y="611"/>
                    <a:pt x="400" y="619"/>
                  </a:cubicBezTo>
                  <a:cubicBezTo>
                    <a:pt x="592" y="627"/>
                    <a:pt x="1120" y="243"/>
                    <a:pt x="1168" y="187"/>
                  </a:cubicBezTo>
                  <a:cubicBezTo>
                    <a:pt x="1216" y="131"/>
                    <a:pt x="798" y="309"/>
                    <a:pt x="688" y="283"/>
                  </a:cubicBezTo>
                  <a:cubicBezTo>
                    <a:pt x="578" y="257"/>
                    <a:pt x="537" y="0"/>
                    <a:pt x="505" y="32"/>
                  </a:cubicBezTo>
                  <a:cubicBezTo>
                    <a:pt x="473" y="64"/>
                    <a:pt x="577" y="457"/>
                    <a:pt x="496" y="475"/>
                  </a:cubicBezTo>
                  <a:cubicBezTo>
                    <a:pt x="415" y="493"/>
                    <a:pt x="32" y="115"/>
                    <a:pt x="16" y="139"/>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160787" name="Group 17"/>
          <p:cNvGrpSpPr>
            <a:grpSpLocks/>
          </p:cNvGrpSpPr>
          <p:nvPr/>
        </p:nvGrpSpPr>
        <p:grpSpPr bwMode="auto">
          <a:xfrm>
            <a:off x="2438400" y="4572000"/>
            <a:ext cx="1447800" cy="685800"/>
            <a:chOff x="576" y="432"/>
            <a:chExt cx="912" cy="432"/>
          </a:xfrm>
        </p:grpSpPr>
        <p:sp>
          <p:nvSpPr>
            <p:cNvPr id="160788" name="Oval 18"/>
            <p:cNvSpPr>
              <a:spLocks noChangeArrowheads="1"/>
            </p:cNvSpPr>
            <p:nvPr/>
          </p:nvSpPr>
          <p:spPr bwMode="auto">
            <a:xfrm>
              <a:off x="576" y="480"/>
              <a:ext cx="720" cy="336"/>
            </a:xfrm>
            <a:prstGeom prst="ellipse">
              <a:avLst/>
            </a:prstGeom>
            <a:solidFill>
              <a:srgbClr val="FF7C80"/>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60789" name="AutoShape 19"/>
            <p:cNvSpPr>
              <a:spLocks noChangeArrowheads="1"/>
            </p:cNvSpPr>
            <p:nvPr/>
          </p:nvSpPr>
          <p:spPr bwMode="auto">
            <a:xfrm>
              <a:off x="1248" y="432"/>
              <a:ext cx="240" cy="432"/>
            </a:xfrm>
            <a:prstGeom prst="moon">
              <a:avLst>
                <a:gd name="adj" fmla="val 50000"/>
              </a:avLst>
            </a:prstGeom>
            <a:solidFill>
              <a:srgbClr val="FF7C80"/>
            </a:solidFill>
            <a:ln w="38100">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60790" name="Oval 20"/>
            <p:cNvSpPr>
              <a:spLocks noChangeArrowheads="1"/>
            </p:cNvSpPr>
            <p:nvPr/>
          </p:nvSpPr>
          <p:spPr bwMode="auto">
            <a:xfrm>
              <a:off x="720" y="576"/>
              <a:ext cx="48" cy="48"/>
            </a:xfrm>
            <a:prstGeom prst="ellipse">
              <a:avLst/>
            </a:prstGeom>
            <a:solidFill>
              <a:schemeClr val="tx1"/>
            </a:solidFill>
            <a:ln w="952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160791" name="Group 21"/>
          <p:cNvGrpSpPr>
            <a:grpSpLocks/>
          </p:cNvGrpSpPr>
          <p:nvPr/>
        </p:nvGrpSpPr>
        <p:grpSpPr bwMode="auto">
          <a:xfrm>
            <a:off x="3810000" y="3962400"/>
            <a:ext cx="1447800" cy="685800"/>
            <a:chOff x="576" y="432"/>
            <a:chExt cx="912" cy="432"/>
          </a:xfrm>
        </p:grpSpPr>
        <p:sp>
          <p:nvSpPr>
            <p:cNvPr id="160792" name="Oval 22"/>
            <p:cNvSpPr>
              <a:spLocks noChangeArrowheads="1"/>
            </p:cNvSpPr>
            <p:nvPr/>
          </p:nvSpPr>
          <p:spPr bwMode="auto">
            <a:xfrm>
              <a:off x="576" y="480"/>
              <a:ext cx="720" cy="336"/>
            </a:xfrm>
            <a:prstGeom prst="ellipse">
              <a:avLst/>
            </a:prstGeom>
            <a:solidFill>
              <a:srgbClr val="FF7C80"/>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60793" name="AutoShape 23"/>
            <p:cNvSpPr>
              <a:spLocks noChangeArrowheads="1"/>
            </p:cNvSpPr>
            <p:nvPr/>
          </p:nvSpPr>
          <p:spPr bwMode="auto">
            <a:xfrm>
              <a:off x="1248" y="432"/>
              <a:ext cx="240" cy="432"/>
            </a:xfrm>
            <a:prstGeom prst="moon">
              <a:avLst>
                <a:gd name="adj" fmla="val 50000"/>
              </a:avLst>
            </a:prstGeom>
            <a:solidFill>
              <a:srgbClr val="FF7C80"/>
            </a:solidFill>
            <a:ln w="38100">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60794" name="Oval 24"/>
            <p:cNvSpPr>
              <a:spLocks noChangeArrowheads="1"/>
            </p:cNvSpPr>
            <p:nvPr/>
          </p:nvSpPr>
          <p:spPr bwMode="auto">
            <a:xfrm>
              <a:off x="720" y="576"/>
              <a:ext cx="48" cy="48"/>
            </a:xfrm>
            <a:prstGeom prst="ellipse">
              <a:avLst/>
            </a:prstGeom>
            <a:solidFill>
              <a:schemeClr val="tx1"/>
            </a:solidFill>
            <a:ln w="952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160795" name="Group 25"/>
          <p:cNvGrpSpPr>
            <a:grpSpLocks/>
          </p:cNvGrpSpPr>
          <p:nvPr/>
        </p:nvGrpSpPr>
        <p:grpSpPr bwMode="auto">
          <a:xfrm>
            <a:off x="5105400" y="4572000"/>
            <a:ext cx="1447800" cy="685800"/>
            <a:chOff x="576" y="432"/>
            <a:chExt cx="912" cy="432"/>
          </a:xfrm>
        </p:grpSpPr>
        <p:sp>
          <p:nvSpPr>
            <p:cNvPr id="160796" name="Oval 26"/>
            <p:cNvSpPr>
              <a:spLocks noChangeArrowheads="1"/>
            </p:cNvSpPr>
            <p:nvPr/>
          </p:nvSpPr>
          <p:spPr bwMode="auto">
            <a:xfrm>
              <a:off x="576" y="480"/>
              <a:ext cx="720" cy="336"/>
            </a:xfrm>
            <a:prstGeom prst="ellipse">
              <a:avLst/>
            </a:prstGeom>
            <a:solidFill>
              <a:srgbClr val="FF7C80"/>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60797" name="AutoShape 27"/>
            <p:cNvSpPr>
              <a:spLocks noChangeArrowheads="1"/>
            </p:cNvSpPr>
            <p:nvPr/>
          </p:nvSpPr>
          <p:spPr bwMode="auto">
            <a:xfrm>
              <a:off x="1248" y="432"/>
              <a:ext cx="240" cy="432"/>
            </a:xfrm>
            <a:prstGeom prst="moon">
              <a:avLst>
                <a:gd name="adj" fmla="val 50000"/>
              </a:avLst>
            </a:prstGeom>
            <a:solidFill>
              <a:srgbClr val="FF7C80"/>
            </a:solidFill>
            <a:ln w="38100">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60798" name="Oval 28"/>
            <p:cNvSpPr>
              <a:spLocks noChangeArrowheads="1"/>
            </p:cNvSpPr>
            <p:nvPr/>
          </p:nvSpPr>
          <p:spPr bwMode="auto">
            <a:xfrm>
              <a:off x="720" y="576"/>
              <a:ext cx="48" cy="48"/>
            </a:xfrm>
            <a:prstGeom prst="ellipse">
              <a:avLst/>
            </a:prstGeom>
            <a:solidFill>
              <a:schemeClr val="tx1"/>
            </a:solidFill>
            <a:ln w="952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160799" name="AutoShape 29"/>
          <p:cNvSpPr>
            <a:spLocks noChangeArrowheads="1"/>
          </p:cNvSpPr>
          <p:nvPr/>
        </p:nvSpPr>
        <p:spPr bwMode="auto">
          <a:xfrm rot="-1263957">
            <a:off x="6400800" y="3733800"/>
            <a:ext cx="838200" cy="457200"/>
          </a:xfrm>
          <a:prstGeom prst="flowChartMagneticDisk">
            <a:avLst/>
          </a:prstGeom>
          <a:solidFill>
            <a:schemeClr val="folHlink"/>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44" name="Footer Placeholder 1"/>
          <p:cNvSpPr>
            <a:spLocks noGrp="1"/>
          </p:cNvSpPr>
          <p:nvPr>
            <p:ph type="ftr" sz="quarter" idx="10"/>
          </p:nvPr>
        </p:nvSpPr>
        <p:spPr>
          <a:xfrm>
            <a:off x="3124200" y="6245225"/>
            <a:ext cx="3124200" cy="476250"/>
          </a:xfrm>
        </p:spPr>
        <p:txBody>
          <a:bodyPr/>
          <a:lstStyle/>
          <a:p>
            <a:r>
              <a:rPr lang="en-US" dirty="0">
                <a:latin typeface="+mj-lt"/>
              </a:rPr>
              <a:t>Art of Multiprocessor Programming</a:t>
            </a:r>
          </a:p>
        </p:txBody>
      </p:sp>
      <p:grpSp>
        <p:nvGrpSpPr>
          <p:cNvPr id="16" name="Group 15">
            <a:extLst>
              <a:ext uri="{FF2B5EF4-FFF2-40B4-BE49-F238E27FC236}">
                <a16:creationId xmlns:a16="http://schemas.microsoft.com/office/drawing/2014/main" id="{32A300FE-17D2-7462-E0EC-1E1FBDB1F464}"/>
              </a:ext>
            </a:extLst>
          </p:cNvPr>
          <p:cNvGrpSpPr/>
          <p:nvPr/>
        </p:nvGrpSpPr>
        <p:grpSpPr>
          <a:xfrm>
            <a:off x="6278446" y="2421543"/>
            <a:ext cx="1447800" cy="1295400"/>
            <a:chOff x="7431049" y="1882775"/>
            <a:chExt cx="1447800" cy="1295400"/>
          </a:xfrm>
        </p:grpSpPr>
        <p:grpSp>
          <p:nvGrpSpPr>
            <p:cNvPr id="17" name="Group 15">
              <a:extLst>
                <a:ext uri="{FF2B5EF4-FFF2-40B4-BE49-F238E27FC236}">
                  <a16:creationId xmlns:a16="http://schemas.microsoft.com/office/drawing/2014/main" id="{805B013C-11DC-141B-94D7-479A69051DDF}"/>
                </a:ext>
              </a:extLst>
            </p:cNvPr>
            <p:cNvGrpSpPr>
              <a:grpSpLocks/>
            </p:cNvGrpSpPr>
            <p:nvPr/>
          </p:nvGrpSpPr>
          <p:grpSpPr bwMode="auto">
            <a:xfrm flipH="1">
              <a:off x="7431049" y="1882775"/>
              <a:ext cx="1447800" cy="1295400"/>
              <a:chOff x="2832" y="2064"/>
              <a:chExt cx="912" cy="816"/>
            </a:xfrm>
            <a:effectLst>
              <a:glow rad="228600">
                <a:schemeClr val="accent3">
                  <a:satMod val="175000"/>
                  <a:alpha val="40000"/>
                </a:schemeClr>
              </a:glow>
            </a:effectLst>
          </p:grpSpPr>
          <p:sp>
            <p:nvSpPr>
              <p:cNvPr id="19" name="Freeform 16">
                <a:extLst>
                  <a:ext uri="{FF2B5EF4-FFF2-40B4-BE49-F238E27FC236}">
                    <a16:creationId xmlns:a16="http://schemas.microsoft.com/office/drawing/2014/main" id="{256B16B0-34A6-2E40-EA41-5D1F8577438D}"/>
                  </a:ext>
                </a:extLst>
              </p:cNvPr>
              <p:cNvSpPr>
                <a:spLocks/>
              </p:cNvSpPr>
              <p:nvPr/>
            </p:nvSpPr>
            <p:spPr bwMode="auto">
              <a:xfrm>
                <a:off x="3600" y="230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0" name="Freeform 17">
                <a:extLst>
                  <a:ext uri="{FF2B5EF4-FFF2-40B4-BE49-F238E27FC236}">
                    <a16:creationId xmlns:a16="http://schemas.microsoft.com/office/drawing/2014/main" id="{7335F880-07C2-9A74-EAD2-668144D18AE1}"/>
                  </a:ext>
                </a:extLst>
              </p:cNvPr>
              <p:cNvSpPr>
                <a:spLocks/>
              </p:cNvSpPr>
              <p:nvPr/>
            </p:nvSpPr>
            <p:spPr bwMode="auto">
              <a:xfrm>
                <a:off x="3456" y="220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1" name="Freeform 18">
                <a:extLst>
                  <a:ext uri="{FF2B5EF4-FFF2-40B4-BE49-F238E27FC236}">
                    <a16:creationId xmlns:a16="http://schemas.microsoft.com/office/drawing/2014/main" id="{31458579-39DD-084E-1E31-3CC42168C9E6}"/>
                  </a:ext>
                </a:extLst>
              </p:cNvPr>
              <p:cNvSpPr>
                <a:spLocks/>
              </p:cNvSpPr>
              <p:nvPr/>
            </p:nvSpPr>
            <p:spPr bwMode="auto">
              <a:xfrm>
                <a:off x="3312" y="21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2" name="Freeform 19">
                <a:extLst>
                  <a:ext uri="{FF2B5EF4-FFF2-40B4-BE49-F238E27FC236}">
                    <a16:creationId xmlns:a16="http://schemas.microsoft.com/office/drawing/2014/main" id="{A7CE4880-CCF5-EA13-9B4C-371CF37F513F}"/>
                  </a:ext>
                </a:extLst>
              </p:cNvPr>
              <p:cNvSpPr>
                <a:spLocks/>
              </p:cNvSpPr>
              <p:nvPr/>
            </p:nvSpPr>
            <p:spPr bwMode="auto">
              <a:xfrm>
                <a:off x="3168" y="2064"/>
                <a:ext cx="144" cy="288"/>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 name="Freeform 20">
                <a:extLst>
                  <a:ext uri="{FF2B5EF4-FFF2-40B4-BE49-F238E27FC236}">
                    <a16:creationId xmlns:a16="http://schemas.microsoft.com/office/drawing/2014/main" id="{EBCCB61A-94DE-913E-C670-935E44A3019B}"/>
                  </a:ext>
                </a:extLst>
              </p:cNvPr>
              <p:cNvSpPr>
                <a:spLocks/>
              </p:cNvSpPr>
              <p:nvPr/>
            </p:nvSpPr>
            <p:spPr bwMode="auto">
              <a:xfrm>
                <a:off x="2907" y="206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6666FF"/>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4" name="Freeform 21">
                <a:extLst>
                  <a:ext uri="{FF2B5EF4-FFF2-40B4-BE49-F238E27FC236}">
                    <a16:creationId xmlns:a16="http://schemas.microsoft.com/office/drawing/2014/main" id="{8B0FECDC-009D-7391-1BA2-955DF8B72EC1}"/>
                  </a:ext>
                </a:extLst>
              </p:cNvPr>
              <p:cNvSpPr>
                <a:spLocks/>
              </p:cNvSpPr>
              <p:nvPr/>
            </p:nvSpPr>
            <p:spPr bwMode="auto">
              <a:xfrm>
                <a:off x="2917" y="216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6666FF"/>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 name="Freeform 22">
                <a:extLst>
                  <a:ext uri="{FF2B5EF4-FFF2-40B4-BE49-F238E27FC236}">
                    <a16:creationId xmlns:a16="http://schemas.microsoft.com/office/drawing/2014/main" id="{CFE6BBC3-D8E1-C4BA-57A5-F24B5C3A494C}"/>
                  </a:ext>
                </a:extLst>
              </p:cNvPr>
              <p:cNvSpPr>
                <a:spLocks/>
              </p:cNvSpPr>
              <p:nvPr/>
            </p:nvSpPr>
            <p:spPr bwMode="auto">
              <a:xfrm>
                <a:off x="3392" y="240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6666FF"/>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6" name="Freeform 23">
                <a:extLst>
                  <a:ext uri="{FF2B5EF4-FFF2-40B4-BE49-F238E27FC236}">
                    <a16:creationId xmlns:a16="http://schemas.microsoft.com/office/drawing/2014/main" id="{055CF229-4F2E-8977-1442-2F897829E3F6}"/>
                  </a:ext>
                </a:extLst>
              </p:cNvPr>
              <p:cNvSpPr>
                <a:spLocks/>
              </p:cNvSpPr>
              <p:nvPr/>
            </p:nvSpPr>
            <p:spPr bwMode="auto">
              <a:xfrm>
                <a:off x="3168" y="2544"/>
                <a:ext cx="240" cy="336"/>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7" name="Freeform 24">
                <a:extLst>
                  <a:ext uri="{FF2B5EF4-FFF2-40B4-BE49-F238E27FC236}">
                    <a16:creationId xmlns:a16="http://schemas.microsoft.com/office/drawing/2014/main" id="{BBA37919-2F82-1D2C-923D-1B313BE11B4C}"/>
                  </a:ext>
                </a:extLst>
              </p:cNvPr>
              <p:cNvSpPr>
                <a:spLocks/>
              </p:cNvSpPr>
              <p:nvPr/>
            </p:nvSpPr>
            <p:spPr bwMode="auto">
              <a:xfrm>
                <a:off x="3024" y="2448"/>
                <a:ext cx="240" cy="288"/>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8" name="Freeform 25">
                <a:extLst>
                  <a:ext uri="{FF2B5EF4-FFF2-40B4-BE49-F238E27FC236}">
                    <a16:creationId xmlns:a16="http://schemas.microsoft.com/office/drawing/2014/main" id="{29B7C1FD-2BBC-434E-9650-1DA7AD4395A2}"/>
                  </a:ext>
                </a:extLst>
              </p:cNvPr>
              <p:cNvSpPr>
                <a:spLocks/>
              </p:cNvSpPr>
              <p:nvPr/>
            </p:nvSpPr>
            <p:spPr bwMode="auto">
              <a:xfrm>
                <a:off x="2928" y="2352"/>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9" name="Freeform 26">
                <a:extLst>
                  <a:ext uri="{FF2B5EF4-FFF2-40B4-BE49-F238E27FC236}">
                    <a16:creationId xmlns:a16="http://schemas.microsoft.com/office/drawing/2014/main" id="{F709426D-054C-CEAE-91B5-D5E7C25C26E0}"/>
                  </a:ext>
                </a:extLst>
              </p:cNvPr>
              <p:cNvSpPr>
                <a:spLocks/>
              </p:cNvSpPr>
              <p:nvPr/>
            </p:nvSpPr>
            <p:spPr bwMode="auto">
              <a:xfrm>
                <a:off x="2832" y="2256"/>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18" name="Text Box 29">
              <a:extLst>
                <a:ext uri="{FF2B5EF4-FFF2-40B4-BE49-F238E27FC236}">
                  <a16:creationId xmlns:a16="http://schemas.microsoft.com/office/drawing/2014/main" id="{B871F715-68BB-D0D9-0153-CA793DD15E27}"/>
                </a:ext>
              </a:extLst>
            </p:cNvPr>
            <p:cNvSpPr txBox="1">
              <a:spLocks noChangeArrowheads="1"/>
            </p:cNvSpPr>
            <p:nvPr/>
          </p:nvSpPr>
          <p:spPr bwMode="auto">
            <a:xfrm>
              <a:off x="7793386" y="2103438"/>
              <a:ext cx="423514" cy="523220"/>
            </a:xfrm>
            <a:prstGeom prst="rect">
              <a:avLst/>
            </a:prstGeom>
            <a:noFill/>
            <a:ln w="9525">
              <a:noFill/>
              <a:miter lim="800000"/>
              <a:headEnd/>
              <a:tailEnd/>
            </a:ln>
          </p:spPr>
          <p:txBody>
            <a:bodyPr wrap="none">
              <a:spAutoFit/>
            </a:bodyPr>
            <a:lstStyle/>
            <a:p>
              <a:pPr algn="r" eaLnBrk="0" hangingPunct="0"/>
              <a:r>
                <a:rPr lang="en-US" sz="2800" dirty="0">
                  <a:latin typeface="Arial" panose="020B0604020202020204" pitchFamily="34" charset="0"/>
                </a:rPr>
                <a:t>B</a:t>
              </a:r>
            </a:p>
          </p:txBody>
        </p:sp>
      </p:grpSp>
    </p:spTree>
    <p:extLst>
      <p:ext uri="{BB962C8B-B14F-4D97-AF65-F5344CB8AC3E}">
        <p14:creationId xmlns:p14="http://schemas.microsoft.com/office/powerpoint/2010/main" val="517687464"/>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9" name="Slide Number Placeholder 3"/>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D7F95C20-F59D-4679-AC09-B91ED7514594}" type="slidenum">
              <a:rPr lang="ar-SA" sz="1400">
                <a:latin typeface="Arial" panose="020B0604020202020204" pitchFamily="34" charset="0"/>
                <a:cs typeface="Arial" pitchFamily="34" charset="0"/>
              </a:rPr>
              <a:pPr algn="r" eaLnBrk="0" hangingPunct="0"/>
              <a:t>77</a:t>
            </a:fld>
            <a:endParaRPr lang="en-US" sz="1400" dirty="0">
              <a:latin typeface="Arial" panose="020B0604020202020204" pitchFamily="34" charset="0"/>
              <a:cs typeface="Arial" pitchFamily="34" charset="0"/>
            </a:endParaRPr>
          </a:p>
        </p:txBody>
      </p:sp>
      <p:sp>
        <p:nvSpPr>
          <p:cNvPr id="162820" name="AutoShape 57"/>
          <p:cNvSpPr>
            <a:spLocks noChangeArrowheads="1"/>
          </p:cNvSpPr>
          <p:nvPr/>
        </p:nvSpPr>
        <p:spPr bwMode="auto">
          <a:xfrm>
            <a:off x="5886450" y="1933575"/>
            <a:ext cx="1782763" cy="838200"/>
          </a:xfrm>
          <a:prstGeom prst="cloudCallout">
            <a:avLst>
              <a:gd name="adj1" fmla="val -45190"/>
              <a:gd name="adj2" fmla="val 70074"/>
            </a:avLst>
          </a:prstGeom>
          <a:solidFill>
            <a:schemeClr val="bg1"/>
          </a:solidFill>
          <a:ln w="38100">
            <a:solidFill>
              <a:srgbClr val="0000FF"/>
            </a:solidFill>
            <a:round/>
            <a:headEnd/>
            <a:tailEnd/>
          </a:ln>
        </p:spPr>
        <p:txBody>
          <a:bodyPr anchor="ctr"/>
          <a:lstStyle/>
          <a:p>
            <a:pPr algn="ctr" eaLnBrk="0" hangingPunct="0"/>
            <a:r>
              <a:rPr lang="en-US" sz="2000" dirty="0">
                <a:solidFill>
                  <a:srgbClr val="0000FF"/>
                </a:solidFill>
                <a:latin typeface="+mj-lt"/>
              </a:rPr>
              <a:t>mmm…</a:t>
            </a:r>
          </a:p>
        </p:txBody>
      </p:sp>
      <p:sp>
        <p:nvSpPr>
          <p:cNvPr id="162821" name="Oval 2"/>
          <p:cNvSpPr>
            <a:spLocks noChangeArrowheads="1"/>
          </p:cNvSpPr>
          <p:nvPr/>
        </p:nvSpPr>
        <p:spPr bwMode="auto">
          <a:xfrm>
            <a:off x="952500" y="3352800"/>
            <a:ext cx="7239000" cy="2286000"/>
          </a:xfrm>
          <a:prstGeom prst="ellipse">
            <a:avLst/>
          </a:prstGeom>
          <a:solidFill>
            <a:srgbClr val="00FFFF"/>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nvGrpSpPr>
          <p:cNvPr id="162822" name="Group 3"/>
          <p:cNvGrpSpPr>
            <a:grpSpLocks/>
          </p:cNvGrpSpPr>
          <p:nvPr/>
        </p:nvGrpSpPr>
        <p:grpSpPr bwMode="auto">
          <a:xfrm>
            <a:off x="2743200" y="3505200"/>
            <a:ext cx="1447800" cy="685800"/>
            <a:chOff x="576" y="432"/>
            <a:chExt cx="912" cy="432"/>
          </a:xfrm>
        </p:grpSpPr>
        <p:sp>
          <p:nvSpPr>
            <p:cNvPr id="162823" name="Oval 4"/>
            <p:cNvSpPr>
              <a:spLocks noChangeArrowheads="1"/>
            </p:cNvSpPr>
            <p:nvPr/>
          </p:nvSpPr>
          <p:spPr bwMode="auto">
            <a:xfrm>
              <a:off x="576" y="480"/>
              <a:ext cx="720" cy="336"/>
            </a:xfrm>
            <a:prstGeom prst="ellipse">
              <a:avLst/>
            </a:prstGeom>
            <a:solidFill>
              <a:srgbClr val="FF7C80"/>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62824" name="AutoShape 5"/>
            <p:cNvSpPr>
              <a:spLocks noChangeArrowheads="1"/>
            </p:cNvSpPr>
            <p:nvPr/>
          </p:nvSpPr>
          <p:spPr bwMode="auto">
            <a:xfrm>
              <a:off x="1248" y="432"/>
              <a:ext cx="240" cy="432"/>
            </a:xfrm>
            <a:prstGeom prst="moon">
              <a:avLst>
                <a:gd name="adj" fmla="val 50000"/>
              </a:avLst>
            </a:prstGeom>
            <a:solidFill>
              <a:srgbClr val="FF7C80"/>
            </a:solidFill>
            <a:ln w="38100">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62825" name="Oval 6"/>
            <p:cNvSpPr>
              <a:spLocks noChangeArrowheads="1"/>
            </p:cNvSpPr>
            <p:nvPr/>
          </p:nvSpPr>
          <p:spPr bwMode="auto">
            <a:xfrm>
              <a:off x="720" y="576"/>
              <a:ext cx="48" cy="48"/>
            </a:xfrm>
            <a:prstGeom prst="ellipse">
              <a:avLst/>
            </a:prstGeom>
            <a:solidFill>
              <a:schemeClr val="tx1"/>
            </a:solidFill>
            <a:ln w="952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162826" name="Group 7"/>
          <p:cNvGrpSpPr>
            <a:grpSpLocks/>
          </p:cNvGrpSpPr>
          <p:nvPr/>
        </p:nvGrpSpPr>
        <p:grpSpPr bwMode="auto">
          <a:xfrm>
            <a:off x="5486400" y="4648200"/>
            <a:ext cx="1447800" cy="685800"/>
            <a:chOff x="576" y="432"/>
            <a:chExt cx="912" cy="432"/>
          </a:xfrm>
        </p:grpSpPr>
        <p:sp>
          <p:nvSpPr>
            <p:cNvPr id="162827" name="Oval 8"/>
            <p:cNvSpPr>
              <a:spLocks noChangeArrowheads="1"/>
            </p:cNvSpPr>
            <p:nvPr/>
          </p:nvSpPr>
          <p:spPr bwMode="auto">
            <a:xfrm>
              <a:off x="576" y="480"/>
              <a:ext cx="720" cy="336"/>
            </a:xfrm>
            <a:prstGeom prst="ellipse">
              <a:avLst/>
            </a:prstGeom>
            <a:solidFill>
              <a:srgbClr val="FF7C80"/>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62828" name="AutoShape 9"/>
            <p:cNvSpPr>
              <a:spLocks noChangeArrowheads="1"/>
            </p:cNvSpPr>
            <p:nvPr/>
          </p:nvSpPr>
          <p:spPr bwMode="auto">
            <a:xfrm>
              <a:off x="1248" y="432"/>
              <a:ext cx="240" cy="432"/>
            </a:xfrm>
            <a:prstGeom prst="moon">
              <a:avLst>
                <a:gd name="adj" fmla="val 50000"/>
              </a:avLst>
            </a:prstGeom>
            <a:solidFill>
              <a:srgbClr val="FF7C80"/>
            </a:solidFill>
            <a:ln w="38100">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62829" name="Oval 10"/>
            <p:cNvSpPr>
              <a:spLocks noChangeArrowheads="1"/>
            </p:cNvSpPr>
            <p:nvPr/>
          </p:nvSpPr>
          <p:spPr bwMode="auto">
            <a:xfrm>
              <a:off x="720" y="576"/>
              <a:ext cx="48" cy="48"/>
            </a:xfrm>
            <a:prstGeom prst="ellipse">
              <a:avLst/>
            </a:prstGeom>
            <a:solidFill>
              <a:schemeClr val="tx1"/>
            </a:solidFill>
            <a:ln w="952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162830" name="Rectangle 11"/>
          <p:cNvSpPr>
            <a:spLocks noGrp="1" noChangeArrowheads="1"/>
          </p:cNvSpPr>
          <p:nvPr>
            <p:ph type="title" idx="4294967295"/>
          </p:nvPr>
        </p:nvSpPr>
        <p:spPr/>
        <p:txBody>
          <a:bodyPr/>
          <a:lstStyle/>
          <a:p>
            <a:r>
              <a:rPr lang="en-US" sz="4000"/>
              <a:t>Alice releases her pets to Feed</a:t>
            </a:r>
          </a:p>
        </p:txBody>
      </p:sp>
      <p:sp>
        <p:nvSpPr>
          <p:cNvPr id="162843" name="Text Box 24"/>
          <p:cNvSpPr txBox="1">
            <a:spLocks noChangeArrowheads="1"/>
          </p:cNvSpPr>
          <p:nvPr/>
        </p:nvSpPr>
        <p:spPr bwMode="auto">
          <a:xfrm>
            <a:off x="7793386" y="2103438"/>
            <a:ext cx="423514" cy="523220"/>
          </a:xfrm>
          <a:prstGeom prst="rect">
            <a:avLst/>
          </a:prstGeom>
          <a:noFill/>
          <a:ln w="9525">
            <a:noFill/>
            <a:miter lim="800000"/>
            <a:headEnd/>
            <a:tailEnd/>
          </a:ln>
        </p:spPr>
        <p:txBody>
          <a:bodyPr wrap="none">
            <a:spAutoFit/>
          </a:bodyPr>
          <a:lstStyle/>
          <a:p>
            <a:pPr algn="r" eaLnBrk="0" hangingPunct="0"/>
            <a:r>
              <a:rPr lang="en-US" sz="2800" dirty="0">
                <a:solidFill>
                  <a:schemeClr val="bg1"/>
                </a:solidFill>
                <a:latin typeface="Arial" panose="020B0604020202020204" pitchFamily="34" charset="0"/>
              </a:rPr>
              <a:t>B</a:t>
            </a:r>
          </a:p>
        </p:txBody>
      </p:sp>
      <p:grpSp>
        <p:nvGrpSpPr>
          <p:cNvPr id="162844" name="Group 25"/>
          <p:cNvGrpSpPr>
            <a:grpSpLocks/>
          </p:cNvGrpSpPr>
          <p:nvPr/>
        </p:nvGrpSpPr>
        <p:grpSpPr bwMode="auto">
          <a:xfrm>
            <a:off x="3429000" y="2057400"/>
            <a:ext cx="1905000" cy="1714500"/>
            <a:chOff x="1728" y="1008"/>
            <a:chExt cx="1968" cy="2376"/>
          </a:xfrm>
        </p:grpSpPr>
        <p:sp>
          <p:nvSpPr>
            <p:cNvPr id="162845" name="AutoShape 26"/>
            <p:cNvSpPr>
              <a:spLocks noChangeArrowheads="1"/>
            </p:cNvSpPr>
            <p:nvPr/>
          </p:nvSpPr>
          <p:spPr bwMode="auto">
            <a:xfrm>
              <a:off x="1728" y="1008"/>
              <a:ext cx="1968" cy="1104"/>
            </a:xfrm>
            <a:prstGeom prst="cloudCallout">
              <a:avLst>
                <a:gd name="adj1" fmla="val 1778"/>
                <a:gd name="adj2" fmla="val 49273"/>
              </a:avLst>
            </a:prstGeom>
            <a:solidFill>
              <a:schemeClr val="accent1"/>
            </a:solidFill>
            <a:ln w="9525">
              <a:solidFill>
                <a:schemeClr val="tx1"/>
              </a:solidFill>
              <a:round/>
              <a:headEnd/>
              <a:tailEnd/>
            </a:ln>
          </p:spPr>
          <p:txBody>
            <a:bodyPr anchor="ctr"/>
            <a:lstStyle/>
            <a:p>
              <a:pPr algn="ctr" eaLnBrk="0" hangingPunct="0"/>
              <a:endParaRPr lang="en-US" sz="4400" dirty="0">
                <a:solidFill>
                  <a:srgbClr val="0000FF"/>
                </a:solidFill>
                <a:latin typeface="Arial" panose="020B0604020202020204" pitchFamily="34" charset="0"/>
              </a:endParaRPr>
            </a:p>
          </p:txBody>
        </p:sp>
        <p:sp>
          <p:nvSpPr>
            <p:cNvPr id="162846" name="Freeform 27"/>
            <p:cNvSpPr>
              <a:spLocks/>
            </p:cNvSpPr>
            <p:nvPr/>
          </p:nvSpPr>
          <p:spPr bwMode="auto">
            <a:xfrm>
              <a:off x="1992" y="1800"/>
              <a:ext cx="1048" cy="1584"/>
            </a:xfrm>
            <a:custGeom>
              <a:avLst/>
              <a:gdLst>
                <a:gd name="T0" fmla="*/ 504 w 1048"/>
                <a:gd name="T1" fmla="*/ 264 h 1584"/>
                <a:gd name="T2" fmla="*/ 696 w 1048"/>
                <a:gd name="T3" fmla="*/ 120 h 1584"/>
                <a:gd name="T4" fmla="*/ 936 w 1048"/>
                <a:gd name="T5" fmla="*/ 216 h 1584"/>
                <a:gd name="T6" fmla="*/ 1032 w 1048"/>
                <a:gd name="T7" fmla="*/ 1416 h 1584"/>
                <a:gd name="T8" fmla="*/ 840 w 1048"/>
                <a:gd name="T9" fmla="*/ 1224 h 1584"/>
                <a:gd name="T10" fmla="*/ 504 w 1048"/>
                <a:gd name="T11" fmla="*/ 1464 h 1584"/>
                <a:gd name="T12" fmla="*/ 360 w 1048"/>
                <a:gd name="T13" fmla="*/ 1272 h 1584"/>
                <a:gd name="T14" fmla="*/ 24 w 1048"/>
                <a:gd name="T15" fmla="*/ 1320 h 1584"/>
                <a:gd name="T16" fmla="*/ 504 w 1048"/>
                <a:gd name="T17" fmla="*/ 264 h 15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48"/>
                <a:gd name="T28" fmla="*/ 0 h 1584"/>
                <a:gd name="T29" fmla="*/ 1048 w 1048"/>
                <a:gd name="T30" fmla="*/ 1584 h 15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48" h="1584">
                  <a:moveTo>
                    <a:pt x="504" y="264"/>
                  </a:moveTo>
                  <a:cubicBezTo>
                    <a:pt x="616" y="64"/>
                    <a:pt x="624" y="128"/>
                    <a:pt x="696" y="120"/>
                  </a:cubicBezTo>
                  <a:cubicBezTo>
                    <a:pt x="768" y="112"/>
                    <a:pt x="880" y="0"/>
                    <a:pt x="936" y="216"/>
                  </a:cubicBezTo>
                  <a:cubicBezTo>
                    <a:pt x="992" y="432"/>
                    <a:pt x="1048" y="1248"/>
                    <a:pt x="1032" y="1416"/>
                  </a:cubicBezTo>
                  <a:cubicBezTo>
                    <a:pt x="1016" y="1584"/>
                    <a:pt x="928" y="1216"/>
                    <a:pt x="840" y="1224"/>
                  </a:cubicBezTo>
                  <a:cubicBezTo>
                    <a:pt x="752" y="1232"/>
                    <a:pt x="584" y="1456"/>
                    <a:pt x="504" y="1464"/>
                  </a:cubicBezTo>
                  <a:cubicBezTo>
                    <a:pt x="424" y="1472"/>
                    <a:pt x="440" y="1296"/>
                    <a:pt x="360" y="1272"/>
                  </a:cubicBezTo>
                  <a:cubicBezTo>
                    <a:pt x="280" y="1248"/>
                    <a:pt x="0" y="1488"/>
                    <a:pt x="24" y="1320"/>
                  </a:cubicBezTo>
                  <a:cubicBezTo>
                    <a:pt x="48" y="1152"/>
                    <a:pt x="392" y="464"/>
                    <a:pt x="504" y="264"/>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62847" name="Freeform 28"/>
            <p:cNvSpPr>
              <a:spLocks/>
            </p:cNvSpPr>
            <p:nvPr/>
          </p:nvSpPr>
          <p:spPr bwMode="auto">
            <a:xfrm>
              <a:off x="2192" y="1541"/>
              <a:ext cx="1216" cy="627"/>
            </a:xfrm>
            <a:custGeom>
              <a:avLst/>
              <a:gdLst>
                <a:gd name="T0" fmla="*/ 16 w 1216"/>
                <a:gd name="T1" fmla="*/ 139 h 627"/>
                <a:gd name="T2" fmla="*/ 400 w 1216"/>
                <a:gd name="T3" fmla="*/ 619 h 627"/>
                <a:gd name="T4" fmla="*/ 1168 w 1216"/>
                <a:gd name="T5" fmla="*/ 187 h 627"/>
                <a:gd name="T6" fmla="*/ 688 w 1216"/>
                <a:gd name="T7" fmla="*/ 283 h 627"/>
                <a:gd name="T8" fmla="*/ 505 w 1216"/>
                <a:gd name="T9" fmla="*/ 32 h 627"/>
                <a:gd name="T10" fmla="*/ 496 w 1216"/>
                <a:gd name="T11" fmla="*/ 475 h 627"/>
                <a:gd name="T12" fmla="*/ 16 w 1216"/>
                <a:gd name="T13" fmla="*/ 139 h 627"/>
                <a:gd name="T14" fmla="*/ 0 60000 65536"/>
                <a:gd name="T15" fmla="*/ 0 60000 65536"/>
                <a:gd name="T16" fmla="*/ 0 60000 65536"/>
                <a:gd name="T17" fmla="*/ 0 60000 65536"/>
                <a:gd name="T18" fmla="*/ 0 60000 65536"/>
                <a:gd name="T19" fmla="*/ 0 60000 65536"/>
                <a:gd name="T20" fmla="*/ 0 60000 65536"/>
                <a:gd name="T21" fmla="*/ 0 w 1216"/>
                <a:gd name="T22" fmla="*/ 0 h 627"/>
                <a:gd name="T23" fmla="*/ 1216 w 1216"/>
                <a:gd name="T24" fmla="*/ 627 h 6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16" h="627">
                  <a:moveTo>
                    <a:pt x="16" y="139"/>
                  </a:moveTo>
                  <a:cubicBezTo>
                    <a:pt x="0" y="163"/>
                    <a:pt x="208" y="611"/>
                    <a:pt x="400" y="619"/>
                  </a:cubicBezTo>
                  <a:cubicBezTo>
                    <a:pt x="592" y="627"/>
                    <a:pt x="1120" y="243"/>
                    <a:pt x="1168" y="187"/>
                  </a:cubicBezTo>
                  <a:cubicBezTo>
                    <a:pt x="1216" y="131"/>
                    <a:pt x="798" y="309"/>
                    <a:pt x="688" y="283"/>
                  </a:cubicBezTo>
                  <a:cubicBezTo>
                    <a:pt x="578" y="257"/>
                    <a:pt x="537" y="0"/>
                    <a:pt x="505" y="32"/>
                  </a:cubicBezTo>
                  <a:cubicBezTo>
                    <a:pt x="473" y="64"/>
                    <a:pt x="577" y="457"/>
                    <a:pt x="496" y="475"/>
                  </a:cubicBezTo>
                  <a:cubicBezTo>
                    <a:pt x="415" y="493"/>
                    <a:pt x="32" y="115"/>
                    <a:pt x="16" y="139"/>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162848" name="Group 29"/>
          <p:cNvGrpSpPr>
            <a:grpSpLocks/>
          </p:cNvGrpSpPr>
          <p:nvPr/>
        </p:nvGrpSpPr>
        <p:grpSpPr bwMode="auto">
          <a:xfrm>
            <a:off x="6553200" y="4191000"/>
            <a:ext cx="1905000" cy="1714500"/>
            <a:chOff x="1728" y="1008"/>
            <a:chExt cx="1968" cy="2376"/>
          </a:xfrm>
        </p:grpSpPr>
        <p:sp>
          <p:nvSpPr>
            <p:cNvPr id="162849" name="AutoShape 30"/>
            <p:cNvSpPr>
              <a:spLocks noChangeArrowheads="1"/>
            </p:cNvSpPr>
            <p:nvPr/>
          </p:nvSpPr>
          <p:spPr bwMode="auto">
            <a:xfrm>
              <a:off x="1728" y="1008"/>
              <a:ext cx="1968" cy="1104"/>
            </a:xfrm>
            <a:prstGeom prst="cloudCallout">
              <a:avLst>
                <a:gd name="adj1" fmla="val 1778"/>
                <a:gd name="adj2" fmla="val 49273"/>
              </a:avLst>
            </a:prstGeom>
            <a:solidFill>
              <a:schemeClr val="accent1"/>
            </a:solidFill>
            <a:ln w="9525">
              <a:solidFill>
                <a:schemeClr val="tx1"/>
              </a:solidFill>
              <a:round/>
              <a:headEnd/>
              <a:tailEnd/>
            </a:ln>
          </p:spPr>
          <p:txBody>
            <a:bodyPr anchor="ctr"/>
            <a:lstStyle/>
            <a:p>
              <a:pPr algn="ctr" eaLnBrk="0" hangingPunct="0"/>
              <a:endParaRPr lang="en-US" sz="4400" dirty="0">
                <a:solidFill>
                  <a:srgbClr val="0000FF"/>
                </a:solidFill>
                <a:latin typeface="Arial" panose="020B0604020202020204" pitchFamily="34" charset="0"/>
              </a:endParaRPr>
            </a:p>
          </p:txBody>
        </p:sp>
        <p:sp>
          <p:nvSpPr>
            <p:cNvPr id="162850" name="Freeform 31"/>
            <p:cNvSpPr>
              <a:spLocks/>
            </p:cNvSpPr>
            <p:nvPr/>
          </p:nvSpPr>
          <p:spPr bwMode="auto">
            <a:xfrm>
              <a:off x="1992" y="1800"/>
              <a:ext cx="1048" cy="1584"/>
            </a:xfrm>
            <a:custGeom>
              <a:avLst/>
              <a:gdLst>
                <a:gd name="T0" fmla="*/ 504 w 1048"/>
                <a:gd name="T1" fmla="*/ 264 h 1584"/>
                <a:gd name="T2" fmla="*/ 696 w 1048"/>
                <a:gd name="T3" fmla="*/ 120 h 1584"/>
                <a:gd name="T4" fmla="*/ 936 w 1048"/>
                <a:gd name="T5" fmla="*/ 216 h 1584"/>
                <a:gd name="T6" fmla="*/ 1032 w 1048"/>
                <a:gd name="T7" fmla="*/ 1416 h 1584"/>
                <a:gd name="T8" fmla="*/ 840 w 1048"/>
                <a:gd name="T9" fmla="*/ 1224 h 1584"/>
                <a:gd name="T10" fmla="*/ 504 w 1048"/>
                <a:gd name="T11" fmla="*/ 1464 h 1584"/>
                <a:gd name="T12" fmla="*/ 360 w 1048"/>
                <a:gd name="T13" fmla="*/ 1272 h 1584"/>
                <a:gd name="T14" fmla="*/ 24 w 1048"/>
                <a:gd name="T15" fmla="*/ 1320 h 1584"/>
                <a:gd name="T16" fmla="*/ 504 w 1048"/>
                <a:gd name="T17" fmla="*/ 264 h 15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48"/>
                <a:gd name="T28" fmla="*/ 0 h 1584"/>
                <a:gd name="T29" fmla="*/ 1048 w 1048"/>
                <a:gd name="T30" fmla="*/ 1584 h 15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48" h="1584">
                  <a:moveTo>
                    <a:pt x="504" y="264"/>
                  </a:moveTo>
                  <a:cubicBezTo>
                    <a:pt x="616" y="64"/>
                    <a:pt x="624" y="128"/>
                    <a:pt x="696" y="120"/>
                  </a:cubicBezTo>
                  <a:cubicBezTo>
                    <a:pt x="768" y="112"/>
                    <a:pt x="880" y="0"/>
                    <a:pt x="936" y="216"/>
                  </a:cubicBezTo>
                  <a:cubicBezTo>
                    <a:pt x="992" y="432"/>
                    <a:pt x="1048" y="1248"/>
                    <a:pt x="1032" y="1416"/>
                  </a:cubicBezTo>
                  <a:cubicBezTo>
                    <a:pt x="1016" y="1584"/>
                    <a:pt x="928" y="1216"/>
                    <a:pt x="840" y="1224"/>
                  </a:cubicBezTo>
                  <a:cubicBezTo>
                    <a:pt x="752" y="1232"/>
                    <a:pt x="584" y="1456"/>
                    <a:pt x="504" y="1464"/>
                  </a:cubicBezTo>
                  <a:cubicBezTo>
                    <a:pt x="424" y="1472"/>
                    <a:pt x="440" y="1296"/>
                    <a:pt x="360" y="1272"/>
                  </a:cubicBezTo>
                  <a:cubicBezTo>
                    <a:pt x="280" y="1248"/>
                    <a:pt x="0" y="1488"/>
                    <a:pt x="24" y="1320"/>
                  </a:cubicBezTo>
                  <a:cubicBezTo>
                    <a:pt x="48" y="1152"/>
                    <a:pt x="392" y="464"/>
                    <a:pt x="504" y="264"/>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62851" name="Freeform 32"/>
            <p:cNvSpPr>
              <a:spLocks/>
            </p:cNvSpPr>
            <p:nvPr/>
          </p:nvSpPr>
          <p:spPr bwMode="auto">
            <a:xfrm>
              <a:off x="2192" y="1541"/>
              <a:ext cx="1216" cy="627"/>
            </a:xfrm>
            <a:custGeom>
              <a:avLst/>
              <a:gdLst>
                <a:gd name="T0" fmla="*/ 16 w 1216"/>
                <a:gd name="T1" fmla="*/ 139 h 627"/>
                <a:gd name="T2" fmla="*/ 400 w 1216"/>
                <a:gd name="T3" fmla="*/ 619 h 627"/>
                <a:gd name="T4" fmla="*/ 1168 w 1216"/>
                <a:gd name="T5" fmla="*/ 187 h 627"/>
                <a:gd name="T6" fmla="*/ 688 w 1216"/>
                <a:gd name="T7" fmla="*/ 283 h 627"/>
                <a:gd name="T8" fmla="*/ 505 w 1216"/>
                <a:gd name="T9" fmla="*/ 32 h 627"/>
                <a:gd name="T10" fmla="*/ 496 w 1216"/>
                <a:gd name="T11" fmla="*/ 475 h 627"/>
                <a:gd name="T12" fmla="*/ 16 w 1216"/>
                <a:gd name="T13" fmla="*/ 139 h 627"/>
                <a:gd name="T14" fmla="*/ 0 60000 65536"/>
                <a:gd name="T15" fmla="*/ 0 60000 65536"/>
                <a:gd name="T16" fmla="*/ 0 60000 65536"/>
                <a:gd name="T17" fmla="*/ 0 60000 65536"/>
                <a:gd name="T18" fmla="*/ 0 60000 65536"/>
                <a:gd name="T19" fmla="*/ 0 60000 65536"/>
                <a:gd name="T20" fmla="*/ 0 60000 65536"/>
                <a:gd name="T21" fmla="*/ 0 w 1216"/>
                <a:gd name="T22" fmla="*/ 0 h 627"/>
                <a:gd name="T23" fmla="*/ 1216 w 1216"/>
                <a:gd name="T24" fmla="*/ 627 h 6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16" h="627">
                  <a:moveTo>
                    <a:pt x="16" y="139"/>
                  </a:moveTo>
                  <a:cubicBezTo>
                    <a:pt x="0" y="163"/>
                    <a:pt x="208" y="611"/>
                    <a:pt x="400" y="619"/>
                  </a:cubicBezTo>
                  <a:cubicBezTo>
                    <a:pt x="592" y="627"/>
                    <a:pt x="1120" y="243"/>
                    <a:pt x="1168" y="187"/>
                  </a:cubicBezTo>
                  <a:cubicBezTo>
                    <a:pt x="1216" y="131"/>
                    <a:pt x="798" y="309"/>
                    <a:pt x="688" y="283"/>
                  </a:cubicBezTo>
                  <a:cubicBezTo>
                    <a:pt x="578" y="257"/>
                    <a:pt x="537" y="0"/>
                    <a:pt x="505" y="32"/>
                  </a:cubicBezTo>
                  <a:cubicBezTo>
                    <a:pt x="473" y="64"/>
                    <a:pt x="577" y="457"/>
                    <a:pt x="496" y="475"/>
                  </a:cubicBezTo>
                  <a:cubicBezTo>
                    <a:pt x="415" y="493"/>
                    <a:pt x="32" y="115"/>
                    <a:pt x="16" y="139"/>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162852" name="Group 33"/>
          <p:cNvGrpSpPr>
            <a:grpSpLocks/>
          </p:cNvGrpSpPr>
          <p:nvPr/>
        </p:nvGrpSpPr>
        <p:grpSpPr bwMode="auto">
          <a:xfrm flipH="1">
            <a:off x="1371600" y="2819400"/>
            <a:ext cx="5827713" cy="2728913"/>
            <a:chOff x="864" y="1776"/>
            <a:chExt cx="3671" cy="1719"/>
          </a:xfrm>
        </p:grpSpPr>
        <p:sp>
          <p:nvSpPr>
            <p:cNvPr id="162853" name="Oval 34"/>
            <p:cNvSpPr>
              <a:spLocks noChangeArrowheads="1"/>
            </p:cNvSpPr>
            <p:nvPr/>
          </p:nvSpPr>
          <p:spPr bwMode="auto">
            <a:xfrm>
              <a:off x="2643" y="2950"/>
              <a:ext cx="583" cy="203"/>
            </a:xfrm>
            <a:prstGeom prst="ellipse">
              <a:avLst/>
            </a:prstGeom>
            <a:noFill/>
            <a:ln w="9525" algn="ctr">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62854" name="Oval 35"/>
            <p:cNvSpPr>
              <a:spLocks noChangeArrowheads="1"/>
            </p:cNvSpPr>
            <p:nvPr/>
          </p:nvSpPr>
          <p:spPr bwMode="auto">
            <a:xfrm>
              <a:off x="3329" y="3196"/>
              <a:ext cx="583" cy="203"/>
            </a:xfrm>
            <a:prstGeom prst="ellipse">
              <a:avLst/>
            </a:prstGeom>
            <a:noFill/>
            <a:ln w="9525" algn="ctr">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62855" name="Oval 36"/>
            <p:cNvSpPr>
              <a:spLocks noChangeArrowheads="1"/>
            </p:cNvSpPr>
            <p:nvPr/>
          </p:nvSpPr>
          <p:spPr bwMode="auto">
            <a:xfrm>
              <a:off x="2060" y="2747"/>
              <a:ext cx="583" cy="203"/>
            </a:xfrm>
            <a:prstGeom prst="ellipse">
              <a:avLst/>
            </a:prstGeom>
            <a:noFill/>
            <a:ln w="9525" algn="ctr">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62856" name="Freeform 37"/>
            <p:cNvSpPr>
              <a:spLocks/>
            </p:cNvSpPr>
            <p:nvPr/>
          </p:nvSpPr>
          <p:spPr bwMode="auto">
            <a:xfrm>
              <a:off x="2199" y="2240"/>
              <a:ext cx="1167" cy="672"/>
            </a:xfrm>
            <a:custGeom>
              <a:avLst/>
              <a:gdLst>
                <a:gd name="T0" fmla="*/ 0 w 1932"/>
                <a:gd name="T1" fmla="*/ 30 h 1113"/>
                <a:gd name="T2" fmla="*/ 14 w 1932"/>
                <a:gd name="T3" fmla="*/ 30 h 1113"/>
                <a:gd name="T4" fmla="*/ 22 w 1932"/>
                <a:gd name="T5" fmla="*/ 21 h 1113"/>
                <a:gd name="T6" fmla="*/ 31 w 1932"/>
                <a:gd name="T7" fmla="*/ 17 h 1113"/>
                <a:gd name="T8" fmla="*/ 39 w 1932"/>
                <a:gd name="T9" fmla="*/ 21 h 1113"/>
                <a:gd name="T10" fmla="*/ 56 w 1932"/>
                <a:gd name="T11" fmla="*/ 20 h 1113"/>
                <a:gd name="T12" fmla="*/ 31 w 1932"/>
                <a:gd name="T13" fmla="*/ 1 h 1113"/>
                <a:gd name="T14" fmla="*/ 10 w 1932"/>
                <a:gd name="T15" fmla="*/ 11 h 1113"/>
                <a:gd name="T16" fmla="*/ 0 w 1932"/>
                <a:gd name="T17" fmla="*/ 30 h 11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32"/>
                <a:gd name="T28" fmla="*/ 0 h 1113"/>
                <a:gd name="T29" fmla="*/ 1932 w 1932"/>
                <a:gd name="T30" fmla="*/ 1113 h 11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32" h="1113">
                  <a:moveTo>
                    <a:pt x="0" y="1009"/>
                  </a:moveTo>
                  <a:cubicBezTo>
                    <a:pt x="24" y="1113"/>
                    <a:pt x="352" y="1061"/>
                    <a:pt x="480" y="1009"/>
                  </a:cubicBezTo>
                  <a:cubicBezTo>
                    <a:pt x="608" y="957"/>
                    <a:pt x="673" y="766"/>
                    <a:pt x="768" y="697"/>
                  </a:cubicBezTo>
                  <a:cubicBezTo>
                    <a:pt x="863" y="628"/>
                    <a:pt x="956" y="590"/>
                    <a:pt x="1048" y="593"/>
                  </a:cubicBezTo>
                  <a:cubicBezTo>
                    <a:pt x="1140" y="596"/>
                    <a:pt x="1180" y="698"/>
                    <a:pt x="1320" y="713"/>
                  </a:cubicBezTo>
                  <a:cubicBezTo>
                    <a:pt x="1460" y="728"/>
                    <a:pt x="1932" y="792"/>
                    <a:pt x="1888" y="681"/>
                  </a:cubicBezTo>
                  <a:cubicBezTo>
                    <a:pt x="1844" y="570"/>
                    <a:pt x="1315" y="98"/>
                    <a:pt x="1056" y="49"/>
                  </a:cubicBezTo>
                  <a:cubicBezTo>
                    <a:pt x="797" y="0"/>
                    <a:pt x="512" y="225"/>
                    <a:pt x="336" y="385"/>
                  </a:cubicBezTo>
                  <a:cubicBezTo>
                    <a:pt x="160" y="545"/>
                    <a:pt x="70" y="879"/>
                    <a:pt x="0" y="1009"/>
                  </a:cubicBezTo>
                  <a:close/>
                </a:path>
              </a:pathLst>
            </a:custGeom>
            <a:solidFill>
              <a:srgbClr val="6666FF"/>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62857" name="Freeform 38"/>
            <p:cNvSpPr>
              <a:spLocks/>
            </p:cNvSpPr>
            <p:nvPr/>
          </p:nvSpPr>
          <p:spPr bwMode="auto">
            <a:xfrm>
              <a:off x="2784" y="2448"/>
              <a:ext cx="1166" cy="673"/>
            </a:xfrm>
            <a:custGeom>
              <a:avLst/>
              <a:gdLst>
                <a:gd name="T0" fmla="*/ 0 w 1932"/>
                <a:gd name="T1" fmla="*/ 30 h 1113"/>
                <a:gd name="T2" fmla="*/ 14 w 1932"/>
                <a:gd name="T3" fmla="*/ 30 h 1113"/>
                <a:gd name="T4" fmla="*/ 22 w 1932"/>
                <a:gd name="T5" fmla="*/ 21 h 1113"/>
                <a:gd name="T6" fmla="*/ 31 w 1932"/>
                <a:gd name="T7" fmla="*/ 18 h 1113"/>
                <a:gd name="T8" fmla="*/ 39 w 1932"/>
                <a:gd name="T9" fmla="*/ 21 h 1113"/>
                <a:gd name="T10" fmla="*/ 55 w 1932"/>
                <a:gd name="T11" fmla="*/ 20 h 1113"/>
                <a:gd name="T12" fmla="*/ 31 w 1932"/>
                <a:gd name="T13" fmla="*/ 1 h 1113"/>
                <a:gd name="T14" fmla="*/ 10 w 1932"/>
                <a:gd name="T15" fmla="*/ 11 h 1113"/>
                <a:gd name="T16" fmla="*/ 0 w 1932"/>
                <a:gd name="T17" fmla="*/ 30 h 11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32"/>
                <a:gd name="T28" fmla="*/ 0 h 1113"/>
                <a:gd name="T29" fmla="*/ 1932 w 1932"/>
                <a:gd name="T30" fmla="*/ 1113 h 11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32" h="1113">
                  <a:moveTo>
                    <a:pt x="0" y="1009"/>
                  </a:moveTo>
                  <a:cubicBezTo>
                    <a:pt x="24" y="1113"/>
                    <a:pt x="352" y="1061"/>
                    <a:pt x="480" y="1009"/>
                  </a:cubicBezTo>
                  <a:cubicBezTo>
                    <a:pt x="608" y="957"/>
                    <a:pt x="673" y="766"/>
                    <a:pt x="768" y="697"/>
                  </a:cubicBezTo>
                  <a:cubicBezTo>
                    <a:pt x="863" y="628"/>
                    <a:pt x="956" y="590"/>
                    <a:pt x="1048" y="593"/>
                  </a:cubicBezTo>
                  <a:cubicBezTo>
                    <a:pt x="1140" y="596"/>
                    <a:pt x="1180" y="698"/>
                    <a:pt x="1320" y="713"/>
                  </a:cubicBezTo>
                  <a:cubicBezTo>
                    <a:pt x="1460" y="728"/>
                    <a:pt x="1932" y="792"/>
                    <a:pt x="1888" y="681"/>
                  </a:cubicBezTo>
                  <a:cubicBezTo>
                    <a:pt x="1844" y="570"/>
                    <a:pt x="1315" y="98"/>
                    <a:pt x="1056" y="49"/>
                  </a:cubicBezTo>
                  <a:cubicBezTo>
                    <a:pt x="797" y="0"/>
                    <a:pt x="512" y="225"/>
                    <a:pt x="336" y="385"/>
                  </a:cubicBezTo>
                  <a:cubicBezTo>
                    <a:pt x="160" y="545"/>
                    <a:pt x="70" y="879"/>
                    <a:pt x="0" y="1009"/>
                  </a:cubicBezTo>
                  <a:close/>
                </a:path>
              </a:pathLst>
            </a:custGeom>
            <a:solidFill>
              <a:srgbClr val="6666FF"/>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62858" name="Freeform 39"/>
            <p:cNvSpPr>
              <a:spLocks/>
            </p:cNvSpPr>
            <p:nvPr/>
          </p:nvSpPr>
          <p:spPr bwMode="auto">
            <a:xfrm flipH="1">
              <a:off x="1488" y="1776"/>
              <a:ext cx="891" cy="787"/>
            </a:xfrm>
            <a:custGeom>
              <a:avLst/>
              <a:gdLst>
                <a:gd name="T0" fmla="*/ 1 w 1728"/>
                <a:gd name="T1" fmla="*/ 6 h 1664"/>
                <a:gd name="T2" fmla="*/ 6 w 1728"/>
                <a:gd name="T3" fmla="*/ 2 h 1664"/>
                <a:gd name="T4" fmla="*/ 5 w 1728"/>
                <a:gd name="T5" fmla="*/ 0 h 1664"/>
                <a:gd name="T6" fmla="*/ 8 w 1728"/>
                <a:gd name="T7" fmla="*/ 2 h 1664"/>
                <a:gd name="T8" fmla="*/ 16 w 1728"/>
                <a:gd name="T9" fmla="*/ 2 h 1664"/>
                <a:gd name="T10" fmla="*/ 17 w 1728"/>
                <a:gd name="T11" fmla="*/ 4 h 1664"/>
                <a:gd name="T12" fmla="*/ 15 w 1728"/>
                <a:gd name="T13" fmla="*/ 4 h 1664"/>
                <a:gd name="T14" fmla="*/ 13 w 1728"/>
                <a:gd name="T15" fmla="*/ 4 h 1664"/>
                <a:gd name="T16" fmla="*/ 10 w 1728"/>
                <a:gd name="T17" fmla="*/ 3 h 1664"/>
                <a:gd name="T18" fmla="*/ 9 w 1728"/>
                <a:gd name="T19" fmla="*/ 4 h 1664"/>
                <a:gd name="T20" fmla="*/ 8 w 1728"/>
                <a:gd name="T21" fmla="*/ 3 h 1664"/>
                <a:gd name="T22" fmla="*/ 9 w 1728"/>
                <a:gd name="T23" fmla="*/ 4 h 1664"/>
                <a:gd name="T24" fmla="*/ 10 w 1728"/>
                <a:gd name="T25" fmla="*/ 4 h 1664"/>
                <a:gd name="T26" fmla="*/ 13 w 1728"/>
                <a:gd name="T27" fmla="*/ 5 h 1664"/>
                <a:gd name="T28" fmla="*/ 15 w 1728"/>
                <a:gd name="T29" fmla="*/ 4 h 1664"/>
                <a:gd name="T30" fmla="*/ 14 w 1728"/>
                <a:gd name="T31" fmla="*/ 6 h 1664"/>
                <a:gd name="T32" fmla="*/ 10 w 1728"/>
                <a:gd name="T33" fmla="*/ 6 h 1664"/>
                <a:gd name="T34" fmla="*/ 8 w 1728"/>
                <a:gd name="T35" fmla="*/ 6 h 1664"/>
                <a:gd name="T36" fmla="*/ 8 w 1728"/>
                <a:gd name="T37" fmla="*/ 8 h 1664"/>
                <a:gd name="T38" fmla="*/ 2 w 1728"/>
                <a:gd name="T39" fmla="*/ 8 h 1664"/>
                <a:gd name="T40" fmla="*/ 0 w 1728"/>
                <a:gd name="T41" fmla="*/ 6 h 1664"/>
                <a:gd name="T42" fmla="*/ 1 w 1728"/>
                <a:gd name="T43" fmla="*/ 6 h 166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728"/>
                <a:gd name="T67" fmla="*/ 0 h 1664"/>
                <a:gd name="T68" fmla="*/ 1728 w 1728"/>
                <a:gd name="T69" fmla="*/ 1664 h 166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728" h="1664">
                  <a:moveTo>
                    <a:pt x="96" y="1152"/>
                  </a:moveTo>
                  <a:lnTo>
                    <a:pt x="576" y="432"/>
                  </a:lnTo>
                  <a:lnTo>
                    <a:pt x="480" y="0"/>
                  </a:lnTo>
                  <a:lnTo>
                    <a:pt x="864" y="336"/>
                  </a:lnTo>
                  <a:lnTo>
                    <a:pt x="1680" y="480"/>
                  </a:lnTo>
                  <a:lnTo>
                    <a:pt x="1728" y="816"/>
                  </a:lnTo>
                  <a:lnTo>
                    <a:pt x="1536" y="672"/>
                  </a:lnTo>
                  <a:lnTo>
                    <a:pt x="1344" y="816"/>
                  </a:lnTo>
                  <a:lnTo>
                    <a:pt x="1056" y="624"/>
                  </a:lnTo>
                  <a:lnTo>
                    <a:pt x="960" y="720"/>
                  </a:lnTo>
                  <a:lnTo>
                    <a:pt x="805" y="619"/>
                  </a:lnTo>
                  <a:lnTo>
                    <a:pt x="960" y="864"/>
                  </a:lnTo>
                  <a:lnTo>
                    <a:pt x="1056" y="720"/>
                  </a:lnTo>
                  <a:lnTo>
                    <a:pt x="1344" y="912"/>
                  </a:lnTo>
                  <a:lnTo>
                    <a:pt x="1536" y="768"/>
                  </a:lnTo>
                  <a:lnTo>
                    <a:pt x="1488" y="1056"/>
                  </a:lnTo>
                  <a:lnTo>
                    <a:pt x="1008" y="1104"/>
                  </a:lnTo>
                  <a:lnTo>
                    <a:pt x="816" y="1104"/>
                  </a:lnTo>
                  <a:lnTo>
                    <a:pt x="816" y="1584"/>
                  </a:lnTo>
                  <a:cubicBezTo>
                    <a:pt x="712" y="1664"/>
                    <a:pt x="328" y="1648"/>
                    <a:pt x="192" y="1584"/>
                  </a:cubicBezTo>
                  <a:cubicBezTo>
                    <a:pt x="56" y="1520"/>
                    <a:pt x="16" y="1272"/>
                    <a:pt x="0" y="1200"/>
                  </a:cubicBezTo>
                  <a:lnTo>
                    <a:pt x="96" y="1152"/>
                  </a:lnTo>
                  <a:close/>
                </a:path>
              </a:pathLst>
            </a:custGeom>
            <a:solidFill>
              <a:srgbClr val="6666FF"/>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62859" name="Oval 40"/>
            <p:cNvSpPr>
              <a:spLocks noChangeArrowheads="1"/>
            </p:cNvSpPr>
            <p:nvPr/>
          </p:nvSpPr>
          <p:spPr bwMode="auto">
            <a:xfrm flipH="1">
              <a:off x="1986" y="1979"/>
              <a:ext cx="74" cy="68"/>
            </a:xfrm>
            <a:prstGeom prst="ellipse">
              <a:avLst/>
            </a:prstGeom>
            <a:solidFill>
              <a:schemeClr val="bg1"/>
            </a:solidFill>
            <a:ln w="38100" algn="ctr">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62860" name="Freeform 41"/>
            <p:cNvSpPr>
              <a:spLocks/>
            </p:cNvSpPr>
            <p:nvPr/>
          </p:nvSpPr>
          <p:spPr bwMode="auto">
            <a:xfrm>
              <a:off x="3414" y="2530"/>
              <a:ext cx="1121" cy="826"/>
            </a:xfrm>
            <a:custGeom>
              <a:avLst/>
              <a:gdLst>
                <a:gd name="T0" fmla="*/ 53 w 1856"/>
                <a:gd name="T1" fmla="*/ 1 h 1367"/>
                <a:gd name="T2" fmla="*/ 38 w 1856"/>
                <a:gd name="T3" fmla="*/ 15 h 1367"/>
                <a:gd name="T4" fmla="*/ 18 w 1856"/>
                <a:gd name="T5" fmla="*/ 13 h 1367"/>
                <a:gd name="T6" fmla="*/ 2 w 1856"/>
                <a:gd name="T7" fmla="*/ 25 h 1367"/>
                <a:gd name="T8" fmla="*/ 3 w 1856"/>
                <a:gd name="T9" fmla="*/ 37 h 1367"/>
                <a:gd name="T10" fmla="*/ 14 w 1856"/>
                <a:gd name="T11" fmla="*/ 38 h 1367"/>
                <a:gd name="T12" fmla="*/ 22 w 1856"/>
                <a:gd name="T13" fmla="*/ 27 h 1367"/>
                <a:gd name="T14" fmla="*/ 46 w 1856"/>
                <a:gd name="T15" fmla="*/ 22 h 1367"/>
                <a:gd name="T16" fmla="*/ 53 w 1856"/>
                <a:gd name="T17" fmla="*/ 1 h 13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56"/>
                <a:gd name="T28" fmla="*/ 0 h 1367"/>
                <a:gd name="T29" fmla="*/ 1856 w 1856"/>
                <a:gd name="T30" fmla="*/ 1367 h 13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56" h="1367">
                  <a:moveTo>
                    <a:pt x="1809" y="47"/>
                  </a:moveTo>
                  <a:cubicBezTo>
                    <a:pt x="1762" y="0"/>
                    <a:pt x="1486" y="434"/>
                    <a:pt x="1289" y="495"/>
                  </a:cubicBezTo>
                  <a:cubicBezTo>
                    <a:pt x="1092" y="556"/>
                    <a:pt x="825" y="354"/>
                    <a:pt x="625" y="415"/>
                  </a:cubicBezTo>
                  <a:cubicBezTo>
                    <a:pt x="425" y="476"/>
                    <a:pt x="176" y="719"/>
                    <a:pt x="88" y="862"/>
                  </a:cubicBezTo>
                  <a:cubicBezTo>
                    <a:pt x="0" y="1006"/>
                    <a:pt x="32" y="1201"/>
                    <a:pt x="98" y="1275"/>
                  </a:cubicBezTo>
                  <a:cubicBezTo>
                    <a:pt x="163" y="1349"/>
                    <a:pt x="374" y="1367"/>
                    <a:pt x="483" y="1306"/>
                  </a:cubicBezTo>
                  <a:cubicBezTo>
                    <a:pt x="593" y="1244"/>
                    <a:pt x="572" y="998"/>
                    <a:pt x="753" y="909"/>
                  </a:cubicBezTo>
                  <a:cubicBezTo>
                    <a:pt x="934" y="820"/>
                    <a:pt x="1393" y="919"/>
                    <a:pt x="1569" y="775"/>
                  </a:cubicBezTo>
                  <a:cubicBezTo>
                    <a:pt x="1745" y="631"/>
                    <a:pt x="1856" y="94"/>
                    <a:pt x="1809" y="47"/>
                  </a:cubicBezTo>
                  <a:close/>
                </a:path>
              </a:pathLst>
            </a:custGeom>
            <a:solidFill>
              <a:srgbClr val="6666FF"/>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nvGrpSpPr>
            <p:cNvPr id="162861" name="Group 42"/>
            <p:cNvGrpSpPr>
              <a:grpSpLocks/>
            </p:cNvGrpSpPr>
            <p:nvPr/>
          </p:nvGrpSpPr>
          <p:grpSpPr bwMode="auto">
            <a:xfrm>
              <a:off x="864" y="1872"/>
              <a:ext cx="3047" cy="1623"/>
              <a:chOff x="209" y="768"/>
              <a:chExt cx="5046" cy="2688"/>
            </a:xfrm>
          </p:grpSpPr>
          <p:sp>
            <p:nvSpPr>
              <p:cNvPr id="162862" name="Oval 43"/>
              <p:cNvSpPr>
                <a:spLocks noChangeArrowheads="1"/>
              </p:cNvSpPr>
              <p:nvPr/>
            </p:nvSpPr>
            <p:spPr bwMode="auto">
              <a:xfrm>
                <a:off x="2122" y="2712"/>
                <a:ext cx="966" cy="336"/>
              </a:xfrm>
              <a:prstGeom prst="ellipse">
                <a:avLst/>
              </a:prstGeom>
              <a:noFill/>
              <a:ln w="9525" algn="ctr">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62863" name="Oval 44"/>
              <p:cNvSpPr>
                <a:spLocks noChangeArrowheads="1"/>
              </p:cNvSpPr>
              <p:nvPr/>
            </p:nvSpPr>
            <p:spPr bwMode="auto">
              <a:xfrm>
                <a:off x="3258" y="3120"/>
                <a:ext cx="966" cy="336"/>
              </a:xfrm>
              <a:prstGeom prst="ellipse">
                <a:avLst/>
              </a:prstGeom>
              <a:noFill/>
              <a:ln w="9525" algn="ctr">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62864" name="Oval 45"/>
              <p:cNvSpPr>
                <a:spLocks noChangeArrowheads="1"/>
              </p:cNvSpPr>
              <p:nvPr/>
            </p:nvSpPr>
            <p:spPr bwMode="auto">
              <a:xfrm>
                <a:off x="1156" y="2376"/>
                <a:ext cx="966" cy="336"/>
              </a:xfrm>
              <a:prstGeom prst="ellipse">
                <a:avLst/>
              </a:prstGeom>
              <a:noFill/>
              <a:ln w="9525" algn="ctr">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62865" name="Freeform 46"/>
              <p:cNvSpPr>
                <a:spLocks/>
              </p:cNvSpPr>
              <p:nvPr/>
            </p:nvSpPr>
            <p:spPr bwMode="auto">
              <a:xfrm>
                <a:off x="1387" y="1536"/>
                <a:ext cx="1932" cy="1113"/>
              </a:xfrm>
              <a:custGeom>
                <a:avLst/>
                <a:gdLst>
                  <a:gd name="T0" fmla="*/ 0 w 1932"/>
                  <a:gd name="T1" fmla="*/ 1009 h 1113"/>
                  <a:gd name="T2" fmla="*/ 480 w 1932"/>
                  <a:gd name="T3" fmla="*/ 1009 h 1113"/>
                  <a:gd name="T4" fmla="*/ 768 w 1932"/>
                  <a:gd name="T5" fmla="*/ 697 h 1113"/>
                  <a:gd name="T6" fmla="*/ 1048 w 1932"/>
                  <a:gd name="T7" fmla="*/ 593 h 1113"/>
                  <a:gd name="T8" fmla="*/ 1320 w 1932"/>
                  <a:gd name="T9" fmla="*/ 713 h 1113"/>
                  <a:gd name="T10" fmla="*/ 1888 w 1932"/>
                  <a:gd name="T11" fmla="*/ 681 h 1113"/>
                  <a:gd name="T12" fmla="*/ 1056 w 1932"/>
                  <a:gd name="T13" fmla="*/ 49 h 1113"/>
                  <a:gd name="T14" fmla="*/ 336 w 1932"/>
                  <a:gd name="T15" fmla="*/ 385 h 1113"/>
                  <a:gd name="T16" fmla="*/ 0 w 1932"/>
                  <a:gd name="T17" fmla="*/ 1009 h 11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32"/>
                  <a:gd name="T28" fmla="*/ 0 h 1113"/>
                  <a:gd name="T29" fmla="*/ 1932 w 1932"/>
                  <a:gd name="T30" fmla="*/ 1113 h 11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32" h="1113">
                    <a:moveTo>
                      <a:pt x="0" y="1009"/>
                    </a:moveTo>
                    <a:cubicBezTo>
                      <a:pt x="24" y="1113"/>
                      <a:pt x="352" y="1061"/>
                      <a:pt x="480" y="1009"/>
                    </a:cubicBezTo>
                    <a:cubicBezTo>
                      <a:pt x="608" y="957"/>
                      <a:pt x="673" y="766"/>
                      <a:pt x="768" y="697"/>
                    </a:cubicBezTo>
                    <a:cubicBezTo>
                      <a:pt x="863" y="628"/>
                      <a:pt x="956" y="590"/>
                      <a:pt x="1048" y="593"/>
                    </a:cubicBezTo>
                    <a:cubicBezTo>
                      <a:pt x="1140" y="596"/>
                      <a:pt x="1180" y="698"/>
                      <a:pt x="1320" y="713"/>
                    </a:cubicBezTo>
                    <a:cubicBezTo>
                      <a:pt x="1460" y="728"/>
                      <a:pt x="1932" y="792"/>
                      <a:pt x="1888" y="681"/>
                    </a:cubicBezTo>
                    <a:cubicBezTo>
                      <a:pt x="1844" y="570"/>
                      <a:pt x="1315" y="98"/>
                      <a:pt x="1056" y="49"/>
                    </a:cubicBezTo>
                    <a:cubicBezTo>
                      <a:pt x="797" y="0"/>
                      <a:pt x="512" y="225"/>
                      <a:pt x="336" y="385"/>
                    </a:cubicBezTo>
                    <a:cubicBezTo>
                      <a:pt x="160" y="545"/>
                      <a:pt x="70" y="879"/>
                      <a:pt x="0" y="1009"/>
                    </a:cubicBezTo>
                    <a:close/>
                  </a:path>
                </a:pathLst>
              </a:custGeom>
              <a:solidFill>
                <a:srgbClr val="FF0000"/>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62866" name="Freeform 47"/>
              <p:cNvSpPr>
                <a:spLocks/>
              </p:cNvSpPr>
              <p:nvPr/>
            </p:nvSpPr>
            <p:spPr bwMode="auto">
              <a:xfrm>
                <a:off x="2353" y="1900"/>
                <a:ext cx="1932" cy="1113"/>
              </a:xfrm>
              <a:custGeom>
                <a:avLst/>
                <a:gdLst>
                  <a:gd name="T0" fmla="*/ 0 w 1932"/>
                  <a:gd name="T1" fmla="*/ 1009 h 1113"/>
                  <a:gd name="T2" fmla="*/ 480 w 1932"/>
                  <a:gd name="T3" fmla="*/ 1009 h 1113"/>
                  <a:gd name="T4" fmla="*/ 768 w 1932"/>
                  <a:gd name="T5" fmla="*/ 697 h 1113"/>
                  <a:gd name="T6" fmla="*/ 1048 w 1932"/>
                  <a:gd name="T7" fmla="*/ 593 h 1113"/>
                  <a:gd name="T8" fmla="*/ 1320 w 1932"/>
                  <a:gd name="T9" fmla="*/ 713 h 1113"/>
                  <a:gd name="T10" fmla="*/ 1888 w 1932"/>
                  <a:gd name="T11" fmla="*/ 681 h 1113"/>
                  <a:gd name="T12" fmla="*/ 1056 w 1932"/>
                  <a:gd name="T13" fmla="*/ 49 h 1113"/>
                  <a:gd name="T14" fmla="*/ 336 w 1932"/>
                  <a:gd name="T15" fmla="*/ 385 h 1113"/>
                  <a:gd name="T16" fmla="*/ 0 w 1932"/>
                  <a:gd name="T17" fmla="*/ 1009 h 11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32"/>
                  <a:gd name="T28" fmla="*/ 0 h 1113"/>
                  <a:gd name="T29" fmla="*/ 1932 w 1932"/>
                  <a:gd name="T30" fmla="*/ 1113 h 11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32" h="1113">
                    <a:moveTo>
                      <a:pt x="0" y="1009"/>
                    </a:moveTo>
                    <a:cubicBezTo>
                      <a:pt x="24" y="1113"/>
                      <a:pt x="352" y="1061"/>
                      <a:pt x="480" y="1009"/>
                    </a:cubicBezTo>
                    <a:cubicBezTo>
                      <a:pt x="608" y="957"/>
                      <a:pt x="673" y="766"/>
                      <a:pt x="768" y="697"/>
                    </a:cubicBezTo>
                    <a:cubicBezTo>
                      <a:pt x="863" y="628"/>
                      <a:pt x="956" y="590"/>
                      <a:pt x="1048" y="593"/>
                    </a:cubicBezTo>
                    <a:cubicBezTo>
                      <a:pt x="1140" y="596"/>
                      <a:pt x="1180" y="698"/>
                      <a:pt x="1320" y="713"/>
                    </a:cubicBezTo>
                    <a:cubicBezTo>
                      <a:pt x="1460" y="728"/>
                      <a:pt x="1932" y="792"/>
                      <a:pt x="1888" y="681"/>
                    </a:cubicBezTo>
                    <a:cubicBezTo>
                      <a:pt x="1844" y="570"/>
                      <a:pt x="1315" y="98"/>
                      <a:pt x="1056" y="49"/>
                    </a:cubicBezTo>
                    <a:cubicBezTo>
                      <a:pt x="797" y="0"/>
                      <a:pt x="512" y="225"/>
                      <a:pt x="336" y="385"/>
                    </a:cubicBezTo>
                    <a:cubicBezTo>
                      <a:pt x="160" y="545"/>
                      <a:pt x="70" y="879"/>
                      <a:pt x="0" y="1009"/>
                    </a:cubicBezTo>
                    <a:close/>
                  </a:path>
                </a:pathLst>
              </a:custGeom>
              <a:solidFill>
                <a:srgbClr val="FF0000"/>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nvGrpSpPr>
              <p:cNvPr id="162867" name="Group 48"/>
              <p:cNvGrpSpPr>
                <a:grpSpLocks/>
              </p:cNvGrpSpPr>
              <p:nvPr/>
            </p:nvGrpSpPr>
            <p:grpSpPr bwMode="auto">
              <a:xfrm flipH="1">
                <a:off x="209" y="768"/>
                <a:ext cx="1475" cy="1304"/>
                <a:chOff x="3552" y="2736"/>
                <a:chExt cx="1475" cy="1304"/>
              </a:xfrm>
            </p:grpSpPr>
            <p:sp>
              <p:nvSpPr>
                <p:cNvPr id="162868" name="Freeform 49"/>
                <p:cNvSpPr>
                  <a:spLocks/>
                </p:cNvSpPr>
                <p:nvPr/>
              </p:nvSpPr>
              <p:spPr bwMode="auto">
                <a:xfrm>
                  <a:off x="3552" y="2736"/>
                  <a:ext cx="1475" cy="1304"/>
                </a:xfrm>
                <a:custGeom>
                  <a:avLst/>
                  <a:gdLst>
                    <a:gd name="T0" fmla="*/ 32 w 1728"/>
                    <a:gd name="T1" fmla="*/ 209 h 1664"/>
                    <a:gd name="T2" fmla="*/ 190 w 1728"/>
                    <a:gd name="T3" fmla="*/ 78 h 1664"/>
                    <a:gd name="T4" fmla="*/ 159 w 1728"/>
                    <a:gd name="T5" fmla="*/ 0 h 1664"/>
                    <a:gd name="T6" fmla="*/ 286 w 1728"/>
                    <a:gd name="T7" fmla="*/ 61 h 1664"/>
                    <a:gd name="T8" fmla="*/ 555 w 1728"/>
                    <a:gd name="T9" fmla="*/ 87 h 1664"/>
                    <a:gd name="T10" fmla="*/ 571 w 1728"/>
                    <a:gd name="T11" fmla="*/ 148 h 1664"/>
                    <a:gd name="T12" fmla="*/ 507 w 1728"/>
                    <a:gd name="T13" fmla="*/ 122 h 1664"/>
                    <a:gd name="T14" fmla="*/ 444 w 1728"/>
                    <a:gd name="T15" fmla="*/ 148 h 1664"/>
                    <a:gd name="T16" fmla="*/ 348 w 1728"/>
                    <a:gd name="T17" fmla="*/ 113 h 1664"/>
                    <a:gd name="T18" fmla="*/ 317 w 1728"/>
                    <a:gd name="T19" fmla="*/ 130 h 1664"/>
                    <a:gd name="T20" fmla="*/ 265 w 1728"/>
                    <a:gd name="T21" fmla="*/ 112 h 1664"/>
                    <a:gd name="T22" fmla="*/ 317 w 1728"/>
                    <a:gd name="T23" fmla="*/ 157 h 1664"/>
                    <a:gd name="T24" fmla="*/ 348 w 1728"/>
                    <a:gd name="T25" fmla="*/ 130 h 1664"/>
                    <a:gd name="T26" fmla="*/ 444 w 1728"/>
                    <a:gd name="T27" fmla="*/ 166 h 1664"/>
                    <a:gd name="T28" fmla="*/ 507 w 1728"/>
                    <a:gd name="T29" fmla="*/ 139 h 1664"/>
                    <a:gd name="T30" fmla="*/ 491 w 1728"/>
                    <a:gd name="T31" fmla="*/ 192 h 1664"/>
                    <a:gd name="T32" fmla="*/ 333 w 1728"/>
                    <a:gd name="T33" fmla="*/ 200 h 1664"/>
                    <a:gd name="T34" fmla="*/ 270 w 1728"/>
                    <a:gd name="T35" fmla="*/ 200 h 1664"/>
                    <a:gd name="T36" fmla="*/ 270 w 1728"/>
                    <a:gd name="T37" fmla="*/ 288 h 1664"/>
                    <a:gd name="T38" fmla="*/ 63 w 1728"/>
                    <a:gd name="T39" fmla="*/ 288 h 1664"/>
                    <a:gd name="T40" fmla="*/ 0 w 1728"/>
                    <a:gd name="T41" fmla="*/ 218 h 1664"/>
                    <a:gd name="T42" fmla="*/ 32 w 1728"/>
                    <a:gd name="T43" fmla="*/ 209 h 166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728"/>
                    <a:gd name="T67" fmla="*/ 0 h 1664"/>
                    <a:gd name="T68" fmla="*/ 1728 w 1728"/>
                    <a:gd name="T69" fmla="*/ 1664 h 166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728" h="1664">
                      <a:moveTo>
                        <a:pt x="96" y="1152"/>
                      </a:moveTo>
                      <a:lnTo>
                        <a:pt x="576" y="432"/>
                      </a:lnTo>
                      <a:lnTo>
                        <a:pt x="480" y="0"/>
                      </a:lnTo>
                      <a:lnTo>
                        <a:pt x="864" y="336"/>
                      </a:lnTo>
                      <a:lnTo>
                        <a:pt x="1680" y="480"/>
                      </a:lnTo>
                      <a:lnTo>
                        <a:pt x="1728" y="816"/>
                      </a:lnTo>
                      <a:lnTo>
                        <a:pt x="1536" y="672"/>
                      </a:lnTo>
                      <a:lnTo>
                        <a:pt x="1344" y="816"/>
                      </a:lnTo>
                      <a:lnTo>
                        <a:pt x="1056" y="624"/>
                      </a:lnTo>
                      <a:lnTo>
                        <a:pt x="960" y="720"/>
                      </a:lnTo>
                      <a:lnTo>
                        <a:pt x="805" y="619"/>
                      </a:lnTo>
                      <a:lnTo>
                        <a:pt x="960" y="864"/>
                      </a:lnTo>
                      <a:lnTo>
                        <a:pt x="1056" y="720"/>
                      </a:lnTo>
                      <a:lnTo>
                        <a:pt x="1344" y="912"/>
                      </a:lnTo>
                      <a:lnTo>
                        <a:pt x="1536" y="768"/>
                      </a:lnTo>
                      <a:lnTo>
                        <a:pt x="1488" y="1056"/>
                      </a:lnTo>
                      <a:lnTo>
                        <a:pt x="1008" y="1104"/>
                      </a:lnTo>
                      <a:lnTo>
                        <a:pt x="816" y="1104"/>
                      </a:lnTo>
                      <a:lnTo>
                        <a:pt x="816" y="1584"/>
                      </a:lnTo>
                      <a:cubicBezTo>
                        <a:pt x="712" y="1664"/>
                        <a:pt x="328" y="1648"/>
                        <a:pt x="192" y="1584"/>
                      </a:cubicBezTo>
                      <a:cubicBezTo>
                        <a:pt x="56" y="1520"/>
                        <a:pt x="16" y="1272"/>
                        <a:pt x="0" y="1200"/>
                      </a:cubicBezTo>
                      <a:lnTo>
                        <a:pt x="96" y="1152"/>
                      </a:lnTo>
                      <a:close/>
                    </a:path>
                  </a:pathLst>
                </a:custGeom>
                <a:solidFill>
                  <a:srgbClr val="FF0000"/>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62869" name="Oval 50"/>
                <p:cNvSpPr>
                  <a:spLocks noChangeArrowheads="1"/>
                </p:cNvSpPr>
                <p:nvPr/>
              </p:nvSpPr>
              <p:spPr bwMode="auto">
                <a:xfrm>
                  <a:off x="4080" y="3072"/>
                  <a:ext cx="123" cy="113"/>
                </a:xfrm>
                <a:prstGeom prst="ellipse">
                  <a:avLst/>
                </a:prstGeom>
                <a:solidFill>
                  <a:schemeClr val="bg1"/>
                </a:solidFill>
                <a:ln w="38100" algn="ctr">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162870" name="Freeform 51"/>
              <p:cNvSpPr>
                <a:spLocks/>
              </p:cNvSpPr>
              <p:nvPr/>
            </p:nvSpPr>
            <p:spPr bwMode="auto">
              <a:xfrm>
                <a:off x="3399" y="2017"/>
                <a:ext cx="1856" cy="1367"/>
              </a:xfrm>
              <a:custGeom>
                <a:avLst/>
                <a:gdLst>
                  <a:gd name="T0" fmla="*/ 1809 w 1856"/>
                  <a:gd name="T1" fmla="*/ 47 h 1367"/>
                  <a:gd name="T2" fmla="*/ 1289 w 1856"/>
                  <a:gd name="T3" fmla="*/ 495 h 1367"/>
                  <a:gd name="T4" fmla="*/ 625 w 1856"/>
                  <a:gd name="T5" fmla="*/ 415 h 1367"/>
                  <a:gd name="T6" fmla="*/ 88 w 1856"/>
                  <a:gd name="T7" fmla="*/ 862 h 1367"/>
                  <a:gd name="T8" fmla="*/ 98 w 1856"/>
                  <a:gd name="T9" fmla="*/ 1275 h 1367"/>
                  <a:gd name="T10" fmla="*/ 483 w 1856"/>
                  <a:gd name="T11" fmla="*/ 1306 h 1367"/>
                  <a:gd name="T12" fmla="*/ 753 w 1856"/>
                  <a:gd name="T13" fmla="*/ 909 h 1367"/>
                  <a:gd name="T14" fmla="*/ 1569 w 1856"/>
                  <a:gd name="T15" fmla="*/ 775 h 1367"/>
                  <a:gd name="T16" fmla="*/ 1809 w 1856"/>
                  <a:gd name="T17" fmla="*/ 47 h 13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56"/>
                  <a:gd name="T28" fmla="*/ 0 h 1367"/>
                  <a:gd name="T29" fmla="*/ 1856 w 1856"/>
                  <a:gd name="T30" fmla="*/ 1367 h 13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56" h="1367">
                    <a:moveTo>
                      <a:pt x="1809" y="47"/>
                    </a:moveTo>
                    <a:cubicBezTo>
                      <a:pt x="1762" y="0"/>
                      <a:pt x="1486" y="434"/>
                      <a:pt x="1289" y="495"/>
                    </a:cubicBezTo>
                    <a:cubicBezTo>
                      <a:pt x="1092" y="556"/>
                      <a:pt x="825" y="354"/>
                      <a:pt x="625" y="415"/>
                    </a:cubicBezTo>
                    <a:cubicBezTo>
                      <a:pt x="425" y="476"/>
                      <a:pt x="176" y="719"/>
                      <a:pt x="88" y="862"/>
                    </a:cubicBezTo>
                    <a:cubicBezTo>
                      <a:pt x="0" y="1006"/>
                      <a:pt x="32" y="1201"/>
                      <a:pt x="98" y="1275"/>
                    </a:cubicBezTo>
                    <a:cubicBezTo>
                      <a:pt x="163" y="1349"/>
                      <a:pt x="374" y="1367"/>
                      <a:pt x="483" y="1306"/>
                    </a:cubicBezTo>
                    <a:cubicBezTo>
                      <a:pt x="593" y="1244"/>
                      <a:pt x="572" y="998"/>
                      <a:pt x="753" y="909"/>
                    </a:cubicBezTo>
                    <a:cubicBezTo>
                      <a:pt x="934" y="820"/>
                      <a:pt x="1393" y="919"/>
                      <a:pt x="1569" y="775"/>
                    </a:cubicBezTo>
                    <a:cubicBezTo>
                      <a:pt x="1745" y="631"/>
                      <a:pt x="1856" y="94"/>
                      <a:pt x="1809" y="47"/>
                    </a:cubicBezTo>
                    <a:close/>
                  </a:path>
                </a:pathLst>
              </a:custGeom>
              <a:solidFill>
                <a:srgbClr val="FF0000"/>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grpSp>
        <p:nvGrpSpPr>
          <p:cNvPr id="162871" name="Group 52"/>
          <p:cNvGrpSpPr>
            <a:grpSpLocks/>
          </p:cNvGrpSpPr>
          <p:nvPr/>
        </p:nvGrpSpPr>
        <p:grpSpPr bwMode="auto">
          <a:xfrm>
            <a:off x="609600" y="4114800"/>
            <a:ext cx="1905000" cy="1714500"/>
            <a:chOff x="1728" y="1008"/>
            <a:chExt cx="1968" cy="2376"/>
          </a:xfrm>
        </p:grpSpPr>
        <p:sp>
          <p:nvSpPr>
            <p:cNvPr id="162872" name="AutoShape 53"/>
            <p:cNvSpPr>
              <a:spLocks noChangeArrowheads="1"/>
            </p:cNvSpPr>
            <p:nvPr/>
          </p:nvSpPr>
          <p:spPr bwMode="auto">
            <a:xfrm>
              <a:off x="1728" y="1008"/>
              <a:ext cx="1968" cy="1104"/>
            </a:xfrm>
            <a:prstGeom prst="cloudCallout">
              <a:avLst>
                <a:gd name="adj1" fmla="val 1778"/>
                <a:gd name="adj2" fmla="val 49273"/>
              </a:avLst>
            </a:prstGeom>
            <a:solidFill>
              <a:schemeClr val="accent1"/>
            </a:solidFill>
            <a:ln w="9525">
              <a:solidFill>
                <a:schemeClr val="tx1"/>
              </a:solidFill>
              <a:round/>
              <a:headEnd/>
              <a:tailEnd/>
            </a:ln>
          </p:spPr>
          <p:txBody>
            <a:bodyPr anchor="ctr"/>
            <a:lstStyle/>
            <a:p>
              <a:pPr algn="ctr" eaLnBrk="0" hangingPunct="0"/>
              <a:endParaRPr lang="en-US" sz="4400" dirty="0">
                <a:solidFill>
                  <a:srgbClr val="0000FF"/>
                </a:solidFill>
                <a:latin typeface="Arial" panose="020B0604020202020204" pitchFamily="34" charset="0"/>
              </a:endParaRPr>
            </a:p>
          </p:txBody>
        </p:sp>
        <p:sp>
          <p:nvSpPr>
            <p:cNvPr id="162873" name="Freeform 54"/>
            <p:cNvSpPr>
              <a:spLocks/>
            </p:cNvSpPr>
            <p:nvPr/>
          </p:nvSpPr>
          <p:spPr bwMode="auto">
            <a:xfrm>
              <a:off x="1992" y="1800"/>
              <a:ext cx="1048" cy="1584"/>
            </a:xfrm>
            <a:custGeom>
              <a:avLst/>
              <a:gdLst>
                <a:gd name="T0" fmla="*/ 504 w 1048"/>
                <a:gd name="T1" fmla="*/ 264 h 1584"/>
                <a:gd name="T2" fmla="*/ 696 w 1048"/>
                <a:gd name="T3" fmla="*/ 120 h 1584"/>
                <a:gd name="T4" fmla="*/ 936 w 1048"/>
                <a:gd name="T5" fmla="*/ 216 h 1584"/>
                <a:gd name="T6" fmla="*/ 1032 w 1048"/>
                <a:gd name="T7" fmla="*/ 1416 h 1584"/>
                <a:gd name="T8" fmla="*/ 840 w 1048"/>
                <a:gd name="T9" fmla="*/ 1224 h 1584"/>
                <a:gd name="T10" fmla="*/ 504 w 1048"/>
                <a:gd name="T11" fmla="*/ 1464 h 1584"/>
                <a:gd name="T12" fmla="*/ 360 w 1048"/>
                <a:gd name="T13" fmla="*/ 1272 h 1584"/>
                <a:gd name="T14" fmla="*/ 24 w 1048"/>
                <a:gd name="T15" fmla="*/ 1320 h 1584"/>
                <a:gd name="T16" fmla="*/ 504 w 1048"/>
                <a:gd name="T17" fmla="*/ 264 h 15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48"/>
                <a:gd name="T28" fmla="*/ 0 h 1584"/>
                <a:gd name="T29" fmla="*/ 1048 w 1048"/>
                <a:gd name="T30" fmla="*/ 1584 h 15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48" h="1584">
                  <a:moveTo>
                    <a:pt x="504" y="264"/>
                  </a:moveTo>
                  <a:cubicBezTo>
                    <a:pt x="616" y="64"/>
                    <a:pt x="624" y="128"/>
                    <a:pt x="696" y="120"/>
                  </a:cubicBezTo>
                  <a:cubicBezTo>
                    <a:pt x="768" y="112"/>
                    <a:pt x="880" y="0"/>
                    <a:pt x="936" y="216"/>
                  </a:cubicBezTo>
                  <a:cubicBezTo>
                    <a:pt x="992" y="432"/>
                    <a:pt x="1048" y="1248"/>
                    <a:pt x="1032" y="1416"/>
                  </a:cubicBezTo>
                  <a:cubicBezTo>
                    <a:pt x="1016" y="1584"/>
                    <a:pt x="928" y="1216"/>
                    <a:pt x="840" y="1224"/>
                  </a:cubicBezTo>
                  <a:cubicBezTo>
                    <a:pt x="752" y="1232"/>
                    <a:pt x="584" y="1456"/>
                    <a:pt x="504" y="1464"/>
                  </a:cubicBezTo>
                  <a:cubicBezTo>
                    <a:pt x="424" y="1472"/>
                    <a:pt x="440" y="1296"/>
                    <a:pt x="360" y="1272"/>
                  </a:cubicBezTo>
                  <a:cubicBezTo>
                    <a:pt x="280" y="1248"/>
                    <a:pt x="0" y="1488"/>
                    <a:pt x="24" y="1320"/>
                  </a:cubicBezTo>
                  <a:cubicBezTo>
                    <a:pt x="48" y="1152"/>
                    <a:pt x="392" y="464"/>
                    <a:pt x="504" y="264"/>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62874" name="Freeform 55"/>
            <p:cNvSpPr>
              <a:spLocks/>
            </p:cNvSpPr>
            <p:nvPr/>
          </p:nvSpPr>
          <p:spPr bwMode="auto">
            <a:xfrm>
              <a:off x="2192" y="1541"/>
              <a:ext cx="1216" cy="627"/>
            </a:xfrm>
            <a:custGeom>
              <a:avLst/>
              <a:gdLst>
                <a:gd name="T0" fmla="*/ 16 w 1216"/>
                <a:gd name="T1" fmla="*/ 139 h 627"/>
                <a:gd name="T2" fmla="*/ 400 w 1216"/>
                <a:gd name="T3" fmla="*/ 619 h 627"/>
                <a:gd name="T4" fmla="*/ 1168 w 1216"/>
                <a:gd name="T5" fmla="*/ 187 h 627"/>
                <a:gd name="T6" fmla="*/ 688 w 1216"/>
                <a:gd name="T7" fmla="*/ 283 h 627"/>
                <a:gd name="T8" fmla="*/ 505 w 1216"/>
                <a:gd name="T9" fmla="*/ 32 h 627"/>
                <a:gd name="T10" fmla="*/ 496 w 1216"/>
                <a:gd name="T11" fmla="*/ 475 h 627"/>
                <a:gd name="T12" fmla="*/ 16 w 1216"/>
                <a:gd name="T13" fmla="*/ 139 h 627"/>
                <a:gd name="T14" fmla="*/ 0 60000 65536"/>
                <a:gd name="T15" fmla="*/ 0 60000 65536"/>
                <a:gd name="T16" fmla="*/ 0 60000 65536"/>
                <a:gd name="T17" fmla="*/ 0 60000 65536"/>
                <a:gd name="T18" fmla="*/ 0 60000 65536"/>
                <a:gd name="T19" fmla="*/ 0 60000 65536"/>
                <a:gd name="T20" fmla="*/ 0 60000 65536"/>
                <a:gd name="T21" fmla="*/ 0 w 1216"/>
                <a:gd name="T22" fmla="*/ 0 h 627"/>
                <a:gd name="T23" fmla="*/ 1216 w 1216"/>
                <a:gd name="T24" fmla="*/ 627 h 6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16" h="627">
                  <a:moveTo>
                    <a:pt x="16" y="139"/>
                  </a:moveTo>
                  <a:cubicBezTo>
                    <a:pt x="0" y="163"/>
                    <a:pt x="208" y="611"/>
                    <a:pt x="400" y="619"/>
                  </a:cubicBezTo>
                  <a:cubicBezTo>
                    <a:pt x="592" y="627"/>
                    <a:pt x="1120" y="243"/>
                    <a:pt x="1168" y="187"/>
                  </a:cubicBezTo>
                  <a:cubicBezTo>
                    <a:pt x="1216" y="131"/>
                    <a:pt x="798" y="309"/>
                    <a:pt x="688" y="283"/>
                  </a:cubicBezTo>
                  <a:cubicBezTo>
                    <a:pt x="578" y="257"/>
                    <a:pt x="537" y="0"/>
                    <a:pt x="505" y="32"/>
                  </a:cubicBezTo>
                  <a:cubicBezTo>
                    <a:pt x="473" y="64"/>
                    <a:pt x="577" y="457"/>
                    <a:pt x="496" y="475"/>
                  </a:cubicBezTo>
                  <a:cubicBezTo>
                    <a:pt x="415" y="493"/>
                    <a:pt x="32" y="115"/>
                    <a:pt x="16" y="139"/>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162875" name="AutoShape 56"/>
          <p:cNvSpPr>
            <a:spLocks noChangeArrowheads="1"/>
          </p:cNvSpPr>
          <p:nvPr/>
        </p:nvSpPr>
        <p:spPr bwMode="auto">
          <a:xfrm>
            <a:off x="6400800" y="2209800"/>
            <a:ext cx="1782763" cy="838200"/>
          </a:xfrm>
          <a:prstGeom prst="cloudCallout">
            <a:avLst>
              <a:gd name="adj1" fmla="val -45190"/>
              <a:gd name="adj2" fmla="val 70074"/>
            </a:avLst>
          </a:prstGeom>
          <a:solidFill>
            <a:schemeClr val="bg1"/>
          </a:solidFill>
          <a:ln w="38100">
            <a:solidFill>
              <a:srgbClr val="FF0000"/>
            </a:solidFill>
            <a:round/>
            <a:headEnd/>
            <a:tailEnd/>
          </a:ln>
        </p:spPr>
        <p:txBody>
          <a:bodyPr anchor="ctr"/>
          <a:lstStyle/>
          <a:p>
            <a:pPr algn="ctr" eaLnBrk="0" hangingPunct="0"/>
            <a:r>
              <a:rPr lang="en-US" sz="2000" dirty="0">
                <a:solidFill>
                  <a:srgbClr val="FF0000"/>
                </a:solidFill>
                <a:latin typeface="+mj-lt"/>
              </a:rPr>
              <a:t>mmm…</a:t>
            </a:r>
          </a:p>
        </p:txBody>
      </p:sp>
      <p:sp>
        <p:nvSpPr>
          <p:cNvPr id="60" name="Footer Placeholder 1"/>
          <p:cNvSpPr>
            <a:spLocks noGrp="1"/>
          </p:cNvSpPr>
          <p:nvPr>
            <p:ph type="ftr" sz="quarter" idx="10"/>
          </p:nvPr>
        </p:nvSpPr>
        <p:spPr>
          <a:xfrm>
            <a:off x="3124200" y="6245225"/>
            <a:ext cx="3124200" cy="476250"/>
          </a:xfrm>
        </p:spPr>
        <p:txBody>
          <a:bodyPr/>
          <a:lstStyle/>
          <a:p>
            <a:r>
              <a:rPr lang="en-US" dirty="0">
                <a:latin typeface="+mj-lt"/>
              </a:rPr>
              <a:t>Art of Multiprocessor Programming</a:t>
            </a:r>
          </a:p>
        </p:txBody>
      </p:sp>
      <p:grpSp>
        <p:nvGrpSpPr>
          <p:cNvPr id="2" name="Group 1">
            <a:extLst>
              <a:ext uri="{FF2B5EF4-FFF2-40B4-BE49-F238E27FC236}">
                <a16:creationId xmlns:a16="http://schemas.microsoft.com/office/drawing/2014/main" id="{4CB43FDB-1A27-39D8-5473-7603E4C4E6D8}"/>
              </a:ext>
            </a:extLst>
          </p:cNvPr>
          <p:cNvGrpSpPr/>
          <p:nvPr/>
        </p:nvGrpSpPr>
        <p:grpSpPr>
          <a:xfrm>
            <a:off x="806658" y="2067820"/>
            <a:ext cx="1447800" cy="1295400"/>
            <a:chOff x="806658" y="2067820"/>
            <a:chExt cx="1447800" cy="1295400"/>
          </a:xfrm>
        </p:grpSpPr>
        <p:grpSp>
          <p:nvGrpSpPr>
            <p:cNvPr id="3" name="Group 2">
              <a:extLst>
                <a:ext uri="{FF2B5EF4-FFF2-40B4-BE49-F238E27FC236}">
                  <a16:creationId xmlns:a16="http://schemas.microsoft.com/office/drawing/2014/main" id="{4B5BF966-EAA1-F4E7-5492-E0794DCC52B1}"/>
                </a:ext>
              </a:extLst>
            </p:cNvPr>
            <p:cNvGrpSpPr/>
            <p:nvPr/>
          </p:nvGrpSpPr>
          <p:grpSpPr>
            <a:xfrm>
              <a:off x="806658" y="2067820"/>
              <a:ext cx="1447800" cy="1295400"/>
              <a:chOff x="849313" y="2286000"/>
              <a:chExt cx="1447800" cy="1295400"/>
            </a:xfrm>
            <a:effectLst>
              <a:glow rad="228600">
                <a:schemeClr val="accent3">
                  <a:satMod val="175000"/>
                  <a:alpha val="40000"/>
                </a:schemeClr>
              </a:glow>
            </a:effectLst>
          </p:grpSpPr>
          <p:sp>
            <p:nvSpPr>
              <p:cNvPr id="5" name="Freeform 4">
                <a:extLst>
                  <a:ext uri="{FF2B5EF4-FFF2-40B4-BE49-F238E27FC236}">
                    <a16:creationId xmlns:a16="http://schemas.microsoft.com/office/drawing/2014/main" id="{A3C27A27-63D6-C402-3DA4-80928A5F14B7}"/>
                  </a:ext>
                </a:extLst>
              </p:cNvPr>
              <p:cNvSpPr>
                <a:spLocks/>
              </p:cNvSpPr>
              <p:nvPr/>
            </p:nvSpPr>
            <p:spPr bwMode="auto">
              <a:xfrm>
                <a:off x="2068513" y="26670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6" name="Freeform 5">
                <a:extLst>
                  <a:ext uri="{FF2B5EF4-FFF2-40B4-BE49-F238E27FC236}">
                    <a16:creationId xmlns:a16="http://schemas.microsoft.com/office/drawing/2014/main" id="{FDA640BA-DA12-740B-0E23-8BEAC0A832C1}"/>
                  </a:ext>
                </a:extLst>
              </p:cNvPr>
              <p:cNvSpPr>
                <a:spLocks/>
              </p:cNvSpPr>
              <p:nvPr/>
            </p:nvSpPr>
            <p:spPr bwMode="auto">
              <a:xfrm>
                <a:off x="1839913" y="25146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7" name="Freeform 6">
                <a:extLst>
                  <a:ext uri="{FF2B5EF4-FFF2-40B4-BE49-F238E27FC236}">
                    <a16:creationId xmlns:a16="http://schemas.microsoft.com/office/drawing/2014/main" id="{BDBD436D-F031-AE4A-E06D-AEAEAB0CE6F9}"/>
                  </a:ext>
                </a:extLst>
              </p:cNvPr>
              <p:cNvSpPr>
                <a:spLocks/>
              </p:cNvSpPr>
              <p:nvPr/>
            </p:nvSpPr>
            <p:spPr bwMode="auto">
              <a:xfrm>
                <a:off x="1611313" y="23622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8" name="Freeform 7">
                <a:extLst>
                  <a:ext uri="{FF2B5EF4-FFF2-40B4-BE49-F238E27FC236}">
                    <a16:creationId xmlns:a16="http://schemas.microsoft.com/office/drawing/2014/main" id="{5FF29683-764F-48ED-5013-88381AC2E1BD}"/>
                  </a:ext>
                </a:extLst>
              </p:cNvPr>
              <p:cNvSpPr>
                <a:spLocks/>
              </p:cNvSpPr>
              <p:nvPr/>
            </p:nvSpPr>
            <p:spPr bwMode="auto">
              <a:xfrm>
                <a:off x="1382713" y="2286000"/>
                <a:ext cx="228600" cy="457200"/>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9" name="Freeform 8">
                <a:extLst>
                  <a:ext uri="{FF2B5EF4-FFF2-40B4-BE49-F238E27FC236}">
                    <a16:creationId xmlns:a16="http://schemas.microsoft.com/office/drawing/2014/main" id="{439A0EAA-F650-79C3-6ED4-2217EF63CC82}"/>
                  </a:ext>
                </a:extLst>
              </p:cNvPr>
              <p:cNvSpPr>
                <a:spLocks/>
              </p:cNvSpPr>
              <p:nvPr/>
            </p:nvSpPr>
            <p:spPr bwMode="auto">
              <a:xfrm>
                <a:off x="968376" y="2286000"/>
                <a:ext cx="1252538" cy="849313"/>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0" name="Freeform 9">
                <a:extLst>
                  <a:ext uri="{FF2B5EF4-FFF2-40B4-BE49-F238E27FC236}">
                    <a16:creationId xmlns:a16="http://schemas.microsoft.com/office/drawing/2014/main" id="{4DB629E9-3D09-6289-660B-78E9BFD9C984}"/>
                  </a:ext>
                </a:extLst>
              </p:cNvPr>
              <p:cNvSpPr>
                <a:spLocks/>
              </p:cNvSpPr>
              <p:nvPr/>
            </p:nvSpPr>
            <p:spPr bwMode="auto">
              <a:xfrm>
                <a:off x="984251" y="2438400"/>
                <a:ext cx="779463" cy="900113"/>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1" name="Freeform 10">
                <a:extLst>
                  <a:ext uri="{FF2B5EF4-FFF2-40B4-BE49-F238E27FC236}">
                    <a16:creationId xmlns:a16="http://schemas.microsoft.com/office/drawing/2014/main" id="{B516E4AD-DB9F-0AAF-E163-6108145F1B10}"/>
                  </a:ext>
                </a:extLst>
              </p:cNvPr>
              <p:cNvSpPr>
                <a:spLocks/>
              </p:cNvSpPr>
              <p:nvPr/>
            </p:nvSpPr>
            <p:spPr bwMode="auto">
              <a:xfrm>
                <a:off x="1738313" y="2819400"/>
                <a:ext cx="482600" cy="519113"/>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2" name="Freeform 11">
                <a:extLst>
                  <a:ext uri="{FF2B5EF4-FFF2-40B4-BE49-F238E27FC236}">
                    <a16:creationId xmlns:a16="http://schemas.microsoft.com/office/drawing/2014/main" id="{9F2A36B3-CECD-231D-27FC-BE7F8DFBA81F}"/>
                  </a:ext>
                </a:extLst>
              </p:cNvPr>
              <p:cNvSpPr>
                <a:spLocks/>
              </p:cNvSpPr>
              <p:nvPr/>
            </p:nvSpPr>
            <p:spPr bwMode="auto">
              <a:xfrm>
                <a:off x="1382713" y="3048000"/>
                <a:ext cx="381000" cy="533400"/>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3" name="Freeform 12">
                <a:extLst>
                  <a:ext uri="{FF2B5EF4-FFF2-40B4-BE49-F238E27FC236}">
                    <a16:creationId xmlns:a16="http://schemas.microsoft.com/office/drawing/2014/main" id="{4B23B4AA-82DB-D6B0-7846-25E0211A0C56}"/>
                  </a:ext>
                </a:extLst>
              </p:cNvPr>
              <p:cNvSpPr>
                <a:spLocks/>
              </p:cNvSpPr>
              <p:nvPr/>
            </p:nvSpPr>
            <p:spPr bwMode="auto">
              <a:xfrm>
                <a:off x="1154113" y="2895600"/>
                <a:ext cx="381000" cy="457200"/>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4" name="Freeform 13">
                <a:extLst>
                  <a:ext uri="{FF2B5EF4-FFF2-40B4-BE49-F238E27FC236}">
                    <a16:creationId xmlns:a16="http://schemas.microsoft.com/office/drawing/2014/main" id="{EBDB6F83-9945-6158-F61A-AE84121CD6D7}"/>
                  </a:ext>
                </a:extLst>
              </p:cNvPr>
              <p:cNvSpPr>
                <a:spLocks/>
              </p:cNvSpPr>
              <p:nvPr/>
            </p:nvSpPr>
            <p:spPr bwMode="auto">
              <a:xfrm>
                <a:off x="1001713" y="27432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5" name="Freeform 14">
                <a:extLst>
                  <a:ext uri="{FF2B5EF4-FFF2-40B4-BE49-F238E27FC236}">
                    <a16:creationId xmlns:a16="http://schemas.microsoft.com/office/drawing/2014/main" id="{F0E08ACD-17EB-10EE-4430-D7B9F6A47E28}"/>
                  </a:ext>
                </a:extLst>
              </p:cNvPr>
              <p:cNvSpPr>
                <a:spLocks/>
              </p:cNvSpPr>
              <p:nvPr/>
            </p:nvSpPr>
            <p:spPr bwMode="auto">
              <a:xfrm>
                <a:off x="849313" y="25908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4" name="Text Box 28">
              <a:extLst>
                <a:ext uri="{FF2B5EF4-FFF2-40B4-BE49-F238E27FC236}">
                  <a16:creationId xmlns:a16="http://schemas.microsoft.com/office/drawing/2014/main" id="{15DB81B3-98D7-D3D4-38E1-5C9B7D89C328}"/>
                </a:ext>
              </a:extLst>
            </p:cNvPr>
            <p:cNvSpPr txBox="1">
              <a:spLocks noChangeArrowheads="1"/>
            </p:cNvSpPr>
            <p:nvPr/>
          </p:nvSpPr>
          <p:spPr bwMode="auto">
            <a:xfrm>
              <a:off x="1516253" y="2270434"/>
              <a:ext cx="423513" cy="523220"/>
            </a:xfrm>
            <a:prstGeom prst="rect">
              <a:avLst/>
            </a:prstGeom>
            <a:noFill/>
            <a:ln w="9525">
              <a:noFill/>
              <a:miter lim="800000"/>
              <a:headEnd/>
              <a:tailEnd/>
            </a:ln>
          </p:spPr>
          <p:txBody>
            <a:bodyPr wrap="none">
              <a:spAutoFit/>
            </a:bodyPr>
            <a:lstStyle/>
            <a:p>
              <a:pPr algn="r" eaLnBrk="0" hangingPunct="0"/>
              <a:r>
                <a:rPr lang="en-US" sz="2800" dirty="0">
                  <a:latin typeface="Arial" panose="020B0604020202020204" pitchFamily="34" charset="0"/>
                </a:rPr>
                <a:t>A</a:t>
              </a:r>
            </a:p>
          </p:txBody>
        </p:sp>
      </p:grpSp>
    </p:spTree>
    <p:extLst>
      <p:ext uri="{BB962C8B-B14F-4D97-AF65-F5344CB8AC3E}">
        <p14:creationId xmlns:p14="http://schemas.microsoft.com/office/powerpoint/2010/main" val="3919908888"/>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7" name="Slide Number Placeholder 4"/>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4CAA4B50-B10E-40A3-941D-DF1853157D73}" type="slidenum">
              <a:rPr lang="ar-SA" sz="1400">
                <a:latin typeface="Arial" panose="020B0604020202020204" pitchFamily="34" charset="0"/>
                <a:cs typeface="Arial" pitchFamily="34" charset="0"/>
              </a:rPr>
              <a:pPr algn="r" eaLnBrk="0" hangingPunct="0"/>
              <a:t>78</a:t>
            </a:fld>
            <a:endParaRPr lang="en-US" sz="1400" dirty="0">
              <a:latin typeface="Arial" panose="020B0604020202020204" pitchFamily="34" charset="0"/>
              <a:cs typeface="Arial" pitchFamily="34" charset="0"/>
            </a:endParaRPr>
          </a:p>
        </p:txBody>
      </p:sp>
      <p:sp>
        <p:nvSpPr>
          <p:cNvPr id="164868" name="Rectangle 2"/>
          <p:cNvSpPr>
            <a:spLocks noGrp="1" noChangeArrowheads="1"/>
          </p:cNvSpPr>
          <p:nvPr>
            <p:ph type="title" idx="4294967295"/>
          </p:nvPr>
        </p:nvSpPr>
        <p:spPr/>
        <p:txBody>
          <a:bodyPr/>
          <a:lstStyle/>
          <a:p>
            <a:r>
              <a:rPr lang="en-US"/>
              <a:t>Producer/Consumer</a:t>
            </a:r>
          </a:p>
        </p:txBody>
      </p:sp>
      <p:sp>
        <p:nvSpPr>
          <p:cNvPr id="6" name="Footer Placeholder 1"/>
          <p:cNvSpPr>
            <a:spLocks noGrp="1"/>
          </p:cNvSpPr>
          <p:nvPr>
            <p:ph type="ftr" sz="quarter" idx="10"/>
          </p:nvPr>
        </p:nvSpPr>
        <p:spPr>
          <a:xfrm>
            <a:off x="3124200" y="6245225"/>
            <a:ext cx="3124200" cy="476250"/>
          </a:xfrm>
        </p:spPr>
        <p:txBody>
          <a:bodyPr/>
          <a:lstStyle/>
          <a:p>
            <a:r>
              <a:rPr lang="en-US" dirty="0">
                <a:latin typeface="+mj-lt"/>
              </a:rPr>
              <a:t>Art of Multiprocessor Programming</a:t>
            </a:r>
          </a:p>
        </p:txBody>
      </p:sp>
      <p:sp>
        <p:nvSpPr>
          <p:cNvPr id="2" name="TextBox 1">
            <a:extLst>
              <a:ext uri="{FF2B5EF4-FFF2-40B4-BE49-F238E27FC236}">
                <a16:creationId xmlns:a16="http://schemas.microsoft.com/office/drawing/2014/main" id="{0635FAEC-B677-98CD-716A-41EA7B1E086E}"/>
              </a:ext>
            </a:extLst>
          </p:cNvPr>
          <p:cNvSpPr txBox="1"/>
          <p:nvPr/>
        </p:nvSpPr>
        <p:spPr bwMode="auto">
          <a:xfrm>
            <a:off x="1028700" y="1308459"/>
            <a:ext cx="4191000" cy="501676"/>
          </a:xfrm>
          <a:prstGeom prst="rect">
            <a:avLst/>
          </a:prstGeom>
          <a:solidFill>
            <a:schemeClr val="bg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231775" indent="-231775">
              <a:lnSpc>
                <a:spcPct val="95000"/>
              </a:lnSpc>
            </a:pPr>
            <a:r>
              <a:rPr lang="en-US" sz="2800" dirty="0">
                <a:solidFill>
                  <a:srgbClr val="FFFF00"/>
                </a:solidFill>
              </a:rPr>
              <a:t>Alice and Bob can’t meet</a:t>
            </a:r>
            <a:endParaRPr lang="en-US" sz="2800" dirty="0">
              <a:solidFill>
                <a:srgbClr val="FFFF00"/>
              </a:solidFill>
              <a:cs typeface="Times New Roman" pitchFamily="18" charset="0"/>
            </a:endParaRPr>
          </a:p>
        </p:txBody>
      </p:sp>
      <p:sp>
        <p:nvSpPr>
          <p:cNvPr id="3" name="TextBox 2">
            <a:extLst>
              <a:ext uri="{FF2B5EF4-FFF2-40B4-BE49-F238E27FC236}">
                <a16:creationId xmlns:a16="http://schemas.microsoft.com/office/drawing/2014/main" id="{14AED17D-4F8A-EC86-700D-0F1C2C674060}"/>
              </a:ext>
            </a:extLst>
          </p:cNvPr>
          <p:cNvSpPr txBox="1"/>
          <p:nvPr/>
        </p:nvSpPr>
        <p:spPr bwMode="auto">
          <a:xfrm>
            <a:off x="1790700" y="2916847"/>
            <a:ext cx="4572000" cy="501676"/>
          </a:xfrm>
          <a:prstGeom prst="rect">
            <a:avLst/>
          </a:prstGeom>
          <a:solidFill>
            <a:schemeClr val="bg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225425" indent="-225425">
              <a:lnSpc>
                <a:spcPct val="95000"/>
              </a:lnSpc>
            </a:pPr>
            <a:r>
              <a:rPr lang="en-US" sz="2800" dirty="0">
                <a:solidFill>
                  <a:srgbClr val="FFFF00"/>
                </a:solidFill>
              </a:rPr>
              <a:t>So he puts food in the pond</a:t>
            </a:r>
            <a:endParaRPr lang="en-US" sz="2800" dirty="0">
              <a:solidFill>
                <a:srgbClr val="FFFF00"/>
              </a:solidFill>
              <a:cs typeface="Times New Roman" pitchFamily="18" charset="0"/>
            </a:endParaRPr>
          </a:p>
        </p:txBody>
      </p:sp>
      <p:sp>
        <p:nvSpPr>
          <p:cNvPr id="4" name="TextBox 3">
            <a:extLst>
              <a:ext uri="{FF2B5EF4-FFF2-40B4-BE49-F238E27FC236}">
                <a16:creationId xmlns:a16="http://schemas.microsoft.com/office/drawing/2014/main" id="{24A2D623-E23A-6D8E-79B6-E9645E119E39}"/>
              </a:ext>
            </a:extLst>
          </p:cNvPr>
          <p:cNvSpPr txBox="1"/>
          <p:nvPr/>
        </p:nvSpPr>
        <p:spPr bwMode="auto">
          <a:xfrm>
            <a:off x="1790700" y="2112653"/>
            <a:ext cx="6019800" cy="501676"/>
          </a:xfrm>
          <a:prstGeom prst="rect">
            <a:avLst/>
          </a:prstGeom>
          <a:solidFill>
            <a:schemeClr val="bg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225425" indent="-225425">
              <a:lnSpc>
                <a:spcPct val="95000"/>
              </a:lnSpc>
            </a:pPr>
            <a:r>
              <a:rPr lang="en-US" sz="2800" dirty="0">
                <a:solidFill>
                  <a:srgbClr val="FFFF00"/>
                </a:solidFill>
              </a:rPr>
              <a:t>Each has restraining order on other</a:t>
            </a:r>
            <a:endParaRPr lang="en-US" sz="2800" dirty="0">
              <a:solidFill>
                <a:srgbClr val="FFFF00"/>
              </a:solidFill>
              <a:cs typeface="Times New Roman" pitchFamily="18" charset="0"/>
            </a:endParaRPr>
          </a:p>
        </p:txBody>
      </p:sp>
      <p:sp>
        <p:nvSpPr>
          <p:cNvPr id="5" name="TextBox 4">
            <a:extLst>
              <a:ext uri="{FF2B5EF4-FFF2-40B4-BE49-F238E27FC236}">
                <a16:creationId xmlns:a16="http://schemas.microsoft.com/office/drawing/2014/main" id="{2AD971D9-52FD-4918-9CC4-8687598F088A}"/>
              </a:ext>
            </a:extLst>
          </p:cNvPr>
          <p:cNvSpPr txBox="1"/>
          <p:nvPr/>
        </p:nvSpPr>
        <p:spPr bwMode="auto">
          <a:xfrm>
            <a:off x="1790700" y="3721041"/>
            <a:ext cx="5181600" cy="523220"/>
          </a:xfrm>
          <a:prstGeom prst="rect">
            <a:avLst/>
          </a:prstGeom>
          <a:solidFill>
            <a:schemeClr val="bg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And later, she releases the pets</a:t>
            </a:r>
          </a:p>
        </p:txBody>
      </p:sp>
      <p:sp>
        <p:nvSpPr>
          <p:cNvPr id="7" name="TextBox 6">
            <a:extLst>
              <a:ext uri="{FF2B5EF4-FFF2-40B4-BE49-F238E27FC236}">
                <a16:creationId xmlns:a16="http://schemas.microsoft.com/office/drawing/2014/main" id="{353605EA-7CE2-9DA1-63DB-8211AA302C41}"/>
              </a:ext>
            </a:extLst>
          </p:cNvPr>
          <p:cNvSpPr txBox="1"/>
          <p:nvPr/>
        </p:nvSpPr>
        <p:spPr bwMode="auto">
          <a:xfrm>
            <a:off x="1028700" y="4546779"/>
            <a:ext cx="2209800" cy="523220"/>
          </a:xfrm>
          <a:prstGeom prst="rect">
            <a:avLst/>
          </a:prstGeom>
          <a:solidFill>
            <a:schemeClr val="bg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Must avoid</a:t>
            </a:r>
          </a:p>
        </p:txBody>
      </p:sp>
      <p:sp>
        <p:nvSpPr>
          <p:cNvPr id="8" name="TextBox 7">
            <a:extLst>
              <a:ext uri="{FF2B5EF4-FFF2-40B4-BE49-F238E27FC236}">
                <a16:creationId xmlns:a16="http://schemas.microsoft.com/office/drawing/2014/main" id="{394CA1AC-E7F3-E3F3-6899-2345E68CB9DB}"/>
              </a:ext>
            </a:extLst>
          </p:cNvPr>
          <p:cNvSpPr txBox="1"/>
          <p:nvPr/>
        </p:nvSpPr>
        <p:spPr bwMode="auto">
          <a:xfrm>
            <a:off x="1790700" y="5380470"/>
            <a:ext cx="6019800" cy="523220"/>
          </a:xfrm>
          <a:prstGeom prst="rect">
            <a:avLst/>
          </a:prstGeom>
          <a:solidFill>
            <a:schemeClr val="bg1"/>
          </a:solidFill>
          <a:ln w="76200">
            <a:solidFill>
              <a:srgbClr val="0000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Releasing pets when there’s no food</a:t>
            </a:r>
          </a:p>
        </p:txBody>
      </p:sp>
      <p:sp>
        <p:nvSpPr>
          <p:cNvPr id="9" name="TextBox 8">
            <a:extLst>
              <a:ext uri="{FF2B5EF4-FFF2-40B4-BE49-F238E27FC236}">
                <a16:creationId xmlns:a16="http://schemas.microsoft.com/office/drawing/2014/main" id="{2139E315-5882-A85C-34FD-714FAE9D9827}"/>
              </a:ext>
            </a:extLst>
          </p:cNvPr>
          <p:cNvSpPr txBox="1"/>
          <p:nvPr/>
        </p:nvSpPr>
        <p:spPr bwMode="auto">
          <a:xfrm>
            <a:off x="1790700" y="6198255"/>
            <a:ext cx="6553200" cy="523220"/>
          </a:xfrm>
          <a:prstGeom prst="rect">
            <a:avLst/>
          </a:prstGeom>
          <a:solidFill>
            <a:schemeClr val="bg1"/>
          </a:solidFill>
          <a:ln w="76200">
            <a:solidFill>
              <a:srgbClr val="66FF33"/>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Putting out food if uneaten food remains</a:t>
            </a:r>
          </a:p>
        </p:txBody>
      </p:sp>
    </p:spTree>
    <p:extLst>
      <p:ext uri="{BB962C8B-B14F-4D97-AF65-F5344CB8AC3E}">
        <p14:creationId xmlns:p14="http://schemas.microsoft.com/office/powerpoint/2010/main" val="266852109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7" grpId="0" animBg="1"/>
      <p:bldP spid="8" grpId="0" animBg="1"/>
      <p:bldP spid="9"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5" name="Slide Number Placeholder 4"/>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35CEC452-F74A-4FA0-8152-277DF1563722}" type="slidenum">
              <a:rPr lang="ar-SA" sz="1400">
                <a:latin typeface="Arial" panose="020B0604020202020204" pitchFamily="34" charset="0"/>
                <a:cs typeface="Arial" pitchFamily="34" charset="0"/>
              </a:rPr>
              <a:pPr algn="r" eaLnBrk="0" hangingPunct="0"/>
              <a:t>79</a:t>
            </a:fld>
            <a:endParaRPr lang="en-US" sz="1400" dirty="0">
              <a:latin typeface="Arial" panose="020B0604020202020204" pitchFamily="34" charset="0"/>
              <a:cs typeface="Arial" pitchFamily="34" charset="0"/>
            </a:endParaRPr>
          </a:p>
        </p:txBody>
      </p:sp>
      <p:sp>
        <p:nvSpPr>
          <p:cNvPr id="166916" name="Rectangle 2"/>
          <p:cNvSpPr>
            <a:spLocks noGrp="1" noChangeArrowheads="1"/>
          </p:cNvSpPr>
          <p:nvPr>
            <p:ph type="title" idx="4294967295"/>
          </p:nvPr>
        </p:nvSpPr>
        <p:spPr/>
        <p:txBody>
          <a:bodyPr/>
          <a:lstStyle/>
          <a:p>
            <a:r>
              <a:rPr lang="en-US"/>
              <a:t>Producer/Consumer</a:t>
            </a:r>
          </a:p>
        </p:txBody>
      </p:sp>
      <p:sp>
        <p:nvSpPr>
          <p:cNvPr id="6" name="Footer Placeholder 1"/>
          <p:cNvSpPr>
            <a:spLocks noGrp="1"/>
          </p:cNvSpPr>
          <p:nvPr>
            <p:ph type="ftr" sz="quarter" idx="10"/>
          </p:nvPr>
        </p:nvSpPr>
        <p:spPr>
          <a:xfrm>
            <a:off x="3124200" y="6245225"/>
            <a:ext cx="3124200" cy="476250"/>
          </a:xfrm>
        </p:spPr>
        <p:txBody>
          <a:bodyPr/>
          <a:lstStyle/>
          <a:p>
            <a:r>
              <a:rPr lang="en-US" dirty="0">
                <a:latin typeface="+mj-lt"/>
              </a:rPr>
              <a:t>Art of Multiprocessor Programming</a:t>
            </a:r>
          </a:p>
        </p:txBody>
      </p:sp>
      <p:sp>
        <p:nvSpPr>
          <p:cNvPr id="2" name="TextBox 1">
            <a:extLst>
              <a:ext uri="{FF2B5EF4-FFF2-40B4-BE49-F238E27FC236}">
                <a16:creationId xmlns:a16="http://schemas.microsoft.com/office/drawing/2014/main" id="{996CEDEA-2DC9-E92D-AF6B-8948DAB68F18}"/>
              </a:ext>
            </a:extLst>
          </p:cNvPr>
          <p:cNvSpPr txBox="1"/>
          <p:nvPr/>
        </p:nvSpPr>
        <p:spPr bwMode="auto">
          <a:xfrm>
            <a:off x="990600" y="1828800"/>
            <a:ext cx="5562600" cy="501676"/>
          </a:xfrm>
          <a:prstGeom prst="rect">
            <a:avLst/>
          </a:prstGeom>
          <a:solidFill>
            <a:schemeClr val="bg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231775" indent="-231775">
              <a:lnSpc>
                <a:spcPct val="95000"/>
              </a:lnSpc>
            </a:pPr>
            <a:r>
              <a:rPr lang="en-US" sz="2800" dirty="0">
                <a:solidFill>
                  <a:srgbClr val="FFFF00"/>
                </a:solidFill>
              </a:rPr>
              <a:t>Need a mechanism that ensures</a:t>
            </a:r>
            <a:endParaRPr lang="en-US" sz="2800" dirty="0">
              <a:solidFill>
                <a:srgbClr val="FFFF00"/>
              </a:solidFill>
              <a:cs typeface="Times New Roman" pitchFamily="18" charset="0"/>
            </a:endParaRPr>
          </a:p>
        </p:txBody>
      </p:sp>
      <p:sp>
        <p:nvSpPr>
          <p:cNvPr id="3" name="TextBox 2">
            <a:extLst>
              <a:ext uri="{FF2B5EF4-FFF2-40B4-BE49-F238E27FC236}">
                <a16:creationId xmlns:a16="http://schemas.microsoft.com/office/drawing/2014/main" id="{E943AD77-C012-28D7-8A50-8C0877A7CCCA}"/>
              </a:ext>
            </a:extLst>
          </p:cNvPr>
          <p:cNvSpPr txBox="1"/>
          <p:nvPr/>
        </p:nvSpPr>
        <p:spPr bwMode="auto">
          <a:xfrm>
            <a:off x="1879600" y="4190890"/>
            <a:ext cx="4572000" cy="911019"/>
          </a:xfrm>
          <a:prstGeom prst="rect">
            <a:avLst/>
          </a:prstGeom>
          <a:solidFill>
            <a:schemeClr val="bg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225425" indent="-225425">
              <a:lnSpc>
                <a:spcPct val="95000"/>
              </a:lnSpc>
            </a:pPr>
            <a:r>
              <a:rPr lang="en-US" sz="2800" dirty="0">
                <a:solidFill>
                  <a:srgbClr val="FFFF00"/>
                </a:solidFill>
              </a:rPr>
              <a:t>Alice lets Bob know when to put out more food</a:t>
            </a:r>
            <a:endParaRPr lang="en-US" sz="2800" dirty="0">
              <a:solidFill>
                <a:srgbClr val="FFFF00"/>
              </a:solidFill>
              <a:cs typeface="Times New Roman" pitchFamily="18" charset="0"/>
            </a:endParaRPr>
          </a:p>
        </p:txBody>
      </p:sp>
      <p:sp>
        <p:nvSpPr>
          <p:cNvPr id="4" name="TextBox 3">
            <a:extLst>
              <a:ext uri="{FF2B5EF4-FFF2-40B4-BE49-F238E27FC236}">
                <a16:creationId xmlns:a16="http://schemas.microsoft.com/office/drawing/2014/main" id="{3C88D258-9F35-672F-2961-0E9733F2B68D}"/>
              </a:ext>
            </a:extLst>
          </p:cNvPr>
          <p:cNvSpPr txBox="1"/>
          <p:nvPr/>
        </p:nvSpPr>
        <p:spPr bwMode="auto">
          <a:xfrm>
            <a:off x="1879600" y="2783630"/>
            <a:ext cx="5791200" cy="954107"/>
          </a:xfrm>
          <a:prstGeom prst="rect">
            <a:avLst/>
          </a:prstGeom>
          <a:solidFill>
            <a:schemeClr val="bg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Bob lets Alice know when food has been put out</a:t>
            </a:r>
          </a:p>
        </p:txBody>
      </p:sp>
    </p:spTree>
    <p:extLst>
      <p:ext uri="{BB962C8B-B14F-4D97-AF65-F5344CB8AC3E}">
        <p14:creationId xmlns:p14="http://schemas.microsoft.com/office/powerpoint/2010/main" val="20340489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9E40EC9-F43C-7BA3-BD13-A300A372F145}"/>
              </a:ext>
            </a:extLst>
          </p:cNvPr>
          <p:cNvGrpSpPr/>
          <p:nvPr/>
        </p:nvGrpSpPr>
        <p:grpSpPr>
          <a:xfrm>
            <a:off x="806658" y="2067820"/>
            <a:ext cx="1447800" cy="1295400"/>
            <a:chOff x="806658" y="2067820"/>
            <a:chExt cx="1447800" cy="1295400"/>
          </a:xfrm>
        </p:grpSpPr>
        <p:grpSp>
          <p:nvGrpSpPr>
            <p:cNvPr id="3" name="Group 2">
              <a:extLst>
                <a:ext uri="{FF2B5EF4-FFF2-40B4-BE49-F238E27FC236}">
                  <a16:creationId xmlns:a16="http://schemas.microsoft.com/office/drawing/2014/main" id="{7C1DADB5-887E-E3DD-0E0D-76E795AB80E0}"/>
                </a:ext>
              </a:extLst>
            </p:cNvPr>
            <p:cNvGrpSpPr/>
            <p:nvPr/>
          </p:nvGrpSpPr>
          <p:grpSpPr>
            <a:xfrm>
              <a:off x="806658" y="2067820"/>
              <a:ext cx="1447800" cy="1295400"/>
              <a:chOff x="849313" y="2286000"/>
              <a:chExt cx="1447800" cy="1295400"/>
            </a:xfrm>
            <a:effectLst>
              <a:glow rad="228600">
                <a:schemeClr val="accent3">
                  <a:satMod val="175000"/>
                  <a:alpha val="40000"/>
                </a:schemeClr>
              </a:glow>
            </a:effectLst>
          </p:grpSpPr>
          <p:sp>
            <p:nvSpPr>
              <p:cNvPr id="5" name="Freeform 4">
                <a:extLst>
                  <a:ext uri="{FF2B5EF4-FFF2-40B4-BE49-F238E27FC236}">
                    <a16:creationId xmlns:a16="http://schemas.microsoft.com/office/drawing/2014/main" id="{0CD17AAD-164D-8A84-9FDA-DC5681E0B448}"/>
                  </a:ext>
                </a:extLst>
              </p:cNvPr>
              <p:cNvSpPr>
                <a:spLocks/>
              </p:cNvSpPr>
              <p:nvPr/>
            </p:nvSpPr>
            <p:spPr bwMode="auto">
              <a:xfrm>
                <a:off x="2068513" y="26670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6" name="Freeform 5">
                <a:extLst>
                  <a:ext uri="{FF2B5EF4-FFF2-40B4-BE49-F238E27FC236}">
                    <a16:creationId xmlns:a16="http://schemas.microsoft.com/office/drawing/2014/main" id="{3435A9C7-CBED-E7EB-C77F-18AC7DF4DCEE}"/>
                  </a:ext>
                </a:extLst>
              </p:cNvPr>
              <p:cNvSpPr>
                <a:spLocks/>
              </p:cNvSpPr>
              <p:nvPr/>
            </p:nvSpPr>
            <p:spPr bwMode="auto">
              <a:xfrm>
                <a:off x="1839913" y="25146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7" name="Freeform 6">
                <a:extLst>
                  <a:ext uri="{FF2B5EF4-FFF2-40B4-BE49-F238E27FC236}">
                    <a16:creationId xmlns:a16="http://schemas.microsoft.com/office/drawing/2014/main" id="{E3EE5981-F6C2-1EED-6157-EF0B551BBE8B}"/>
                  </a:ext>
                </a:extLst>
              </p:cNvPr>
              <p:cNvSpPr>
                <a:spLocks/>
              </p:cNvSpPr>
              <p:nvPr/>
            </p:nvSpPr>
            <p:spPr bwMode="auto">
              <a:xfrm>
                <a:off x="1611313" y="23622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8" name="Freeform 7">
                <a:extLst>
                  <a:ext uri="{FF2B5EF4-FFF2-40B4-BE49-F238E27FC236}">
                    <a16:creationId xmlns:a16="http://schemas.microsoft.com/office/drawing/2014/main" id="{41BBA817-90DD-BAF4-90B3-85C43BE70EE5}"/>
                  </a:ext>
                </a:extLst>
              </p:cNvPr>
              <p:cNvSpPr>
                <a:spLocks/>
              </p:cNvSpPr>
              <p:nvPr/>
            </p:nvSpPr>
            <p:spPr bwMode="auto">
              <a:xfrm>
                <a:off x="1382713" y="2286000"/>
                <a:ext cx="228600" cy="457200"/>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9" name="Freeform 8">
                <a:extLst>
                  <a:ext uri="{FF2B5EF4-FFF2-40B4-BE49-F238E27FC236}">
                    <a16:creationId xmlns:a16="http://schemas.microsoft.com/office/drawing/2014/main" id="{938DF24D-7AAB-2585-4CA9-A01588C378B9}"/>
                  </a:ext>
                </a:extLst>
              </p:cNvPr>
              <p:cNvSpPr>
                <a:spLocks/>
              </p:cNvSpPr>
              <p:nvPr/>
            </p:nvSpPr>
            <p:spPr bwMode="auto">
              <a:xfrm>
                <a:off x="968376" y="2286000"/>
                <a:ext cx="1252538" cy="849313"/>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0" name="Freeform 9">
                <a:extLst>
                  <a:ext uri="{FF2B5EF4-FFF2-40B4-BE49-F238E27FC236}">
                    <a16:creationId xmlns:a16="http://schemas.microsoft.com/office/drawing/2014/main" id="{D3F94CB3-30C3-8C3F-040C-21F47B514CA5}"/>
                  </a:ext>
                </a:extLst>
              </p:cNvPr>
              <p:cNvSpPr>
                <a:spLocks/>
              </p:cNvSpPr>
              <p:nvPr/>
            </p:nvSpPr>
            <p:spPr bwMode="auto">
              <a:xfrm>
                <a:off x="984251" y="2438400"/>
                <a:ext cx="779463" cy="900113"/>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1" name="Freeform 10">
                <a:extLst>
                  <a:ext uri="{FF2B5EF4-FFF2-40B4-BE49-F238E27FC236}">
                    <a16:creationId xmlns:a16="http://schemas.microsoft.com/office/drawing/2014/main" id="{8DB1BFD6-36CB-E502-6C3D-5D819F8388E7}"/>
                  </a:ext>
                </a:extLst>
              </p:cNvPr>
              <p:cNvSpPr>
                <a:spLocks/>
              </p:cNvSpPr>
              <p:nvPr/>
            </p:nvSpPr>
            <p:spPr bwMode="auto">
              <a:xfrm>
                <a:off x="1738313" y="2819400"/>
                <a:ext cx="482600" cy="519113"/>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2" name="Freeform 11">
                <a:extLst>
                  <a:ext uri="{FF2B5EF4-FFF2-40B4-BE49-F238E27FC236}">
                    <a16:creationId xmlns:a16="http://schemas.microsoft.com/office/drawing/2014/main" id="{D67C33B1-14D2-95DA-488C-D15DEFB3DD28}"/>
                  </a:ext>
                </a:extLst>
              </p:cNvPr>
              <p:cNvSpPr>
                <a:spLocks/>
              </p:cNvSpPr>
              <p:nvPr/>
            </p:nvSpPr>
            <p:spPr bwMode="auto">
              <a:xfrm>
                <a:off x="1382713" y="3048000"/>
                <a:ext cx="381000" cy="533400"/>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3" name="Freeform 12">
                <a:extLst>
                  <a:ext uri="{FF2B5EF4-FFF2-40B4-BE49-F238E27FC236}">
                    <a16:creationId xmlns:a16="http://schemas.microsoft.com/office/drawing/2014/main" id="{E601A90F-4CEC-73B2-DB17-54D86484C5FB}"/>
                  </a:ext>
                </a:extLst>
              </p:cNvPr>
              <p:cNvSpPr>
                <a:spLocks/>
              </p:cNvSpPr>
              <p:nvPr/>
            </p:nvSpPr>
            <p:spPr bwMode="auto">
              <a:xfrm>
                <a:off x="1154113" y="2895600"/>
                <a:ext cx="381000" cy="457200"/>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4" name="Freeform 13">
                <a:extLst>
                  <a:ext uri="{FF2B5EF4-FFF2-40B4-BE49-F238E27FC236}">
                    <a16:creationId xmlns:a16="http://schemas.microsoft.com/office/drawing/2014/main" id="{FD404E34-32C0-7AFF-38AD-CDFBC9F0555C}"/>
                  </a:ext>
                </a:extLst>
              </p:cNvPr>
              <p:cNvSpPr>
                <a:spLocks/>
              </p:cNvSpPr>
              <p:nvPr/>
            </p:nvSpPr>
            <p:spPr bwMode="auto">
              <a:xfrm>
                <a:off x="1001713" y="27432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5" name="Freeform 14">
                <a:extLst>
                  <a:ext uri="{FF2B5EF4-FFF2-40B4-BE49-F238E27FC236}">
                    <a16:creationId xmlns:a16="http://schemas.microsoft.com/office/drawing/2014/main" id="{5DCECB5A-A11D-7E06-D106-1C0E55929B9A}"/>
                  </a:ext>
                </a:extLst>
              </p:cNvPr>
              <p:cNvSpPr>
                <a:spLocks/>
              </p:cNvSpPr>
              <p:nvPr/>
            </p:nvSpPr>
            <p:spPr bwMode="auto">
              <a:xfrm>
                <a:off x="849313" y="25908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4" name="Text Box 28">
              <a:extLst>
                <a:ext uri="{FF2B5EF4-FFF2-40B4-BE49-F238E27FC236}">
                  <a16:creationId xmlns:a16="http://schemas.microsoft.com/office/drawing/2014/main" id="{ECBF648A-ABD9-F0E2-6E8A-ED9F86240966}"/>
                </a:ext>
              </a:extLst>
            </p:cNvPr>
            <p:cNvSpPr txBox="1">
              <a:spLocks noChangeArrowheads="1"/>
            </p:cNvSpPr>
            <p:nvPr/>
          </p:nvSpPr>
          <p:spPr bwMode="auto">
            <a:xfrm>
              <a:off x="1516253" y="2270434"/>
              <a:ext cx="423513" cy="523220"/>
            </a:xfrm>
            <a:prstGeom prst="rect">
              <a:avLst/>
            </a:prstGeom>
            <a:noFill/>
            <a:ln w="9525">
              <a:noFill/>
              <a:miter lim="800000"/>
              <a:headEnd/>
              <a:tailEnd/>
            </a:ln>
          </p:spPr>
          <p:txBody>
            <a:bodyPr wrap="none">
              <a:spAutoFit/>
            </a:bodyPr>
            <a:lstStyle/>
            <a:p>
              <a:pPr algn="r" eaLnBrk="0" hangingPunct="0"/>
              <a:r>
                <a:rPr lang="en-US" sz="2800" dirty="0">
                  <a:latin typeface="Arial" panose="020B0604020202020204" pitchFamily="34" charset="0"/>
                </a:rPr>
                <a:t>A</a:t>
              </a:r>
            </a:p>
          </p:txBody>
        </p:sp>
      </p:grpSp>
      <p:sp>
        <p:nvSpPr>
          <p:cNvPr id="168963" name="Slide Number Placeholder 3"/>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8E55CC42-8FB0-45E9-ABD3-BFC48F910EE2}" type="slidenum">
              <a:rPr lang="ar-SA" sz="1400">
                <a:latin typeface="Arial" panose="020B0604020202020204" pitchFamily="34" charset="0"/>
                <a:cs typeface="Arial" pitchFamily="34" charset="0"/>
              </a:rPr>
              <a:pPr algn="r" eaLnBrk="0" hangingPunct="0"/>
              <a:t>80</a:t>
            </a:fld>
            <a:endParaRPr lang="en-US" sz="1400" dirty="0">
              <a:latin typeface="Arial" panose="020B0604020202020204" pitchFamily="34" charset="0"/>
              <a:cs typeface="Arial" pitchFamily="34" charset="0"/>
            </a:endParaRPr>
          </a:p>
        </p:txBody>
      </p:sp>
      <p:sp>
        <p:nvSpPr>
          <p:cNvPr id="168964" name="Rectangle 2"/>
          <p:cNvSpPr>
            <a:spLocks noGrp="1" noChangeArrowheads="1"/>
          </p:cNvSpPr>
          <p:nvPr>
            <p:ph type="title" idx="4294967295"/>
          </p:nvPr>
        </p:nvSpPr>
        <p:spPr/>
        <p:txBody>
          <a:bodyPr/>
          <a:lstStyle/>
          <a:p>
            <a:r>
              <a:rPr lang="en-US"/>
              <a:t>Surprise Solution</a:t>
            </a:r>
          </a:p>
        </p:txBody>
      </p:sp>
      <p:sp>
        <p:nvSpPr>
          <p:cNvPr id="168989" name="Oval 27"/>
          <p:cNvSpPr>
            <a:spLocks noChangeArrowheads="1"/>
          </p:cNvSpPr>
          <p:nvPr/>
        </p:nvSpPr>
        <p:spPr bwMode="auto">
          <a:xfrm>
            <a:off x="952500" y="3352800"/>
            <a:ext cx="7239000" cy="2286000"/>
          </a:xfrm>
          <a:prstGeom prst="ellipse">
            <a:avLst/>
          </a:prstGeom>
          <a:solidFill>
            <a:srgbClr val="00FFFF"/>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68991" name="Text Box 29"/>
          <p:cNvSpPr txBox="1">
            <a:spLocks noChangeArrowheads="1"/>
          </p:cNvSpPr>
          <p:nvPr/>
        </p:nvSpPr>
        <p:spPr bwMode="auto">
          <a:xfrm>
            <a:off x="7793386" y="2103438"/>
            <a:ext cx="423514" cy="523220"/>
          </a:xfrm>
          <a:prstGeom prst="rect">
            <a:avLst/>
          </a:prstGeom>
          <a:noFill/>
          <a:ln w="9525">
            <a:noFill/>
            <a:miter lim="800000"/>
            <a:headEnd/>
            <a:tailEnd/>
          </a:ln>
        </p:spPr>
        <p:txBody>
          <a:bodyPr wrap="none">
            <a:spAutoFit/>
          </a:bodyPr>
          <a:lstStyle/>
          <a:p>
            <a:pPr algn="r" eaLnBrk="0" hangingPunct="0"/>
            <a:r>
              <a:rPr lang="en-US" sz="2800" dirty="0">
                <a:solidFill>
                  <a:schemeClr val="bg1"/>
                </a:solidFill>
                <a:latin typeface="Arial" panose="020B0604020202020204" pitchFamily="34" charset="0"/>
              </a:rPr>
              <a:t>B</a:t>
            </a:r>
          </a:p>
        </p:txBody>
      </p:sp>
      <p:grpSp>
        <p:nvGrpSpPr>
          <p:cNvPr id="168992" name="Group 30"/>
          <p:cNvGrpSpPr>
            <a:grpSpLocks/>
          </p:cNvGrpSpPr>
          <p:nvPr/>
        </p:nvGrpSpPr>
        <p:grpSpPr bwMode="auto">
          <a:xfrm>
            <a:off x="3429000" y="2057400"/>
            <a:ext cx="1905000" cy="1714500"/>
            <a:chOff x="1728" y="1008"/>
            <a:chExt cx="1968" cy="2376"/>
          </a:xfrm>
        </p:grpSpPr>
        <p:sp>
          <p:nvSpPr>
            <p:cNvPr id="168993" name="AutoShape 31"/>
            <p:cNvSpPr>
              <a:spLocks noChangeArrowheads="1"/>
            </p:cNvSpPr>
            <p:nvPr/>
          </p:nvSpPr>
          <p:spPr bwMode="auto">
            <a:xfrm>
              <a:off x="1728" y="1008"/>
              <a:ext cx="1968" cy="1104"/>
            </a:xfrm>
            <a:prstGeom prst="cloudCallout">
              <a:avLst>
                <a:gd name="adj1" fmla="val 1778"/>
                <a:gd name="adj2" fmla="val 49273"/>
              </a:avLst>
            </a:prstGeom>
            <a:solidFill>
              <a:schemeClr val="accent1"/>
            </a:solidFill>
            <a:ln w="9525">
              <a:solidFill>
                <a:schemeClr val="tx1"/>
              </a:solidFill>
              <a:round/>
              <a:headEnd/>
              <a:tailEnd/>
            </a:ln>
          </p:spPr>
          <p:txBody>
            <a:bodyPr anchor="ctr"/>
            <a:lstStyle/>
            <a:p>
              <a:pPr algn="ctr" eaLnBrk="0" hangingPunct="0"/>
              <a:endParaRPr lang="en-US" sz="4400" dirty="0">
                <a:solidFill>
                  <a:srgbClr val="0000FF"/>
                </a:solidFill>
                <a:latin typeface="Arial" panose="020B0604020202020204" pitchFamily="34" charset="0"/>
              </a:endParaRPr>
            </a:p>
          </p:txBody>
        </p:sp>
        <p:sp>
          <p:nvSpPr>
            <p:cNvPr id="168994" name="Freeform 32"/>
            <p:cNvSpPr>
              <a:spLocks/>
            </p:cNvSpPr>
            <p:nvPr/>
          </p:nvSpPr>
          <p:spPr bwMode="auto">
            <a:xfrm>
              <a:off x="1992" y="1800"/>
              <a:ext cx="1048" cy="1584"/>
            </a:xfrm>
            <a:custGeom>
              <a:avLst/>
              <a:gdLst>
                <a:gd name="T0" fmla="*/ 504 w 1048"/>
                <a:gd name="T1" fmla="*/ 264 h 1584"/>
                <a:gd name="T2" fmla="*/ 696 w 1048"/>
                <a:gd name="T3" fmla="*/ 120 h 1584"/>
                <a:gd name="T4" fmla="*/ 936 w 1048"/>
                <a:gd name="T5" fmla="*/ 216 h 1584"/>
                <a:gd name="T6" fmla="*/ 1032 w 1048"/>
                <a:gd name="T7" fmla="*/ 1416 h 1584"/>
                <a:gd name="T8" fmla="*/ 840 w 1048"/>
                <a:gd name="T9" fmla="*/ 1224 h 1584"/>
                <a:gd name="T10" fmla="*/ 504 w 1048"/>
                <a:gd name="T11" fmla="*/ 1464 h 1584"/>
                <a:gd name="T12" fmla="*/ 360 w 1048"/>
                <a:gd name="T13" fmla="*/ 1272 h 1584"/>
                <a:gd name="T14" fmla="*/ 24 w 1048"/>
                <a:gd name="T15" fmla="*/ 1320 h 1584"/>
                <a:gd name="T16" fmla="*/ 504 w 1048"/>
                <a:gd name="T17" fmla="*/ 264 h 15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48"/>
                <a:gd name="T28" fmla="*/ 0 h 1584"/>
                <a:gd name="T29" fmla="*/ 1048 w 1048"/>
                <a:gd name="T30" fmla="*/ 1584 h 15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48" h="1584">
                  <a:moveTo>
                    <a:pt x="504" y="264"/>
                  </a:moveTo>
                  <a:cubicBezTo>
                    <a:pt x="616" y="64"/>
                    <a:pt x="624" y="128"/>
                    <a:pt x="696" y="120"/>
                  </a:cubicBezTo>
                  <a:cubicBezTo>
                    <a:pt x="768" y="112"/>
                    <a:pt x="880" y="0"/>
                    <a:pt x="936" y="216"/>
                  </a:cubicBezTo>
                  <a:cubicBezTo>
                    <a:pt x="992" y="432"/>
                    <a:pt x="1048" y="1248"/>
                    <a:pt x="1032" y="1416"/>
                  </a:cubicBezTo>
                  <a:cubicBezTo>
                    <a:pt x="1016" y="1584"/>
                    <a:pt x="928" y="1216"/>
                    <a:pt x="840" y="1224"/>
                  </a:cubicBezTo>
                  <a:cubicBezTo>
                    <a:pt x="752" y="1232"/>
                    <a:pt x="584" y="1456"/>
                    <a:pt x="504" y="1464"/>
                  </a:cubicBezTo>
                  <a:cubicBezTo>
                    <a:pt x="424" y="1472"/>
                    <a:pt x="440" y="1296"/>
                    <a:pt x="360" y="1272"/>
                  </a:cubicBezTo>
                  <a:cubicBezTo>
                    <a:pt x="280" y="1248"/>
                    <a:pt x="0" y="1488"/>
                    <a:pt x="24" y="1320"/>
                  </a:cubicBezTo>
                  <a:cubicBezTo>
                    <a:pt x="48" y="1152"/>
                    <a:pt x="392" y="464"/>
                    <a:pt x="504" y="264"/>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68995" name="Freeform 33"/>
            <p:cNvSpPr>
              <a:spLocks/>
            </p:cNvSpPr>
            <p:nvPr/>
          </p:nvSpPr>
          <p:spPr bwMode="auto">
            <a:xfrm>
              <a:off x="2192" y="1541"/>
              <a:ext cx="1216" cy="627"/>
            </a:xfrm>
            <a:custGeom>
              <a:avLst/>
              <a:gdLst>
                <a:gd name="T0" fmla="*/ 16 w 1216"/>
                <a:gd name="T1" fmla="*/ 139 h 627"/>
                <a:gd name="T2" fmla="*/ 400 w 1216"/>
                <a:gd name="T3" fmla="*/ 619 h 627"/>
                <a:gd name="T4" fmla="*/ 1168 w 1216"/>
                <a:gd name="T5" fmla="*/ 187 h 627"/>
                <a:gd name="T6" fmla="*/ 688 w 1216"/>
                <a:gd name="T7" fmla="*/ 283 h 627"/>
                <a:gd name="T8" fmla="*/ 505 w 1216"/>
                <a:gd name="T9" fmla="*/ 32 h 627"/>
                <a:gd name="T10" fmla="*/ 496 w 1216"/>
                <a:gd name="T11" fmla="*/ 475 h 627"/>
                <a:gd name="T12" fmla="*/ 16 w 1216"/>
                <a:gd name="T13" fmla="*/ 139 h 627"/>
                <a:gd name="T14" fmla="*/ 0 60000 65536"/>
                <a:gd name="T15" fmla="*/ 0 60000 65536"/>
                <a:gd name="T16" fmla="*/ 0 60000 65536"/>
                <a:gd name="T17" fmla="*/ 0 60000 65536"/>
                <a:gd name="T18" fmla="*/ 0 60000 65536"/>
                <a:gd name="T19" fmla="*/ 0 60000 65536"/>
                <a:gd name="T20" fmla="*/ 0 60000 65536"/>
                <a:gd name="T21" fmla="*/ 0 w 1216"/>
                <a:gd name="T22" fmla="*/ 0 h 627"/>
                <a:gd name="T23" fmla="*/ 1216 w 1216"/>
                <a:gd name="T24" fmla="*/ 627 h 6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16" h="627">
                  <a:moveTo>
                    <a:pt x="16" y="139"/>
                  </a:moveTo>
                  <a:cubicBezTo>
                    <a:pt x="0" y="163"/>
                    <a:pt x="208" y="611"/>
                    <a:pt x="400" y="619"/>
                  </a:cubicBezTo>
                  <a:cubicBezTo>
                    <a:pt x="592" y="627"/>
                    <a:pt x="1120" y="243"/>
                    <a:pt x="1168" y="187"/>
                  </a:cubicBezTo>
                  <a:cubicBezTo>
                    <a:pt x="1216" y="131"/>
                    <a:pt x="798" y="309"/>
                    <a:pt x="688" y="283"/>
                  </a:cubicBezTo>
                  <a:cubicBezTo>
                    <a:pt x="578" y="257"/>
                    <a:pt x="537" y="0"/>
                    <a:pt x="505" y="32"/>
                  </a:cubicBezTo>
                  <a:cubicBezTo>
                    <a:pt x="473" y="64"/>
                    <a:pt x="577" y="457"/>
                    <a:pt x="496" y="475"/>
                  </a:cubicBezTo>
                  <a:cubicBezTo>
                    <a:pt x="415" y="493"/>
                    <a:pt x="32" y="115"/>
                    <a:pt x="16" y="139"/>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168996" name="Group 34"/>
          <p:cNvGrpSpPr>
            <a:grpSpLocks/>
          </p:cNvGrpSpPr>
          <p:nvPr/>
        </p:nvGrpSpPr>
        <p:grpSpPr bwMode="auto">
          <a:xfrm>
            <a:off x="6553200" y="4191000"/>
            <a:ext cx="1905000" cy="1714500"/>
            <a:chOff x="1728" y="1008"/>
            <a:chExt cx="1968" cy="2376"/>
          </a:xfrm>
        </p:grpSpPr>
        <p:sp>
          <p:nvSpPr>
            <p:cNvPr id="168997" name="AutoShape 35"/>
            <p:cNvSpPr>
              <a:spLocks noChangeArrowheads="1"/>
            </p:cNvSpPr>
            <p:nvPr/>
          </p:nvSpPr>
          <p:spPr bwMode="auto">
            <a:xfrm>
              <a:off x="1728" y="1008"/>
              <a:ext cx="1968" cy="1104"/>
            </a:xfrm>
            <a:prstGeom prst="cloudCallout">
              <a:avLst>
                <a:gd name="adj1" fmla="val 1778"/>
                <a:gd name="adj2" fmla="val 49273"/>
              </a:avLst>
            </a:prstGeom>
            <a:solidFill>
              <a:schemeClr val="accent1"/>
            </a:solidFill>
            <a:ln w="9525">
              <a:solidFill>
                <a:schemeClr val="tx1"/>
              </a:solidFill>
              <a:round/>
              <a:headEnd/>
              <a:tailEnd/>
            </a:ln>
          </p:spPr>
          <p:txBody>
            <a:bodyPr anchor="ctr"/>
            <a:lstStyle/>
            <a:p>
              <a:pPr algn="ctr" eaLnBrk="0" hangingPunct="0"/>
              <a:endParaRPr lang="en-US" sz="4400" dirty="0">
                <a:solidFill>
                  <a:srgbClr val="0000FF"/>
                </a:solidFill>
                <a:latin typeface="Arial" panose="020B0604020202020204" pitchFamily="34" charset="0"/>
              </a:endParaRPr>
            </a:p>
          </p:txBody>
        </p:sp>
        <p:sp>
          <p:nvSpPr>
            <p:cNvPr id="168998" name="Freeform 36"/>
            <p:cNvSpPr>
              <a:spLocks/>
            </p:cNvSpPr>
            <p:nvPr/>
          </p:nvSpPr>
          <p:spPr bwMode="auto">
            <a:xfrm>
              <a:off x="1992" y="1800"/>
              <a:ext cx="1048" cy="1584"/>
            </a:xfrm>
            <a:custGeom>
              <a:avLst/>
              <a:gdLst>
                <a:gd name="T0" fmla="*/ 504 w 1048"/>
                <a:gd name="T1" fmla="*/ 264 h 1584"/>
                <a:gd name="T2" fmla="*/ 696 w 1048"/>
                <a:gd name="T3" fmla="*/ 120 h 1584"/>
                <a:gd name="T4" fmla="*/ 936 w 1048"/>
                <a:gd name="T5" fmla="*/ 216 h 1584"/>
                <a:gd name="T6" fmla="*/ 1032 w 1048"/>
                <a:gd name="T7" fmla="*/ 1416 h 1584"/>
                <a:gd name="T8" fmla="*/ 840 w 1048"/>
                <a:gd name="T9" fmla="*/ 1224 h 1584"/>
                <a:gd name="T10" fmla="*/ 504 w 1048"/>
                <a:gd name="T11" fmla="*/ 1464 h 1584"/>
                <a:gd name="T12" fmla="*/ 360 w 1048"/>
                <a:gd name="T13" fmla="*/ 1272 h 1584"/>
                <a:gd name="T14" fmla="*/ 24 w 1048"/>
                <a:gd name="T15" fmla="*/ 1320 h 1584"/>
                <a:gd name="T16" fmla="*/ 504 w 1048"/>
                <a:gd name="T17" fmla="*/ 264 h 15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48"/>
                <a:gd name="T28" fmla="*/ 0 h 1584"/>
                <a:gd name="T29" fmla="*/ 1048 w 1048"/>
                <a:gd name="T30" fmla="*/ 1584 h 15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48" h="1584">
                  <a:moveTo>
                    <a:pt x="504" y="264"/>
                  </a:moveTo>
                  <a:cubicBezTo>
                    <a:pt x="616" y="64"/>
                    <a:pt x="624" y="128"/>
                    <a:pt x="696" y="120"/>
                  </a:cubicBezTo>
                  <a:cubicBezTo>
                    <a:pt x="768" y="112"/>
                    <a:pt x="880" y="0"/>
                    <a:pt x="936" y="216"/>
                  </a:cubicBezTo>
                  <a:cubicBezTo>
                    <a:pt x="992" y="432"/>
                    <a:pt x="1048" y="1248"/>
                    <a:pt x="1032" y="1416"/>
                  </a:cubicBezTo>
                  <a:cubicBezTo>
                    <a:pt x="1016" y="1584"/>
                    <a:pt x="928" y="1216"/>
                    <a:pt x="840" y="1224"/>
                  </a:cubicBezTo>
                  <a:cubicBezTo>
                    <a:pt x="752" y="1232"/>
                    <a:pt x="584" y="1456"/>
                    <a:pt x="504" y="1464"/>
                  </a:cubicBezTo>
                  <a:cubicBezTo>
                    <a:pt x="424" y="1472"/>
                    <a:pt x="440" y="1296"/>
                    <a:pt x="360" y="1272"/>
                  </a:cubicBezTo>
                  <a:cubicBezTo>
                    <a:pt x="280" y="1248"/>
                    <a:pt x="0" y="1488"/>
                    <a:pt x="24" y="1320"/>
                  </a:cubicBezTo>
                  <a:cubicBezTo>
                    <a:pt x="48" y="1152"/>
                    <a:pt x="392" y="464"/>
                    <a:pt x="504" y="264"/>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68999" name="Freeform 37"/>
            <p:cNvSpPr>
              <a:spLocks/>
            </p:cNvSpPr>
            <p:nvPr/>
          </p:nvSpPr>
          <p:spPr bwMode="auto">
            <a:xfrm>
              <a:off x="2192" y="1541"/>
              <a:ext cx="1216" cy="627"/>
            </a:xfrm>
            <a:custGeom>
              <a:avLst/>
              <a:gdLst>
                <a:gd name="T0" fmla="*/ 16 w 1216"/>
                <a:gd name="T1" fmla="*/ 139 h 627"/>
                <a:gd name="T2" fmla="*/ 400 w 1216"/>
                <a:gd name="T3" fmla="*/ 619 h 627"/>
                <a:gd name="T4" fmla="*/ 1168 w 1216"/>
                <a:gd name="T5" fmla="*/ 187 h 627"/>
                <a:gd name="T6" fmla="*/ 688 w 1216"/>
                <a:gd name="T7" fmla="*/ 283 h 627"/>
                <a:gd name="T8" fmla="*/ 505 w 1216"/>
                <a:gd name="T9" fmla="*/ 32 h 627"/>
                <a:gd name="T10" fmla="*/ 496 w 1216"/>
                <a:gd name="T11" fmla="*/ 475 h 627"/>
                <a:gd name="T12" fmla="*/ 16 w 1216"/>
                <a:gd name="T13" fmla="*/ 139 h 627"/>
                <a:gd name="T14" fmla="*/ 0 60000 65536"/>
                <a:gd name="T15" fmla="*/ 0 60000 65536"/>
                <a:gd name="T16" fmla="*/ 0 60000 65536"/>
                <a:gd name="T17" fmla="*/ 0 60000 65536"/>
                <a:gd name="T18" fmla="*/ 0 60000 65536"/>
                <a:gd name="T19" fmla="*/ 0 60000 65536"/>
                <a:gd name="T20" fmla="*/ 0 60000 65536"/>
                <a:gd name="T21" fmla="*/ 0 w 1216"/>
                <a:gd name="T22" fmla="*/ 0 h 627"/>
                <a:gd name="T23" fmla="*/ 1216 w 1216"/>
                <a:gd name="T24" fmla="*/ 627 h 6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16" h="627">
                  <a:moveTo>
                    <a:pt x="16" y="139"/>
                  </a:moveTo>
                  <a:cubicBezTo>
                    <a:pt x="0" y="163"/>
                    <a:pt x="208" y="611"/>
                    <a:pt x="400" y="619"/>
                  </a:cubicBezTo>
                  <a:cubicBezTo>
                    <a:pt x="592" y="627"/>
                    <a:pt x="1120" y="243"/>
                    <a:pt x="1168" y="187"/>
                  </a:cubicBezTo>
                  <a:cubicBezTo>
                    <a:pt x="1216" y="131"/>
                    <a:pt x="798" y="309"/>
                    <a:pt x="688" y="283"/>
                  </a:cubicBezTo>
                  <a:cubicBezTo>
                    <a:pt x="578" y="257"/>
                    <a:pt x="537" y="0"/>
                    <a:pt x="505" y="32"/>
                  </a:cubicBezTo>
                  <a:cubicBezTo>
                    <a:pt x="473" y="64"/>
                    <a:pt x="577" y="457"/>
                    <a:pt x="496" y="475"/>
                  </a:cubicBezTo>
                  <a:cubicBezTo>
                    <a:pt x="415" y="493"/>
                    <a:pt x="32" y="115"/>
                    <a:pt x="16" y="139"/>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169000" name="Group 38"/>
          <p:cNvGrpSpPr>
            <a:grpSpLocks/>
          </p:cNvGrpSpPr>
          <p:nvPr/>
        </p:nvGrpSpPr>
        <p:grpSpPr bwMode="auto">
          <a:xfrm>
            <a:off x="609600" y="4114800"/>
            <a:ext cx="1905000" cy="1714500"/>
            <a:chOff x="1728" y="1008"/>
            <a:chExt cx="1968" cy="2376"/>
          </a:xfrm>
        </p:grpSpPr>
        <p:sp>
          <p:nvSpPr>
            <p:cNvPr id="169001" name="AutoShape 39"/>
            <p:cNvSpPr>
              <a:spLocks noChangeArrowheads="1"/>
            </p:cNvSpPr>
            <p:nvPr/>
          </p:nvSpPr>
          <p:spPr bwMode="auto">
            <a:xfrm>
              <a:off x="1728" y="1008"/>
              <a:ext cx="1968" cy="1104"/>
            </a:xfrm>
            <a:prstGeom prst="cloudCallout">
              <a:avLst>
                <a:gd name="adj1" fmla="val 1778"/>
                <a:gd name="adj2" fmla="val 49273"/>
              </a:avLst>
            </a:prstGeom>
            <a:solidFill>
              <a:schemeClr val="accent1"/>
            </a:solidFill>
            <a:ln w="9525">
              <a:solidFill>
                <a:schemeClr val="tx1"/>
              </a:solidFill>
              <a:round/>
              <a:headEnd/>
              <a:tailEnd/>
            </a:ln>
          </p:spPr>
          <p:txBody>
            <a:bodyPr anchor="ctr"/>
            <a:lstStyle/>
            <a:p>
              <a:pPr algn="ctr" eaLnBrk="0" hangingPunct="0"/>
              <a:endParaRPr lang="en-US" sz="4400" dirty="0">
                <a:solidFill>
                  <a:srgbClr val="0000FF"/>
                </a:solidFill>
                <a:latin typeface="Arial" panose="020B0604020202020204" pitchFamily="34" charset="0"/>
              </a:endParaRPr>
            </a:p>
          </p:txBody>
        </p:sp>
        <p:sp>
          <p:nvSpPr>
            <p:cNvPr id="169002" name="Freeform 40"/>
            <p:cNvSpPr>
              <a:spLocks/>
            </p:cNvSpPr>
            <p:nvPr/>
          </p:nvSpPr>
          <p:spPr bwMode="auto">
            <a:xfrm>
              <a:off x="1992" y="1800"/>
              <a:ext cx="1048" cy="1584"/>
            </a:xfrm>
            <a:custGeom>
              <a:avLst/>
              <a:gdLst>
                <a:gd name="T0" fmla="*/ 504 w 1048"/>
                <a:gd name="T1" fmla="*/ 264 h 1584"/>
                <a:gd name="T2" fmla="*/ 696 w 1048"/>
                <a:gd name="T3" fmla="*/ 120 h 1584"/>
                <a:gd name="T4" fmla="*/ 936 w 1048"/>
                <a:gd name="T5" fmla="*/ 216 h 1584"/>
                <a:gd name="T6" fmla="*/ 1032 w 1048"/>
                <a:gd name="T7" fmla="*/ 1416 h 1584"/>
                <a:gd name="T8" fmla="*/ 840 w 1048"/>
                <a:gd name="T9" fmla="*/ 1224 h 1584"/>
                <a:gd name="T10" fmla="*/ 504 w 1048"/>
                <a:gd name="T11" fmla="*/ 1464 h 1584"/>
                <a:gd name="T12" fmla="*/ 360 w 1048"/>
                <a:gd name="T13" fmla="*/ 1272 h 1584"/>
                <a:gd name="T14" fmla="*/ 24 w 1048"/>
                <a:gd name="T15" fmla="*/ 1320 h 1584"/>
                <a:gd name="T16" fmla="*/ 504 w 1048"/>
                <a:gd name="T17" fmla="*/ 264 h 15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48"/>
                <a:gd name="T28" fmla="*/ 0 h 1584"/>
                <a:gd name="T29" fmla="*/ 1048 w 1048"/>
                <a:gd name="T30" fmla="*/ 1584 h 15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48" h="1584">
                  <a:moveTo>
                    <a:pt x="504" y="264"/>
                  </a:moveTo>
                  <a:cubicBezTo>
                    <a:pt x="616" y="64"/>
                    <a:pt x="624" y="128"/>
                    <a:pt x="696" y="120"/>
                  </a:cubicBezTo>
                  <a:cubicBezTo>
                    <a:pt x="768" y="112"/>
                    <a:pt x="880" y="0"/>
                    <a:pt x="936" y="216"/>
                  </a:cubicBezTo>
                  <a:cubicBezTo>
                    <a:pt x="992" y="432"/>
                    <a:pt x="1048" y="1248"/>
                    <a:pt x="1032" y="1416"/>
                  </a:cubicBezTo>
                  <a:cubicBezTo>
                    <a:pt x="1016" y="1584"/>
                    <a:pt x="928" y="1216"/>
                    <a:pt x="840" y="1224"/>
                  </a:cubicBezTo>
                  <a:cubicBezTo>
                    <a:pt x="752" y="1232"/>
                    <a:pt x="584" y="1456"/>
                    <a:pt x="504" y="1464"/>
                  </a:cubicBezTo>
                  <a:cubicBezTo>
                    <a:pt x="424" y="1472"/>
                    <a:pt x="440" y="1296"/>
                    <a:pt x="360" y="1272"/>
                  </a:cubicBezTo>
                  <a:cubicBezTo>
                    <a:pt x="280" y="1248"/>
                    <a:pt x="0" y="1488"/>
                    <a:pt x="24" y="1320"/>
                  </a:cubicBezTo>
                  <a:cubicBezTo>
                    <a:pt x="48" y="1152"/>
                    <a:pt x="392" y="464"/>
                    <a:pt x="504" y="264"/>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69003" name="Freeform 41"/>
            <p:cNvSpPr>
              <a:spLocks/>
            </p:cNvSpPr>
            <p:nvPr/>
          </p:nvSpPr>
          <p:spPr bwMode="auto">
            <a:xfrm>
              <a:off x="2192" y="1541"/>
              <a:ext cx="1216" cy="627"/>
            </a:xfrm>
            <a:custGeom>
              <a:avLst/>
              <a:gdLst>
                <a:gd name="T0" fmla="*/ 16 w 1216"/>
                <a:gd name="T1" fmla="*/ 139 h 627"/>
                <a:gd name="T2" fmla="*/ 400 w 1216"/>
                <a:gd name="T3" fmla="*/ 619 h 627"/>
                <a:gd name="T4" fmla="*/ 1168 w 1216"/>
                <a:gd name="T5" fmla="*/ 187 h 627"/>
                <a:gd name="T6" fmla="*/ 688 w 1216"/>
                <a:gd name="T7" fmla="*/ 283 h 627"/>
                <a:gd name="T8" fmla="*/ 505 w 1216"/>
                <a:gd name="T9" fmla="*/ 32 h 627"/>
                <a:gd name="T10" fmla="*/ 496 w 1216"/>
                <a:gd name="T11" fmla="*/ 475 h 627"/>
                <a:gd name="T12" fmla="*/ 16 w 1216"/>
                <a:gd name="T13" fmla="*/ 139 h 627"/>
                <a:gd name="T14" fmla="*/ 0 60000 65536"/>
                <a:gd name="T15" fmla="*/ 0 60000 65536"/>
                <a:gd name="T16" fmla="*/ 0 60000 65536"/>
                <a:gd name="T17" fmla="*/ 0 60000 65536"/>
                <a:gd name="T18" fmla="*/ 0 60000 65536"/>
                <a:gd name="T19" fmla="*/ 0 60000 65536"/>
                <a:gd name="T20" fmla="*/ 0 60000 65536"/>
                <a:gd name="T21" fmla="*/ 0 w 1216"/>
                <a:gd name="T22" fmla="*/ 0 h 627"/>
                <a:gd name="T23" fmla="*/ 1216 w 1216"/>
                <a:gd name="T24" fmla="*/ 627 h 6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16" h="627">
                  <a:moveTo>
                    <a:pt x="16" y="139"/>
                  </a:moveTo>
                  <a:cubicBezTo>
                    <a:pt x="0" y="163"/>
                    <a:pt x="208" y="611"/>
                    <a:pt x="400" y="619"/>
                  </a:cubicBezTo>
                  <a:cubicBezTo>
                    <a:pt x="592" y="627"/>
                    <a:pt x="1120" y="243"/>
                    <a:pt x="1168" y="187"/>
                  </a:cubicBezTo>
                  <a:cubicBezTo>
                    <a:pt x="1216" y="131"/>
                    <a:pt x="798" y="309"/>
                    <a:pt x="688" y="283"/>
                  </a:cubicBezTo>
                  <a:cubicBezTo>
                    <a:pt x="578" y="257"/>
                    <a:pt x="537" y="0"/>
                    <a:pt x="505" y="32"/>
                  </a:cubicBezTo>
                  <a:cubicBezTo>
                    <a:pt x="473" y="64"/>
                    <a:pt x="577" y="457"/>
                    <a:pt x="496" y="475"/>
                  </a:cubicBezTo>
                  <a:cubicBezTo>
                    <a:pt x="415" y="493"/>
                    <a:pt x="32" y="115"/>
                    <a:pt x="16" y="139"/>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169004" name="Oval 42"/>
          <p:cNvSpPr>
            <a:spLocks noChangeArrowheads="1"/>
          </p:cNvSpPr>
          <p:nvPr/>
        </p:nvSpPr>
        <p:spPr bwMode="auto">
          <a:xfrm>
            <a:off x="536575" y="3627438"/>
            <a:ext cx="684213" cy="258762"/>
          </a:xfrm>
          <a:prstGeom prst="ellipse">
            <a:avLst/>
          </a:prstGeom>
          <a:solidFill>
            <a:srgbClr val="FF0000"/>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69005" name="Rectangle 43"/>
          <p:cNvSpPr>
            <a:spLocks noChangeArrowheads="1"/>
          </p:cNvSpPr>
          <p:nvPr/>
        </p:nvSpPr>
        <p:spPr bwMode="auto">
          <a:xfrm>
            <a:off x="536575" y="3024188"/>
            <a:ext cx="684213" cy="733425"/>
          </a:xfrm>
          <a:prstGeom prst="rect">
            <a:avLst/>
          </a:prstGeom>
          <a:solidFill>
            <a:srgbClr val="FF0000"/>
          </a:solidFill>
          <a:ln w="38100">
            <a:no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69006" name="Oval 44"/>
          <p:cNvSpPr>
            <a:spLocks noChangeArrowheads="1"/>
          </p:cNvSpPr>
          <p:nvPr/>
        </p:nvSpPr>
        <p:spPr bwMode="auto">
          <a:xfrm>
            <a:off x="536575" y="2895600"/>
            <a:ext cx="684213" cy="258763"/>
          </a:xfrm>
          <a:prstGeom prst="ellipse">
            <a:avLst/>
          </a:prstGeom>
          <a:solidFill>
            <a:srgbClr val="FF7C80"/>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69007" name="Line 45"/>
          <p:cNvSpPr>
            <a:spLocks noChangeShapeType="1"/>
          </p:cNvSpPr>
          <p:nvPr/>
        </p:nvSpPr>
        <p:spPr bwMode="auto">
          <a:xfrm>
            <a:off x="536575" y="3024188"/>
            <a:ext cx="0" cy="733425"/>
          </a:xfrm>
          <a:prstGeom prst="line">
            <a:avLst/>
          </a:prstGeom>
          <a:noFill/>
          <a:ln w="38100">
            <a:solidFill>
              <a:schemeClr val="tx1"/>
            </a:solidFill>
            <a:round/>
            <a:headEnd/>
            <a:tailEnd/>
          </a:ln>
        </p:spPr>
        <p:txBody>
          <a:bodyPr wrap="none" anchor="ctr"/>
          <a:lstStyle/>
          <a:p>
            <a:endParaRPr lang="en-US"/>
          </a:p>
        </p:txBody>
      </p:sp>
      <p:sp>
        <p:nvSpPr>
          <p:cNvPr id="169008" name="Line 46"/>
          <p:cNvSpPr>
            <a:spLocks noChangeShapeType="1"/>
          </p:cNvSpPr>
          <p:nvPr/>
        </p:nvSpPr>
        <p:spPr bwMode="auto">
          <a:xfrm>
            <a:off x="1220788" y="3068638"/>
            <a:ext cx="0" cy="731837"/>
          </a:xfrm>
          <a:prstGeom prst="line">
            <a:avLst/>
          </a:prstGeom>
          <a:noFill/>
          <a:ln w="38100">
            <a:solidFill>
              <a:schemeClr val="tx1"/>
            </a:solidFill>
            <a:round/>
            <a:headEnd/>
            <a:tailEnd/>
          </a:ln>
        </p:spPr>
        <p:txBody>
          <a:bodyPr wrap="none" anchor="ctr"/>
          <a:lstStyle/>
          <a:p>
            <a:endParaRPr lang="en-US"/>
          </a:p>
        </p:txBody>
      </p:sp>
      <p:sp>
        <p:nvSpPr>
          <p:cNvPr id="169009" name="Text Box 47"/>
          <p:cNvSpPr txBox="1">
            <a:spLocks noChangeArrowheads="1"/>
          </p:cNvSpPr>
          <p:nvPr/>
        </p:nvSpPr>
        <p:spPr bwMode="auto">
          <a:xfrm rot="-5400000">
            <a:off x="559439" y="3362295"/>
            <a:ext cx="655949" cy="400110"/>
          </a:xfrm>
          <a:prstGeom prst="rect">
            <a:avLst/>
          </a:prstGeom>
          <a:noFill/>
          <a:ln w="9525">
            <a:noFill/>
            <a:miter lim="800000"/>
            <a:headEnd/>
            <a:tailEnd/>
          </a:ln>
        </p:spPr>
        <p:txBody>
          <a:bodyPr wrap="none">
            <a:spAutoFit/>
          </a:bodyPr>
          <a:lstStyle/>
          <a:p>
            <a:pPr algn="r" eaLnBrk="0" hangingPunct="0"/>
            <a:r>
              <a:rPr lang="en-US" sz="2000" dirty="0">
                <a:solidFill>
                  <a:schemeClr val="bg1"/>
                </a:solidFill>
                <a:latin typeface="Arial" panose="020B0604020202020204" pitchFamily="34" charset="0"/>
              </a:rPr>
              <a:t>cola</a:t>
            </a:r>
          </a:p>
        </p:txBody>
      </p:sp>
      <p:grpSp>
        <p:nvGrpSpPr>
          <p:cNvPr id="169010" name="Group 48"/>
          <p:cNvGrpSpPr>
            <a:grpSpLocks/>
          </p:cNvGrpSpPr>
          <p:nvPr/>
        </p:nvGrpSpPr>
        <p:grpSpPr bwMode="auto">
          <a:xfrm>
            <a:off x="307975" y="3276600"/>
            <a:ext cx="1368425" cy="461963"/>
            <a:chOff x="1328" y="2400"/>
            <a:chExt cx="1454" cy="491"/>
          </a:xfrm>
        </p:grpSpPr>
        <p:sp>
          <p:nvSpPr>
            <p:cNvPr id="169011" name="Freeform 49"/>
            <p:cNvSpPr>
              <a:spLocks/>
            </p:cNvSpPr>
            <p:nvPr/>
          </p:nvSpPr>
          <p:spPr bwMode="auto">
            <a:xfrm>
              <a:off x="2496" y="2485"/>
              <a:ext cx="286" cy="406"/>
            </a:xfrm>
            <a:custGeom>
              <a:avLst/>
              <a:gdLst>
                <a:gd name="T0" fmla="*/ 108 w 286"/>
                <a:gd name="T1" fmla="*/ 147 h 406"/>
                <a:gd name="T2" fmla="*/ 177 w 286"/>
                <a:gd name="T3" fmla="*/ 15 h 406"/>
                <a:gd name="T4" fmla="*/ 286 w 286"/>
                <a:gd name="T5" fmla="*/ 55 h 406"/>
                <a:gd name="T6" fmla="*/ 223 w 286"/>
                <a:gd name="T7" fmla="*/ 124 h 406"/>
                <a:gd name="T8" fmla="*/ 33 w 286"/>
                <a:gd name="T9" fmla="*/ 205 h 406"/>
                <a:gd name="T10" fmla="*/ 27 w 286"/>
                <a:gd name="T11" fmla="*/ 389 h 406"/>
                <a:gd name="T12" fmla="*/ 154 w 286"/>
                <a:gd name="T13" fmla="*/ 309 h 406"/>
                <a:gd name="T14" fmla="*/ 108 w 286"/>
                <a:gd name="T15" fmla="*/ 147 h 406"/>
                <a:gd name="T16" fmla="*/ 0 60000 65536"/>
                <a:gd name="T17" fmla="*/ 0 60000 65536"/>
                <a:gd name="T18" fmla="*/ 0 60000 65536"/>
                <a:gd name="T19" fmla="*/ 0 60000 65536"/>
                <a:gd name="T20" fmla="*/ 0 60000 65536"/>
                <a:gd name="T21" fmla="*/ 0 60000 65536"/>
                <a:gd name="T22" fmla="*/ 0 60000 65536"/>
                <a:gd name="T23" fmla="*/ 0 60000 65536"/>
                <a:gd name="T24" fmla="*/ 0 w 286"/>
                <a:gd name="T25" fmla="*/ 0 h 406"/>
                <a:gd name="T26" fmla="*/ 286 w 286"/>
                <a:gd name="T27" fmla="*/ 406 h 40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6" h="406">
                  <a:moveTo>
                    <a:pt x="108" y="147"/>
                  </a:moveTo>
                  <a:cubicBezTo>
                    <a:pt x="112" y="98"/>
                    <a:pt x="147" y="30"/>
                    <a:pt x="177" y="15"/>
                  </a:cubicBezTo>
                  <a:cubicBezTo>
                    <a:pt x="207" y="0"/>
                    <a:pt x="278" y="37"/>
                    <a:pt x="286" y="55"/>
                  </a:cubicBezTo>
                  <a:cubicBezTo>
                    <a:pt x="275" y="97"/>
                    <a:pt x="267" y="111"/>
                    <a:pt x="223" y="124"/>
                  </a:cubicBezTo>
                  <a:cubicBezTo>
                    <a:pt x="181" y="149"/>
                    <a:pt x="66" y="161"/>
                    <a:pt x="33" y="205"/>
                  </a:cubicBezTo>
                  <a:cubicBezTo>
                    <a:pt x="0" y="249"/>
                    <a:pt x="7" y="372"/>
                    <a:pt x="27" y="389"/>
                  </a:cubicBezTo>
                  <a:cubicBezTo>
                    <a:pt x="47" y="406"/>
                    <a:pt x="140" y="349"/>
                    <a:pt x="154" y="309"/>
                  </a:cubicBezTo>
                  <a:cubicBezTo>
                    <a:pt x="168" y="269"/>
                    <a:pt x="118" y="181"/>
                    <a:pt x="108" y="147"/>
                  </a:cubicBezTo>
                  <a:close/>
                </a:path>
              </a:pathLst>
            </a:custGeom>
            <a:no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69012" name="Freeform 50"/>
            <p:cNvSpPr>
              <a:spLocks/>
            </p:cNvSpPr>
            <p:nvPr/>
          </p:nvSpPr>
          <p:spPr bwMode="auto">
            <a:xfrm>
              <a:off x="1328" y="2400"/>
              <a:ext cx="1320" cy="480"/>
            </a:xfrm>
            <a:custGeom>
              <a:avLst/>
              <a:gdLst>
                <a:gd name="T0" fmla="*/ 256 w 1320"/>
                <a:gd name="T1" fmla="*/ 48 h 480"/>
                <a:gd name="T2" fmla="*/ 64 w 1320"/>
                <a:gd name="T3" fmla="*/ 240 h 480"/>
                <a:gd name="T4" fmla="*/ 640 w 1320"/>
                <a:gd name="T5" fmla="*/ 480 h 480"/>
                <a:gd name="T6" fmla="*/ 1264 w 1320"/>
                <a:gd name="T7" fmla="*/ 240 h 480"/>
                <a:gd name="T8" fmla="*/ 976 w 1320"/>
                <a:gd name="T9" fmla="*/ 0 h 480"/>
                <a:gd name="T10" fmla="*/ 0 60000 65536"/>
                <a:gd name="T11" fmla="*/ 0 60000 65536"/>
                <a:gd name="T12" fmla="*/ 0 60000 65536"/>
                <a:gd name="T13" fmla="*/ 0 60000 65536"/>
                <a:gd name="T14" fmla="*/ 0 60000 65536"/>
                <a:gd name="T15" fmla="*/ 0 w 1320"/>
                <a:gd name="T16" fmla="*/ 0 h 480"/>
                <a:gd name="T17" fmla="*/ 1320 w 1320"/>
                <a:gd name="T18" fmla="*/ 480 h 480"/>
              </a:gdLst>
              <a:ahLst/>
              <a:cxnLst>
                <a:cxn ang="T10">
                  <a:pos x="T0" y="T1"/>
                </a:cxn>
                <a:cxn ang="T11">
                  <a:pos x="T2" y="T3"/>
                </a:cxn>
                <a:cxn ang="T12">
                  <a:pos x="T4" y="T5"/>
                </a:cxn>
                <a:cxn ang="T13">
                  <a:pos x="T6" y="T7"/>
                </a:cxn>
                <a:cxn ang="T14">
                  <a:pos x="T8" y="T9"/>
                </a:cxn>
              </a:cxnLst>
              <a:rect l="T15" t="T16" r="T17" b="T18"/>
              <a:pathLst>
                <a:path w="1320" h="480">
                  <a:moveTo>
                    <a:pt x="256" y="48"/>
                  </a:moveTo>
                  <a:cubicBezTo>
                    <a:pt x="128" y="108"/>
                    <a:pt x="0" y="168"/>
                    <a:pt x="64" y="240"/>
                  </a:cubicBezTo>
                  <a:cubicBezTo>
                    <a:pt x="128" y="312"/>
                    <a:pt x="440" y="480"/>
                    <a:pt x="640" y="480"/>
                  </a:cubicBezTo>
                  <a:cubicBezTo>
                    <a:pt x="840" y="480"/>
                    <a:pt x="1208" y="320"/>
                    <a:pt x="1264" y="240"/>
                  </a:cubicBezTo>
                  <a:cubicBezTo>
                    <a:pt x="1320" y="160"/>
                    <a:pt x="1024" y="40"/>
                    <a:pt x="976" y="0"/>
                  </a:cubicBezTo>
                </a:path>
              </a:pathLst>
            </a:custGeom>
            <a:no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169013" name="Freeform 51"/>
          <p:cNvSpPr>
            <a:spLocks/>
          </p:cNvSpPr>
          <p:nvPr/>
        </p:nvSpPr>
        <p:spPr bwMode="auto">
          <a:xfrm>
            <a:off x="1524000" y="3505200"/>
            <a:ext cx="2206625" cy="1109663"/>
          </a:xfrm>
          <a:custGeom>
            <a:avLst/>
            <a:gdLst>
              <a:gd name="T0" fmla="*/ 0 w 1390"/>
              <a:gd name="T1" fmla="*/ 0 h 699"/>
              <a:gd name="T2" fmla="*/ 2147483647 w 1390"/>
              <a:gd name="T3" fmla="*/ 2147483647 h 699"/>
              <a:gd name="T4" fmla="*/ 2147483647 w 1390"/>
              <a:gd name="T5" fmla="*/ 2147483647 h 699"/>
              <a:gd name="T6" fmla="*/ 2147483647 w 1390"/>
              <a:gd name="T7" fmla="*/ 2147483647 h 699"/>
              <a:gd name="T8" fmla="*/ 0 60000 65536"/>
              <a:gd name="T9" fmla="*/ 0 60000 65536"/>
              <a:gd name="T10" fmla="*/ 0 60000 65536"/>
              <a:gd name="T11" fmla="*/ 0 60000 65536"/>
              <a:gd name="T12" fmla="*/ 0 w 1390"/>
              <a:gd name="T13" fmla="*/ 0 h 699"/>
              <a:gd name="T14" fmla="*/ 1390 w 1390"/>
              <a:gd name="T15" fmla="*/ 699 h 699"/>
            </a:gdLst>
            <a:ahLst/>
            <a:cxnLst>
              <a:cxn ang="T8">
                <a:pos x="T0" y="T1"/>
              </a:cxn>
              <a:cxn ang="T9">
                <a:pos x="T2" y="T3"/>
              </a:cxn>
              <a:cxn ang="T10">
                <a:pos x="T4" y="T5"/>
              </a:cxn>
              <a:cxn ang="T11">
                <a:pos x="T6" y="T7"/>
              </a:cxn>
            </a:cxnLst>
            <a:rect l="T12" t="T13" r="T14" b="T15"/>
            <a:pathLst>
              <a:path w="1390" h="699">
                <a:moveTo>
                  <a:pt x="0" y="0"/>
                </a:moveTo>
                <a:cubicBezTo>
                  <a:pt x="156" y="88"/>
                  <a:pt x="316" y="145"/>
                  <a:pt x="480" y="240"/>
                </a:cubicBezTo>
                <a:cubicBezTo>
                  <a:pt x="644" y="335"/>
                  <a:pt x="835" y="495"/>
                  <a:pt x="987" y="571"/>
                </a:cubicBezTo>
                <a:cubicBezTo>
                  <a:pt x="1139" y="647"/>
                  <a:pt x="1306" y="672"/>
                  <a:pt x="1390" y="699"/>
                </a:cubicBezTo>
              </a:path>
            </a:pathLst>
          </a:custGeom>
          <a:no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69014" name="Freeform 52"/>
          <p:cNvSpPr>
            <a:spLocks/>
          </p:cNvSpPr>
          <p:nvPr/>
        </p:nvSpPr>
        <p:spPr bwMode="auto">
          <a:xfrm>
            <a:off x="5776913" y="3076575"/>
            <a:ext cx="2597150" cy="1249363"/>
          </a:xfrm>
          <a:custGeom>
            <a:avLst/>
            <a:gdLst>
              <a:gd name="T0" fmla="*/ 2147483647 w 1636"/>
              <a:gd name="T1" fmla="*/ 0 h 787"/>
              <a:gd name="T2" fmla="*/ 2147483647 w 1636"/>
              <a:gd name="T3" fmla="*/ 2147483647 h 787"/>
              <a:gd name="T4" fmla="*/ 2147483647 w 1636"/>
              <a:gd name="T5" fmla="*/ 2147483647 h 787"/>
              <a:gd name="T6" fmla="*/ 0 w 1636"/>
              <a:gd name="T7" fmla="*/ 2147483647 h 787"/>
              <a:gd name="T8" fmla="*/ 0 60000 65536"/>
              <a:gd name="T9" fmla="*/ 0 60000 65536"/>
              <a:gd name="T10" fmla="*/ 0 60000 65536"/>
              <a:gd name="T11" fmla="*/ 0 60000 65536"/>
              <a:gd name="T12" fmla="*/ 0 w 1636"/>
              <a:gd name="T13" fmla="*/ 0 h 787"/>
              <a:gd name="T14" fmla="*/ 1636 w 1636"/>
              <a:gd name="T15" fmla="*/ 787 h 787"/>
            </a:gdLst>
            <a:ahLst/>
            <a:cxnLst>
              <a:cxn ang="T8">
                <a:pos x="T0" y="T1"/>
              </a:cxn>
              <a:cxn ang="T9">
                <a:pos x="T2" y="T3"/>
              </a:cxn>
              <a:cxn ang="T10">
                <a:pos x="T4" y="T5"/>
              </a:cxn>
              <a:cxn ang="T11">
                <a:pos x="T6" y="T7"/>
              </a:cxn>
            </a:cxnLst>
            <a:rect l="T12" t="T13" r="T14" b="T15"/>
            <a:pathLst>
              <a:path w="1636" h="787">
                <a:moveTo>
                  <a:pt x="1636" y="0"/>
                </a:moveTo>
                <a:cubicBezTo>
                  <a:pt x="1550" y="52"/>
                  <a:pt x="1279" y="217"/>
                  <a:pt x="1121" y="318"/>
                </a:cubicBezTo>
                <a:cubicBezTo>
                  <a:pt x="963" y="419"/>
                  <a:pt x="873" y="526"/>
                  <a:pt x="686" y="604"/>
                </a:cubicBezTo>
                <a:cubicBezTo>
                  <a:pt x="499" y="682"/>
                  <a:pt x="143" y="749"/>
                  <a:pt x="0" y="787"/>
                </a:cubicBezTo>
              </a:path>
            </a:pathLst>
          </a:custGeom>
          <a:no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69015" name="Freeform 53"/>
          <p:cNvSpPr>
            <a:spLocks/>
          </p:cNvSpPr>
          <p:nvPr/>
        </p:nvSpPr>
        <p:spPr bwMode="auto">
          <a:xfrm>
            <a:off x="3730625" y="4343400"/>
            <a:ext cx="2060575" cy="271463"/>
          </a:xfrm>
          <a:custGeom>
            <a:avLst/>
            <a:gdLst>
              <a:gd name="T0" fmla="*/ 0 w 1298"/>
              <a:gd name="T1" fmla="*/ 2147483647 h 171"/>
              <a:gd name="T2" fmla="*/ 2147483647 w 1298"/>
              <a:gd name="T3" fmla="*/ 2147483647 h 171"/>
              <a:gd name="T4" fmla="*/ 2147483647 w 1298"/>
              <a:gd name="T5" fmla="*/ 0 h 171"/>
              <a:gd name="T6" fmla="*/ 0 60000 65536"/>
              <a:gd name="T7" fmla="*/ 0 60000 65536"/>
              <a:gd name="T8" fmla="*/ 0 60000 65536"/>
              <a:gd name="T9" fmla="*/ 0 w 1298"/>
              <a:gd name="T10" fmla="*/ 0 h 171"/>
              <a:gd name="T11" fmla="*/ 1298 w 1298"/>
              <a:gd name="T12" fmla="*/ 171 h 171"/>
            </a:gdLst>
            <a:ahLst/>
            <a:cxnLst>
              <a:cxn ang="T6">
                <a:pos x="T0" y="T1"/>
              </a:cxn>
              <a:cxn ang="T7">
                <a:pos x="T2" y="T3"/>
              </a:cxn>
              <a:cxn ang="T8">
                <a:pos x="T4" y="T5"/>
              </a:cxn>
            </a:cxnLst>
            <a:rect l="T9" t="T10" r="T11" b="T12"/>
            <a:pathLst>
              <a:path w="1298" h="171">
                <a:moveTo>
                  <a:pt x="0" y="162"/>
                </a:moveTo>
                <a:cubicBezTo>
                  <a:pt x="56" y="160"/>
                  <a:pt x="122" y="171"/>
                  <a:pt x="338" y="144"/>
                </a:cubicBezTo>
                <a:cubicBezTo>
                  <a:pt x="554" y="117"/>
                  <a:pt x="1138" y="24"/>
                  <a:pt x="1298" y="0"/>
                </a:cubicBezTo>
              </a:path>
            </a:pathLst>
          </a:custGeom>
          <a:noFill/>
          <a:ln w="38100">
            <a:solidFill>
              <a:schemeClr val="tx1"/>
            </a:solidFill>
            <a:prstDash val="sysDot"/>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56" name="Footer Placeholder 1"/>
          <p:cNvSpPr>
            <a:spLocks noGrp="1"/>
          </p:cNvSpPr>
          <p:nvPr>
            <p:ph type="ftr" sz="quarter" idx="10"/>
          </p:nvPr>
        </p:nvSpPr>
        <p:spPr>
          <a:xfrm>
            <a:off x="3124200" y="6245225"/>
            <a:ext cx="3124200" cy="476250"/>
          </a:xfrm>
        </p:spPr>
        <p:txBody>
          <a:bodyPr/>
          <a:lstStyle/>
          <a:p>
            <a:r>
              <a:rPr lang="en-US" dirty="0">
                <a:latin typeface="+mj-lt"/>
              </a:rPr>
              <a:t>Art of Multiprocessor Programming</a:t>
            </a:r>
          </a:p>
        </p:txBody>
      </p:sp>
      <p:grpSp>
        <p:nvGrpSpPr>
          <p:cNvPr id="16" name="Group 15">
            <a:extLst>
              <a:ext uri="{FF2B5EF4-FFF2-40B4-BE49-F238E27FC236}">
                <a16:creationId xmlns:a16="http://schemas.microsoft.com/office/drawing/2014/main" id="{656C0989-9A2C-CFE3-FFB9-BA7869D74F80}"/>
              </a:ext>
            </a:extLst>
          </p:cNvPr>
          <p:cNvGrpSpPr/>
          <p:nvPr/>
        </p:nvGrpSpPr>
        <p:grpSpPr>
          <a:xfrm>
            <a:off x="7431049" y="1882775"/>
            <a:ext cx="1447800" cy="1295400"/>
            <a:chOff x="7431049" y="1882775"/>
            <a:chExt cx="1447800" cy="1295400"/>
          </a:xfrm>
        </p:grpSpPr>
        <p:grpSp>
          <p:nvGrpSpPr>
            <p:cNvPr id="17" name="Group 15">
              <a:extLst>
                <a:ext uri="{FF2B5EF4-FFF2-40B4-BE49-F238E27FC236}">
                  <a16:creationId xmlns:a16="http://schemas.microsoft.com/office/drawing/2014/main" id="{79A56611-54E0-94CD-DC29-00F52A814A6C}"/>
                </a:ext>
              </a:extLst>
            </p:cNvPr>
            <p:cNvGrpSpPr>
              <a:grpSpLocks/>
            </p:cNvGrpSpPr>
            <p:nvPr/>
          </p:nvGrpSpPr>
          <p:grpSpPr bwMode="auto">
            <a:xfrm flipH="1">
              <a:off x="7431049" y="1882775"/>
              <a:ext cx="1447800" cy="1295400"/>
              <a:chOff x="2832" y="2064"/>
              <a:chExt cx="912" cy="816"/>
            </a:xfrm>
            <a:effectLst>
              <a:glow rad="228600">
                <a:schemeClr val="accent3">
                  <a:satMod val="175000"/>
                  <a:alpha val="40000"/>
                </a:schemeClr>
              </a:glow>
            </a:effectLst>
          </p:grpSpPr>
          <p:sp>
            <p:nvSpPr>
              <p:cNvPr id="19" name="Freeform 16">
                <a:extLst>
                  <a:ext uri="{FF2B5EF4-FFF2-40B4-BE49-F238E27FC236}">
                    <a16:creationId xmlns:a16="http://schemas.microsoft.com/office/drawing/2014/main" id="{629758C3-CCFF-038F-1142-F1B9ED9C2AE1}"/>
                  </a:ext>
                </a:extLst>
              </p:cNvPr>
              <p:cNvSpPr>
                <a:spLocks/>
              </p:cNvSpPr>
              <p:nvPr/>
            </p:nvSpPr>
            <p:spPr bwMode="auto">
              <a:xfrm>
                <a:off x="3600" y="230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0" name="Freeform 17">
                <a:extLst>
                  <a:ext uri="{FF2B5EF4-FFF2-40B4-BE49-F238E27FC236}">
                    <a16:creationId xmlns:a16="http://schemas.microsoft.com/office/drawing/2014/main" id="{C12BDBF1-8E90-E291-6241-4D81E72216A5}"/>
                  </a:ext>
                </a:extLst>
              </p:cNvPr>
              <p:cNvSpPr>
                <a:spLocks/>
              </p:cNvSpPr>
              <p:nvPr/>
            </p:nvSpPr>
            <p:spPr bwMode="auto">
              <a:xfrm>
                <a:off x="3456" y="220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1" name="Freeform 18">
                <a:extLst>
                  <a:ext uri="{FF2B5EF4-FFF2-40B4-BE49-F238E27FC236}">
                    <a16:creationId xmlns:a16="http://schemas.microsoft.com/office/drawing/2014/main" id="{04B1AE58-1777-48E8-0B37-A9E9177F4E0F}"/>
                  </a:ext>
                </a:extLst>
              </p:cNvPr>
              <p:cNvSpPr>
                <a:spLocks/>
              </p:cNvSpPr>
              <p:nvPr/>
            </p:nvSpPr>
            <p:spPr bwMode="auto">
              <a:xfrm>
                <a:off x="3312" y="21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2" name="Freeform 19">
                <a:extLst>
                  <a:ext uri="{FF2B5EF4-FFF2-40B4-BE49-F238E27FC236}">
                    <a16:creationId xmlns:a16="http://schemas.microsoft.com/office/drawing/2014/main" id="{D1F7DA51-57BB-797E-6647-73DB783E267B}"/>
                  </a:ext>
                </a:extLst>
              </p:cNvPr>
              <p:cNvSpPr>
                <a:spLocks/>
              </p:cNvSpPr>
              <p:nvPr/>
            </p:nvSpPr>
            <p:spPr bwMode="auto">
              <a:xfrm>
                <a:off x="3168" y="2064"/>
                <a:ext cx="144" cy="288"/>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 name="Freeform 20">
                <a:extLst>
                  <a:ext uri="{FF2B5EF4-FFF2-40B4-BE49-F238E27FC236}">
                    <a16:creationId xmlns:a16="http://schemas.microsoft.com/office/drawing/2014/main" id="{3F76D893-7B5D-85EE-25D7-93ECC9BA7B1F}"/>
                  </a:ext>
                </a:extLst>
              </p:cNvPr>
              <p:cNvSpPr>
                <a:spLocks/>
              </p:cNvSpPr>
              <p:nvPr/>
            </p:nvSpPr>
            <p:spPr bwMode="auto">
              <a:xfrm>
                <a:off x="2907" y="206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6666FF"/>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4" name="Freeform 21">
                <a:extLst>
                  <a:ext uri="{FF2B5EF4-FFF2-40B4-BE49-F238E27FC236}">
                    <a16:creationId xmlns:a16="http://schemas.microsoft.com/office/drawing/2014/main" id="{95BCE3C9-C170-E1EA-C5A8-59C51DAF0292}"/>
                  </a:ext>
                </a:extLst>
              </p:cNvPr>
              <p:cNvSpPr>
                <a:spLocks/>
              </p:cNvSpPr>
              <p:nvPr/>
            </p:nvSpPr>
            <p:spPr bwMode="auto">
              <a:xfrm>
                <a:off x="2917" y="216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6666FF"/>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 name="Freeform 22">
                <a:extLst>
                  <a:ext uri="{FF2B5EF4-FFF2-40B4-BE49-F238E27FC236}">
                    <a16:creationId xmlns:a16="http://schemas.microsoft.com/office/drawing/2014/main" id="{C45B3399-E5A0-70D4-0F9B-67A6C6351D91}"/>
                  </a:ext>
                </a:extLst>
              </p:cNvPr>
              <p:cNvSpPr>
                <a:spLocks/>
              </p:cNvSpPr>
              <p:nvPr/>
            </p:nvSpPr>
            <p:spPr bwMode="auto">
              <a:xfrm>
                <a:off x="3392" y="240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6666FF"/>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6" name="Freeform 23">
                <a:extLst>
                  <a:ext uri="{FF2B5EF4-FFF2-40B4-BE49-F238E27FC236}">
                    <a16:creationId xmlns:a16="http://schemas.microsoft.com/office/drawing/2014/main" id="{ADCCD800-B075-4D47-1EDA-F598B5E711F3}"/>
                  </a:ext>
                </a:extLst>
              </p:cNvPr>
              <p:cNvSpPr>
                <a:spLocks/>
              </p:cNvSpPr>
              <p:nvPr/>
            </p:nvSpPr>
            <p:spPr bwMode="auto">
              <a:xfrm>
                <a:off x="3168" y="2544"/>
                <a:ext cx="240" cy="336"/>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7" name="Freeform 24">
                <a:extLst>
                  <a:ext uri="{FF2B5EF4-FFF2-40B4-BE49-F238E27FC236}">
                    <a16:creationId xmlns:a16="http://schemas.microsoft.com/office/drawing/2014/main" id="{DC468DE9-FD6F-9482-10D8-C01256474E31}"/>
                  </a:ext>
                </a:extLst>
              </p:cNvPr>
              <p:cNvSpPr>
                <a:spLocks/>
              </p:cNvSpPr>
              <p:nvPr/>
            </p:nvSpPr>
            <p:spPr bwMode="auto">
              <a:xfrm>
                <a:off x="3024" y="2448"/>
                <a:ext cx="240" cy="288"/>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8" name="Freeform 25">
                <a:extLst>
                  <a:ext uri="{FF2B5EF4-FFF2-40B4-BE49-F238E27FC236}">
                    <a16:creationId xmlns:a16="http://schemas.microsoft.com/office/drawing/2014/main" id="{A82ECF49-3CC6-370D-3985-ED0E018ECC9F}"/>
                  </a:ext>
                </a:extLst>
              </p:cNvPr>
              <p:cNvSpPr>
                <a:spLocks/>
              </p:cNvSpPr>
              <p:nvPr/>
            </p:nvSpPr>
            <p:spPr bwMode="auto">
              <a:xfrm>
                <a:off x="2928" y="2352"/>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9" name="Freeform 26">
                <a:extLst>
                  <a:ext uri="{FF2B5EF4-FFF2-40B4-BE49-F238E27FC236}">
                    <a16:creationId xmlns:a16="http://schemas.microsoft.com/office/drawing/2014/main" id="{4EF263B3-7D71-E93D-AAC6-3046440B9E18}"/>
                  </a:ext>
                </a:extLst>
              </p:cNvPr>
              <p:cNvSpPr>
                <a:spLocks/>
              </p:cNvSpPr>
              <p:nvPr/>
            </p:nvSpPr>
            <p:spPr bwMode="auto">
              <a:xfrm>
                <a:off x="2832" y="2256"/>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18" name="Text Box 29">
              <a:extLst>
                <a:ext uri="{FF2B5EF4-FFF2-40B4-BE49-F238E27FC236}">
                  <a16:creationId xmlns:a16="http://schemas.microsoft.com/office/drawing/2014/main" id="{3BFCA03E-4E55-F3E8-EB7B-FD176D8DC6E8}"/>
                </a:ext>
              </a:extLst>
            </p:cNvPr>
            <p:cNvSpPr txBox="1">
              <a:spLocks noChangeArrowheads="1"/>
            </p:cNvSpPr>
            <p:nvPr/>
          </p:nvSpPr>
          <p:spPr bwMode="auto">
            <a:xfrm>
              <a:off x="7793386" y="2103438"/>
              <a:ext cx="423514" cy="523220"/>
            </a:xfrm>
            <a:prstGeom prst="rect">
              <a:avLst/>
            </a:prstGeom>
            <a:noFill/>
            <a:ln w="9525">
              <a:noFill/>
              <a:miter lim="800000"/>
              <a:headEnd/>
              <a:tailEnd/>
            </a:ln>
          </p:spPr>
          <p:txBody>
            <a:bodyPr wrap="none">
              <a:spAutoFit/>
            </a:bodyPr>
            <a:lstStyle/>
            <a:p>
              <a:pPr algn="r" eaLnBrk="0" hangingPunct="0"/>
              <a:r>
                <a:rPr lang="en-US" sz="2800" dirty="0">
                  <a:latin typeface="Arial" panose="020B0604020202020204" pitchFamily="34" charset="0"/>
                </a:rPr>
                <a:t>B</a:t>
              </a:r>
            </a:p>
          </p:txBody>
        </p:sp>
      </p:grpSp>
    </p:spTree>
    <p:extLst>
      <p:ext uri="{BB962C8B-B14F-4D97-AF65-F5344CB8AC3E}">
        <p14:creationId xmlns:p14="http://schemas.microsoft.com/office/powerpoint/2010/main" val="2656621263"/>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29">
            <a:extLst>
              <a:ext uri="{FF2B5EF4-FFF2-40B4-BE49-F238E27FC236}">
                <a16:creationId xmlns:a16="http://schemas.microsoft.com/office/drawing/2014/main" id="{4976F718-E5CC-0F92-7D26-5926E32DEF57}"/>
              </a:ext>
            </a:extLst>
          </p:cNvPr>
          <p:cNvGrpSpPr/>
          <p:nvPr/>
        </p:nvGrpSpPr>
        <p:grpSpPr>
          <a:xfrm>
            <a:off x="806658" y="2067820"/>
            <a:ext cx="1447800" cy="1295400"/>
            <a:chOff x="806658" y="2067820"/>
            <a:chExt cx="1447800" cy="1295400"/>
          </a:xfrm>
        </p:grpSpPr>
        <p:grpSp>
          <p:nvGrpSpPr>
            <p:cNvPr id="31" name="Group 30">
              <a:extLst>
                <a:ext uri="{FF2B5EF4-FFF2-40B4-BE49-F238E27FC236}">
                  <a16:creationId xmlns:a16="http://schemas.microsoft.com/office/drawing/2014/main" id="{61D5961D-6C7D-B154-98AD-3556080C446C}"/>
                </a:ext>
              </a:extLst>
            </p:cNvPr>
            <p:cNvGrpSpPr/>
            <p:nvPr/>
          </p:nvGrpSpPr>
          <p:grpSpPr>
            <a:xfrm>
              <a:off x="806658" y="2067820"/>
              <a:ext cx="1447800" cy="1295400"/>
              <a:chOff x="849313" y="2286000"/>
              <a:chExt cx="1447800" cy="1295400"/>
            </a:xfrm>
            <a:effectLst>
              <a:glow rad="228600">
                <a:schemeClr val="accent3">
                  <a:satMod val="175000"/>
                  <a:alpha val="40000"/>
                </a:schemeClr>
              </a:glow>
            </a:effectLst>
          </p:grpSpPr>
          <p:sp>
            <p:nvSpPr>
              <p:cNvPr id="33" name="Freeform 4">
                <a:extLst>
                  <a:ext uri="{FF2B5EF4-FFF2-40B4-BE49-F238E27FC236}">
                    <a16:creationId xmlns:a16="http://schemas.microsoft.com/office/drawing/2014/main" id="{8579518C-609B-3DE8-0CB6-3020536BACC9}"/>
                  </a:ext>
                </a:extLst>
              </p:cNvPr>
              <p:cNvSpPr>
                <a:spLocks/>
              </p:cNvSpPr>
              <p:nvPr/>
            </p:nvSpPr>
            <p:spPr bwMode="auto">
              <a:xfrm>
                <a:off x="2068513" y="26670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4" name="Freeform 5">
                <a:extLst>
                  <a:ext uri="{FF2B5EF4-FFF2-40B4-BE49-F238E27FC236}">
                    <a16:creationId xmlns:a16="http://schemas.microsoft.com/office/drawing/2014/main" id="{F22E81FD-0534-62E7-C8EE-28736FFEFC1F}"/>
                  </a:ext>
                </a:extLst>
              </p:cNvPr>
              <p:cNvSpPr>
                <a:spLocks/>
              </p:cNvSpPr>
              <p:nvPr/>
            </p:nvSpPr>
            <p:spPr bwMode="auto">
              <a:xfrm>
                <a:off x="1839913" y="25146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5" name="Freeform 6">
                <a:extLst>
                  <a:ext uri="{FF2B5EF4-FFF2-40B4-BE49-F238E27FC236}">
                    <a16:creationId xmlns:a16="http://schemas.microsoft.com/office/drawing/2014/main" id="{83CF7A3E-A30A-3898-9408-B9F64D41209F}"/>
                  </a:ext>
                </a:extLst>
              </p:cNvPr>
              <p:cNvSpPr>
                <a:spLocks/>
              </p:cNvSpPr>
              <p:nvPr/>
            </p:nvSpPr>
            <p:spPr bwMode="auto">
              <a:xfrm>
                <a:off x="1611313" y="23622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6" name="Freeform 7">
                <a:extLst>
                  <a:ext uri="{FF2B5EF4-FFF2-40B4-BE49-F238E27FC236}">
                    <a16:creationId xmlns:a16="http://schemas.microsoft.com/office/drawing/2014/main" id="{74FA015C-42EE-32E5-5100-1577FF947FD9}"/>
                  </a:ext>
                </a:extLst>
              </p:cNvPr>
              <p:cNvSpPr>
                <a:spLocks/>
              </p:cNvSpPr>
              <p:nvPr/>
            </p:nvSpPr>
            <p:spPr bwMode="auto">
              <a:xfrm>
                <a:off x="1382713" y="2286000"/>
                <a:ext cx="228600" cy="457200"/>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7" name="Freeform 8">
                <a:extLst>
                  <a:ext uri="{FF2B5EF4-FFF2-40B4-BE49-F238E27FC236}">
                    <a16:creationId xmlns:a16="http://schemas.microsoft.com/office/drawing/2014/main" id="{7F801DEB-3D2D-DF94-F3C4-EBA599E135E1}"/>
                  </a:ext>
                </a:extLst>
              </p:cNvPr>
              <p:cNvSpPr>
                <a:spLocks/>
              </p:cNvSpPr>
              <p:nvPr/>
            </p:nvSpPr>
            <p:spPr bwMode="auto">
              <a:xfrm>
                <a:off x="968376" y="2286000"/>
                <a:ext cx="1252538" cy="849313"/>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8" name="Freeform 9">
                <a:extLst>
                  <a:ext uri="{FF2B5EF4-FFF2-40B4-BE49-F238E27FC236}">
                    <a16:creationId xmlns:a16="http://schemas.microsoft.com/office/drawing/2014/main" id="{DAFA11E8-C982-7FC3-07A4-705D62C0A50E}"/>
                  </a:ext>
                </a:extLst>
              </p:cNvPr>
              <p:cNvSpPr>
                <a:spLocks/>
              </p:cNvSpPr>
              <p:nvPr/>
            </p:nvSpPr>
            <p:spPr bwMode="auto">
              <a:xfrm>
                <a:off x="984251" y="2438400"/>
                <a:ext cx="779463" cy="900113"/>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9" name="Freeform 10">
                <a:extLst>
                  <a:ext uri="{FF2B5EF4-FFF2-40B4-BE49-F238E27FC236}">
                    <a16:creationId xmlns:a16="http://schemas.microsoft.com/office/drawing/2014/main" id="{46C4FC6E-2E30-277A-90B1-71F7C6406B9A}"/>
                  </a:ext>
                </a:extLst>
              </p:cNvPr>
              <p:cNvSpPr>
                <a:spLocks/>
              </p:cNvSpPr>
              <p:nvPr/>
            </p:nvSpPr>
            <p:spPr bwMode="auto">
              <a:xfrm>
                <a:off x="1738313" y="2819400"/>
                <a:ext cx="482600" cy="519113"/>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40" name="Freeform 11">
                <a:extLst>
                  <a:ext uri="{FF2B5EF4-FFF2-40B4-BE49-F238E27FC236}">
                    <a16:creationId xmlns:a16="http://schemas.microsoft.com/office/drawing/2014/main" id="{C5B795B0-80F9-B07F-7960-F9BE94513589}"/>
                  </a:ext>
                </a:extLst>
              </p:cNvPr>
              <p:cNvSpPr>
                <a:spLocks/>
              </p:cNvSpPr>
              <p:nvPr/>
            </p:nvSpPr>
            <p:spPr bwMode="auto">
              <a:xfrm>
                <a:off x="1382713" y="3048000"/>
                <a:ext cx="381000" cy="533400"/>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41" name="Freeform 12">
                <a:extLst>
                  <a:ext uri="{FF2B5EF4-FFF2-40B4-BE49-F238E27FC236}">
                    <a16:creationId xmlns:a16="http://schemas.microsoft.com/office/drawing/2014/main" id="{E2F9FAF0-2565-BB01-69DC-FB2295523B65}"/>
                  </a:ext>
                </a:extLst>
              </p:cNvPr>
              <p:cNvSpPr>
                <a:spLocks/>
              </p:cNvSpPr>
              <p:nvPr/>
            </p:nvSpPr>
            <p:spPr bwMode="auto">
              <a:xfrm>
                <a:off x="1154113" y="2895600"/>
                <a:ext cx="381000" cy="457200"/>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42" name="Freeform 13">
                <a:extLst>
                  <a:ext uri="{FF2B5EF4-FFF2-40B4-BE49-F238E27FC236}">
                    <a16:creationId xmlns:a16="http://schemas.microsoft.com/office/drawing/2014/main" id="{DD20EF0E-45F1-74DF-DF7F-2CAA9B2B5035}"/>
                  </a:ext>
                </a:extLst>
              </p:cNvPr>
              <p:cNvSpPr>
                <a:spLocks/>
              </p:cNvSpPr>
              <p:nvPr/>
            </p:nvSpPr>
            <p:spPr bwMode="auto">
              <a:xfrm>
                <a:off x="1001713" y="27432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43" name="Freeform 14">
                <a:extLst>
                  <a:ext uri="{FF2B5EF4-FFF2-40B4-BE49-F238E27FC236}">
                    <a16:creationId xmlns:a16="http://schemas.microsoft.com/office/drawing/2014/main" id="{EBE86473-9548-0324-4FE9-30CF608B2D87}"/>
                  </a:ext>
                </a:extLst>
              </p:cNvPr>
              <p:cNvSpPr>
                <a:spLocks/>
              </p:cNvSpPr>
              <p:nvPr/>
            </p:nvSpPr>
            <p:spPr bwMode="auto">
              <a:xfrm>
                <a:off x="849313" y="25908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32" name="Text Box 28">
              <a:extLst>
                <a:ext uri="{FF2B5EF4-FFF2-40B4-BE49-F238E27FC236}">
                  <a16:creationId xmlns:a16="http://schemas.microsoft.com/office/drawing/2014/main" id="{ECA8C40D-F373-6768-4D43-E10DA5D0B197}"/>
                </a:ext>
              </a:extLst>
            </p:cNvPr>
            <p:cNvSpPr txBox="1">
              <a:spLocks noChangeArrowheads="1"/>
            </p:cNvSpPr>
            <p:nvPr/>
          </p:nvSpPr>
          <p:spPr bwMode="auto">
            <a:xfrm>
              <a:off x="1516253" y="2270434"/>
              <a:ext cx="423513" cy="523220"/>
            </a:xfrm>
            <a:prstGeom prst="rect">
              <a:avLst/>
            </a:prstGeom>
            <a:noFill/>
            <a:ln w="9525">
              <a:noFill/>
              <a:miter lim="800000"/>
              <a:headEnd/>
              <a:tailEnd/>
            </a:ln>
          </p:spPr>
          <p:txBody>
            <a:bodyPr wrap="none">
              <a:spAutoFit/>
            </a:bodyPr>
            <a:lstStyle/>
            <a:p>
              <a:pPr algn="r" eaLnBrk="0" hangingPunct="0"/>
              <a:r>
                <a:rPr lang="en-US" sz="2800" dirty="0">
                  <a:latin typeface="Arial" panose="020B0604020202020204" pitchFamily="34" charset="0"/>
                </a:rPr>
                <a:t>A</a:t>
              </a:r>
            </a:p>
          </p:txBody>
        </p:sp>
      </p:grpSp>
      <p:grpSp>
        <p:nvGrpSpPr>
          <p:cNvPr id="44" name="Group 43">
            <a:extLst>
              <a:ext uri="{FF2B5EF4-FFF2-40B4-BE49-F238E27FC236}">
                <a16:creationId xmlns:a16="http://schemas.microsoft.com/office/drawing/2014/main" id="{F33D0779-A7B9-9C84-DAAA-706A99D49A23}"/>
              </a:ext>
            </a:extLst>
          </p:cNvPr>
          <p:cNvGrpSpPr/>
          <p:nvPr/>
        </p:nvGrpSpPr>
        <p:grpSpPr>
          <a:xfrm>
            <a:off x="7431049" y="1882775"/>
            <a:ext cx="1447800" cy="1295400"/>
            <a:chOff x="7431049" y="1882775"/>
            <a:chExt cx="1447800" cy="1295400"/>
          </a:xfrm>
        </p:grpSpPr>
        <p:grpSp>
          <p:nvGrpSpPr>
            <p:cNvPr id="45" name="Group 15">
              <a:extLst>
                <a:ext uri="{FF2B5EF4-FFF2-40B4-BE49-F238E27FC236}">
                  <a16:creationId xmlns:a16="http://schemas.microsoft.com/office/drawing/2014/main" id="{76E8BCEF-E6AF-5D59-0FEB-46B58E398986}"/>
                </a:ext>
              </a:extLst>
            </p:cNvPr>
            <p:cNvGrpSpPr>
              <a:grpSpLocks/>
            </p:cNvGrpSpPr>
            <p:nvPr/>
          </p:nvGrpSpPr>
          <p:grpSpPr bwMode="auto">
            <a:xfrm flipH="1">
              <a:off x="7431049" y="1882775"/>
              <a:ext cx="1447800" cy="1295400"/>
              <a:chOff x="2832" y="2064"/>
              <a:chExt cx="912" cy="816"/>
            </a:xfrm>
            <a:effectLst>
              <a:glow rad="228600">
                <a:schemeClr val="accent3">
                  <a:satMod val="175000"/>
                  <a:alpha val="40000"/>
                </a:schemeClr>
              </a:glow>
            </a:effectLst>
          </p:grpSpPr>
          <p:sp>
            <p:nvSpPr>
              <p:cNvPr id="47" name="Freeform 16">
                <a:extLst>
                  <a:ext uri="{FF2B5EF4-FFF2-40B4-BE49-F238E27FC236}">
                    <a16:creationId xmlns:a16="http://schemas.microsoft.com/office/drawing/2014/main" id="{7767EFF3-B9C8-068F-0D98-5FBD7BE875A7}"/>
                  </a:ext>
                </a:extLst>
              </p:cNvPr>
              <p:cNvSpPr>
                <a:spLocks/>
              </p:cNvSpPr>
              <p:nvPr/>
            </p:nvSpPr>
            <p:spPr bwMode="auto">
              <a:xfrm>
                <a:off x="3600" y="230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48" name="Freeform 17">
                <a:extLst>
                  <a:ext uri="{FF2B5EF4-FFF2-40B4-BE49-F238E27FC236}">
                    <a16:creationId xmlns:a16="http://schemas.microsoft.com/office/drawing/2014/main" id="{ADD57F93-7696-37BA-54C7-2952229AA785}"/>
                  </a:ext>
                </a:extLst>
              </p:cNvPr>
              <p:cNvSpPr>
                <a:spLocks/>
              </p:cNvSpPr>
              <p:nvPr/>
            </p:nvSpPr>
            <p:spPr bwMode="auto">
              <a:xfrm>
                <a:off x="3456" y="220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49" name="Freeform 18">
                <a:extLst>
                  <a:ext uri="{FF2B5EF4-FFF2-40B4-BE49-F238E27FC236}">
                    <a16:creationId xmlns:a16="http://schemas.microsoft.com/office/drawing/2014/main" id="{70965521-624B-A52C-9FB0-5F5FD7C95A55}"/>
                  </a:ext>
                </a:extLst>
              </p:cNvPr>
              <p:cNvSpPr>
                <a:spLocks/>
              </p:cNvSpPr>
              <p:nvPr/>
            </p:nvSpPr>
            <p:spPr bwMode="auto">
              <a:xfrm>
                <a:off x="3312" y="21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50" name="Freeform 19">
                <a:extLst>
                  <a:ext uri="{FF2B5EF4-FFF2-40B4-BE49-F238E27FC236}">
                    <a16:creationId xmlns:a16="http://schemas.microsoft.com/office/drawing/2014/main" id="{F3D47067-F84A-6446-BDD0-E1FF82790941}"/>
                  </a:ext>
                </a:extLst>
              </p:cNvPr>
              <p:cNvSpPr>
                <a:spLocks/>
              </p:cNvSpPr>
              <p:nvPr/>
            </p:nvSpPr>
            <p:spPr bwMode="auto">
              <a:xfrm>
                <a:off x="3168" y="2064"/>
                <a:ext cx="144" cy="288"/>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51" name="Freeform 20">
                <a:extLst>
                  <a:ext uri="{FF2B5EF4-FFF2-40B4-BE49-F238E27FC236}">
                    <a16:creationId xmlns:a16="http://schemas.microsoft.com/office/drawing/2014/main" id="{3347596D-5EB8-E867-21AC-D39E912BDDA9}"/>
                  </a:ext>
                </a:extLst>
              </p:cNvPr>
              <p:cNvSpPr>
                <a:spLocks/>
              </p:cNvSpPr>
              <p:nvPr/>
            </p:nvSpPr>
            <p:spPr bwMode="auto">
              <a:xfrm>
                <a:off x="2907" y="206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6666FF"/>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52" name="Freeform 21">
                <a:extLst>
                  <a:ext uri="{FF2B5EF4-FFF2-40B4-BE49-F238E27FC236}">
                    <a16:creationId xmlns:a16="http://schemas.microsoft.com/office/drawing/2014/main" id="{A94F1B9D-AD0A-1498-4F03-18303AF721C4}"/>
                  </a:ext>
                </a:extLst>
              </p:cNvPr>
              <p:cNvSpPr>
                <a:spLocks/>
              </p:cNvSpPr>
              <p:nvPr/>
            </p:nvSpPr>
            <p:spPr bwMode="auto">
              <a:xfrm>
                <a:off x="2917" y="216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6666FF"/>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53" name="Freeform 22">
                <a:extLst>
                  <a:ext uri="{FF2B5EF4-FFF2-40B4-BE49-F238E27FC236}">
                    <a16:creationId xmlns:a16="http://schemas.microsoft.com/office/drawing/2014/main" id="{11270C2C-2CC9-6434-6933-D9A0498071ED}"/>
                  </a:ext>
                </a:extLst>
              </p:cNvPr>
              <p:cNvSpPr>
                <a:spLocks/>
              </p:cNvSpPr>
              <p:nvPr/>
            </p:nvSpPr>
            <p:spPr bwMode="auto">
              <a:xfrm>
                <a:off x="3392" y="240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6666FF"/>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54" name="Freeform 23">
                <a:extLst>
                  <a:ext uri="{FF2B5EF4-FFF2-40B4-BE49-F238E27FC236}">
                    <a16:creationId xmlns:a16="http://schemas.microsoft.com/office/drawing/2014/main" id="{8C2A4B3F-FEE8-A4B2-DEC3-CA4B754A5BFB}"/>
                  </a:ext>
                </a:extLst>
              </p:cNvPr>
              <p:cNvSpPr>
                <a:spLocks/>
              </p:cNvSpPr>
              <p:nvPr/>
            </p:nvSpPr>
            <p:spPr bwMode="auto">
              <a:xfrm>
                <a:off x="3168" y="2544"/>
                <a:ext cx="240" cy="336"/>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55" name="Freeform 24">
                <a:extLst>
                  <a:ext uri="{FF2B5EF4-FFF2-40B4-BE49-F238E27FC236}">
                    <a16:creationId xmlns:a16="http://schemas.microsoft.com/office/drawing/2014/main" id="{DC05C62E-F7F7-69E6-B6E4-318555439FA9}"/>
                  </a:ext>
                </a:extLst>
              </p:cNvPr>
              <p:cNvSpPr>
                <a:spLocks/>
              </p:cNvSpPr>
              <p:nvPr/>
            </p:nvSpPr>
            <p:spPr bwMode="auto">
              <a:xfrm>
                <a:off x="3024" y="2448"/>
                <a:ext cx="240" cy="288"/>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56" name="Freeform 25">
                <a:extLst>
                  <a:ext uri="{FF2B5EF4-FFF2-40B4-BE49-F238E27FC236}">
                    <a16:creationId xmlns:a16="http://schemas.microsoft.com/office/drawing/2014/main" id="{F8629387-699B-E4DD-BD07-B41AA600B574}"/>
                  </a:ext>
                </a:extLst>
              </p:cNvPr>
              <p:cNvSpPr>
                <a:spLocks/>
              </p:cNvSpPr>
              <p:nvPr/>
            </p:nvSpPr>
            <p:spPr bwMode="auto">
              <a:xfrm>
                <a:off x="2928" y="2352"/>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57" name="Freeform 26">
                <a:extLst>
                  <a:ext uri="{FF2B5EF4-FFF2-40B4-BE49-F238E27FC236}">
                    <a16:creationId xmlns:a16="http://schemas.microsoft.com/office/drawing/2014/main" id="{280859C4-5BC0-91DD-3383-9A4614051A13}"/>
                  </a:ext>
                </a:extLst>
              </p:cNvPr>
              <p:cNvSpPr>
                <a:spLocks/>
              </p:cNvSpPr>
              <p:nvPr/>
            </p:nvSpPr>
            <p:spPr bwMode="auto">
              <a:xfrm>
                <a:off x="2832" y="2256"/>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46" name="Text Box 29">
              <a:extLst>
                <a:ext uri="{FF2B5EF4-FFF2-40B4-BE49-F238E27FC236}">
                  <a16:creationId xmlns:a16="http://schemas.microsoft.com/office/drawing/2014/main" id="{C7326C50-C751-006F-8029-B82189AD063E}"/>
                </a:ext>
              </a:extLst>
            </p:cNvPr>
            <p:cNvSpPr txBox="1">
              <a:spLocks noChangeArrowheads="1"/>
            </p:cNvSpPr>
            <p:nvPr/>
          </p:nvSpPr>
          <p:spPr bwMode="auto">
            <a:xfrm>
              <a:off x="7793386" y="2103438"/>
              <a:ext cx="423514" cy="523220"/>
            </a:xfrm>
            <a:prstGeom prst="rect">
              <a:avLst/>
            </a:prstGeom>
            <a:noFill/>
            <a:ln w="9525">
              <a:noFill/>
              <a:miter lim="800000"/>
              <a:headEnd/>
              <a:tailEnd/>
            </a:ln>
          </p:spPr>
          <p:txBody>
            <a:bodyPr wrap="none">
              <a:spAutoFit/>
            </a:bodyPr>
            <a:lstStyle/>
            <a:p>
              <a:pPr algn="r" eaLnBrk="0" hangingPunct="0"/>
              <a:r>
                <a:rPr lang="en-US" sz="2800" dirty="0">
                  <a:latin typeface="Arial" panose="020B0604020202020204" pitchFamily="34" charset="0"/>
                </a:rPr>
                <a:t>B</a:t>
              </a:r>
            </a:p>
          </p:txBody>
        </p:sp>
      </p:grpSp>
      <p:sp>
        <p:nvSpPr>
          <p:cNvPr id="171011" name="Slide Number Placeholder 3"/>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1BFD5A47-660C-4B67-A2B7-10EAB55A0C3E}" type="slidenum">
              <a:rPr lang="ar-SA" sz="1400">
                <a:latin typeface="Arial" panose="020B0604020202020204" pitchFamily="34" charset="0"/>
                <a:cs typeface="Arial" pitchFamily="34" charset="0"/>
              </a:rPr>
              <a:pPr algn="r" eaLnBrk="0" hangingPunct="0"/>
              <a:t>81</a:t>
            </a:fld>
            <a:endParaRPr lang="en-US" sz="1400" dirty="0">
              <a:latin typeface="Arial" panose="020B0604020202020204" pitchFamily="34" charset="0"/>
              <a:cs typeface="Arial" pitchFamily="34" charset="0"/>
            </a:endParaRPr>
          </a:p>
        </p:txBody>
      </p:sp>
      <p:sp>
        <p:nvSpPr>
          <p:cNvPr id="171012" name="Rectangle 2"/>
          <p:cNvSpPr>
            <a:spLocks noGrp="1" noChangeArrowheads="1"/>
          </p:cNvSpPr>
          <p:nvPr>
            <p:ph type="title" idx="4294967295"/>
          </p:nvPr>
        </p:nvSpPr>
        <p:spPr/>
        <p:txBody>
          <a:bodyPr/>
          <a:lstStyle/>
          <a:p>
            <a:r>
              <a:rPr lang="en-US"/>
              <a:t>Bob puts food in Pond</a:t>
            </a:r>
          </a:p>
        </p:txBody>
      </p:sp>
      <p:sp>
        <p:nvSpPr>
          <p:cNvPr id="171037" name="Oval 27"/>
          <p:cNvSpPr>
            <a:spLocks noChangeArrowheads="1"/>
          </p:cNvSpPr>
          <p:nvPr/>
        </p:nvSpPr>
        <p:spPr bwMode="auto">
          <a:xfrm>
            <a:off x="952500" y="3352800"/>
            <a:ext cx="7239000" cy="2286000"/>
          </a:xfrm>
          <a:prstGeom prst="ellipse">
            <a:avLst/>
          </a:prstGeom>
          <a:solidFill>
            <a:srgbClr val="00FFFF"/>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nvGrpSpPr>
          <p:cNvPr id="171040" name="Group 30"/>
          <p:cNvGrpSpPr>
            <a:grpSpLocks/>
          </p:cNvGrpSpPr>
          <p:nvPr/>
        </p:nvGrpSpPr>
        <p:grpSpPr bwMode="auto">
          <a:xfrm>
            <a:off x="3429000" y="2057400"/>
            <a:ext cx="1905000" cy="1714500"/>
            <a:chOff x="1728" y="1008"/>
            <a:chExt cx="1968" cy="2376"/>
          </a:xfrm>
        </p:grpSpPr>
        <p:sp>
          <p:nvSpPr>
            <p:cNvPr id="171041" name="AutoShape 31"/>
            <p:cNvSpPr>
              <a:spLocks noChangeArrowheads="1"/>
            </p:cNvSpPr>
            <p:nvPr/>
          </p:nvSpPr>
          <p:spPr bwMode="auto">
            <a:xfrm>
              <a:off x="1728" y="1008"/>
              <a:ext cx="1968" cy="1104"/>
            </a:xfrm>
            <a:prstGeom prst="cloudCallout">
              <a:avLst>
                <a:gd name="adj1" fmla="val 1778"/>
                <a:gd name="adj2" fmla="val 49273"/>
              </a:avLst>
            </a:prstGeom>
            <a:solidFill>
              <a:schemeClr val="accent1"/>
            </a:solidFill>
            <a:ln w="9525">
              <a:solidFill>
                <a:schemeClr val="tx1"/>
              </a:solidFill>
              <a:round/>
              <a:headEnd/>
              <a:tailEnd/>
            </a:ln>
          </p:spPr>
          <p:txBody>
            <a:bodyPr anchor="ctr"/>
            <a:lstStyle/>
            <a:p>
              <a:pPr algn="ctr" eaLnBrk="0" hangingPunct="0"/>
              <a:endParaRPr lang="en-US" sz="4400" dirty="0">
                <a:solidFill>
                  <a:srgbClr val="0000FF"/>
                </a:solidFill>
                <a:latin typeface="Arial" panose="020B0604020202020204" pitchFamily="34" charset="0"/>
              </a:endParaRPr>
            </a:p>
          </p:txBody>
        </p:sp>
        <p:sp>
          <p:nvSpPr>
            <p:cNvPr id="171042" name="Freeform 32"/>
            <p:cNvSpPr>
              <a:spLocks/>
            </p:cNvSpPr>
            <p:nvPr/>
          </p:nvSpPr>
          <p:spPr bwMode="auto">
            <a:xfrm>
              <a:off x="1992" y="1800"/>
              <a:ext cx="1048" cy="1584"/>
            </a:xfrm>
            <a:custGeom>
              <a:avLst/>
              <a:gdLst>
                <a:gd name="T0" fmla="*/ 504 w 1048"/>
                <a:gd name="T1" fmla="*/ 264 h 1584"/>
                <a:gd name="T2" fmla="*/ 696 w 1048"/>
                <a:gd name="T3" fmla="*/ 120 h 1584"/>
                <a:gd name="T4" fmla="*/ 936 w 1048"/>
                <a:gd name="T5" fmla="*/ 216 h 1584"/>
                <a:gd name="T6" fmla="*/ 1032 w 1048"/>
                <a:gd name="T7" fmla="*/ 1416 h 1584"/>
                <a:gd name="T8" fmla="*/ 840 w 1048"/>
                <a:gd name="T9" fmla="*/ 1224 h 1584"/>
                <a:gd name="T10" fmla="*/ 504 w 1048"/>
                <a:gd name="T11" fmla="*/ 1464 h 1584"/>
                <a:gd name="T12" fmla="*/ 360 w 1048"/>
                <a:gd name="T13" fmla="*/ 1272 h 1584"/>
                <a:gd name="T14" fmla="*/ 24 w 1048"/>
                <a:gd name="T15" fmla="*/ 1320 h 1584"/>
                <a:gd name="T16" fmla="*/ 504 w 1048"/>
                <a:gd name="T17" fmla="*/ 264 h 15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48"/>
                <a:gd name="T28" fmla="*/ 0 h 1584"/>
                <a:gd name="T29" fmla="*/ 1048 w 1048"/>
                <a:gd name="T30" fmla="*/ 1584 h 15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48" h="1584">
                  <a:moveTo>
                    <a:pt x="504" y="264"/>
                  </a:moveTo>
                  <a:cubicBezTo>
                    <a:pt x="616" y="64"/>
                    <a:pt x="624" y="128"/>
                    <a:pt x="696" y="120"/>
                  </a:cubicBezTo>
                  <a:cubicBezTo>
                    <a:pt x="768" y="112"/>
                    <a:pt x="880" y="0"/>
                    <a:pt x="936" y="216"/>
                  </a:cubicBezTo>
                  <a:cubicBezTo>
                    <a:pt x="992" y="432"/>
                    <a:pt x="1048" y="1248"/>
                    <a:pt x="1032" y="1416"/>
                  </a:cubicBezTo>
                  <a:cubicBezTo>
                    <a:pt x="1016" y="1584"/>
                    <a:pt x="928" y="1216"/>
                    <a:pt x="840" y="1224"/>
                  </a:cubicBezTo>
                  <a:cubicBezTo>
                    <a:pt x="752" y="1232"/>
                    <a:pt x="584" y="1456"/>
                    <a:pt x="504" y="1464"/>
                  </a:cubicBezTo>
                  <a:cubicBezTo>
                    <a:pt x="424" y="1472"/>
                    <a:pt x="440" y="1296"/>
                    <a:pt x="360" y="1272"/>
                  </a:cubicBezTo>
                  <a:cubicBezTo>
                    <a:pt x="280" y="1248"/>
                    <a:pt x="0" y="1488"/>
                    <a:pt x="24" y="1320"/>
                  </a:cubicBezTo>
                  <a:cubicBezTo>
                    <a:pt x="48" y="1152"/>
                    <a:pt x="392" y="464"/>
                    <a:pt x="504" y="264"/>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1043" name="Freeform 33"/>
            <p:cNvSpPr>
              <a:spLocks/>
            </p:cNvSpPr>
            <p:nvPr/>
          </p:nvSpPr>
          <p:spPr bwMode="auto">
            <a:xfrm>
              <a:off x="2192" y="1541"/>
              <a:ext cx="1216" cy="627"/>
            </a:xfrm>
            <a:custGeom>
              <a:avLst/>
              <a:gdLst>
                <a:gd name="T0" fmla="*/ 16 w 1216"/>
                <a:gd name="T1" fmla="*/ 139 h 627"/>
                <a:gd name="T2" fmla="*/ 400 w 1216"/>
                <a:gd name="T3" fmla="*/ 619 h 627"/>
                <a:gd name="T4" fmla="*/ 1168 w 1216"/>
                <a:gd name="T5" fmla="*/ 187 h 627"/>
                <a:gd name="T6" fmla="*/ 688 w 1216"/>
                <a:gd name="T7" fmla="*/ 283 h 627"/>
                <a:gd name="T8" fmla="*/ 505 w 1216"/>
                <a:gd name="T9" fmla="*/ 32 h 627"/>
                <a:gd name="T10" fmla="*/ 496 w 1216"/>
                <a:gd name="T11" fmla="*/ 475 h 627"/>
                <a:gd name="T12" fmla="*/ 16 w 1216"/>
                <a:gd name="T13" fmla="*/ 139 h 627"/>
                <a:gd name="T14" fmla="*/ 0 60000 65536"/>
                <a:gd name="T15" fmla="*/ 0 60000 65536"/>
                <a:gd name="T16" fmla="*/ 0 60000 65536"/>
                <a:gd name="T17" fmla="*/ 0 60000 65536"/>
                <a:gd name="T18" fmla="*/ 0 60000 65536"/>
                <a:gd name="T19" fmla="*/ 0 60000 65536"/>
                <a:gd name="T20" fmla="*/ 0 60000 65536"/>
                <a:gd name="T21" fmla="*/ 0 w 1216"/>
                <a:gd name="T22" fmla="*/ 0 h 627"/>
                <a:gd name="T23" fmla="*/ 1216 w 1216"/>
                <a:gd name="T24" fmla="*/ 627 h 6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16" h="627">
                  <a:moveTo>
                    <a:pt x="16" y="139"/>
                  </a:moveTo>
                  <a:cubicBezTo>
                    <a:pt x="0" y="163"/>
                    <a:pt x="208" y="611"/>
                    <a:pt x="400" y="619"/>
                  </a:cubicBezTo>
                  <a:cubicBezTo>
                    <a:pt x="592" y="627"/>
                    <a:pt x="1120" y="243"/>
                    <a:pt x="1168" y="187"/>
                  </a:cubicBezTo>
                  <a:cubicBezTo>
                    <a:pt x="1216" y="131"/>
                    <a:pt x="798" y="309"/>
                    <a:pt x="688" y="283"/>
                  </a:cubicBezTo>
                  <a:cubicBezTo>
                    <a:pt x="578" y="257"/>
                    <a:pt x="537" y="0"/>
                    <a:pt x="505" y="32"/>
                  </a:cubicBezTo>
                  <a:cubicBezTo>
                    <a:pt x="473" y="64"/>
                    <a:pt x="577" y="457"/>
                    <a:pt x="496" y="475"/>
                  </a:cubicBezTo>
                  <a:cubicBezTo>
                    <a:pt x="415" y="493"/>
                    <a:pt x="32" y="115"/>
                    <a:pt x="16" y="139"/>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171044" name="Group 34"/>
          <p:cNvGrpSpPr>
            <a:grpSpLocks/>
          </p:cNvGrpSpPr>
          <p:nvPr/>
        </p:nvGrpSpPr>
        <p:grpSpPr bwMode="auto">
          <a:xfrm>
            <a:off x="6553200" y="4191000"/>
            <a:ext cx="1905000" cy="1714500"/>
            <a:chOff x="1728" y="1008"/>
            <a:chExt cx="1968" cy="2376"/>
          </a:xfrm>
        </p:grpSpPr>
        <p:sp>
          <p:nvSpPr>
            <p:cNvPr id="171045" name="AutoShape 35"/>
            <p:cNvSpPr>
              <a:spLocks noChangeArrowheads="1"/>
            </p:cNvSpPr>
            <p:nvPr/>
          </p:nvSpPr>
          <p:spPr bwMode="auto">
            <a:xfrm>
              <a:off x="1728" y="1008"/>
              <a:ext cx="1968" cy="1104"/>
            </a:xfrm>
            <a:prstGeom prst="cloudCallout">
              <a:avLst>
                <a:gd name="adj1" fmla="val 1778"/>
                <a:gd name="adj2" fmla="val 49273"/>
              </a:avLst>
            </a:prstGeom>
            <a:solidFill>
              <a:schemeClr val="accent1"/>
            </a:solidFill>
            <a:ln w="9525">
              <a:solidFill>
                <a:schemeClr val="tx1"/>
              </a:solidFill>
              <a:round/>
              <a:headEnd/>
              <a:tailEnd/>
            </a:ln>
          </p:spPr>
          <p:txBody>
            <a:bodyPr anchor="ctr"/>
            <a:lstStyle/>
            <a:p>
              <a:pPr algn="ctr" eaLnBrk="0" hangingPunct="0"/>
              <a:endParaRPr lang="en-US" sz="4400" dirty="0">
                <a:solidFill>
                  <a:srgbClr val="0000FF"/>
                </a:solidFill>
                <a:latin typeface="Arial" panose="020B0604020202020204" pitchFamily="34" charset="0"/>
              </a:endParaRPr>
            </a:p>
          </p:txBody>
        </p:sp>
        <p:sp>
          <p:nvSpPr>
            <p:cNvPr id="171046" name="Freeform 36"/>
            <p:cNvSpPr>
              <a:spLocks/>
            </p:cNvSpPr>
            <p:nvPr/>
          </p:nvSpPr>
          <p:spPr bwMode="auto">
            <a:xfrm>
              <a:off x="1992" y="1800"/>
              <a:ext cx="1048" cy="1584"/>
            </a:xfrm>
            <a:custGeom>
              <a:avLst/>
              <a:gdLst>
                <a:gd name="T0" fmla="*/ 504 w 1048"/>
                <a:gd name="T1" fmla="*/ 264 h 1584"/>
                <a:gd name="T2" fmla="*/ 696 w 1048"/>
                <a:gd name="T3" fmla="*/ 120 h 1584"/>
                <a:gd name="T4" fmla="*/ 936 w 1048"/>
                <a:gd name="T5" fmla="*/ 216 h 1584"/>
                <a:gd name="T6" fmla="*/ 1032 w 1048"/>
                <a:gd name="T7" fmla="*/ 1416 h 1584"/>
                <a:gd name="T8" fmla="*/ 840 w 1048"/>
                <a:gd name="T9" fmla="*/ 1224 h 1584"/>
                <a:gd name="T10" fmla="*/ 504 w 1048"/>
                <a:gd name="T11" fmla="*/ 1464 h 1584"/>
                <a:gd name="T12" fmla="*/ 360 w 1048"/>
                <a:gd name="T13" fmla="*/ 1272 h 1584"/>
                <a:gd name="T14" fmla="*/ 24 w 1048"/>
                <a:gd name="T15" fmla="*/ 1320 h 1584"/>
                <a:gd name="T16" fmla="*/ 504 w 1048"/>
                <a:gd name="T17" fmla="*/ 264 h 15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48"/>
                <a:gd name="T28" fmla="*/ 0 h 1584"/>
                <a:gd name="T29" fmla="*/ 1048 w 1048"/>
                <a:gd name="T30" fmla="*/ 1584 h 15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48" h="1584">
                  <a:moveTo>
                    <a:pt x="504" y="264"/>
                  </a:moveTo>
                  <a:cubicBezTo>
                    <a:pt x="616" y="64"/>
                    <a:pt x="624" y="128"/>
                    <a:pt x="696" y="120"/>
                  </a:cubicBezTo>
                  <a:cubicBezTo>
                    <a:pt x="768" y="112"/>
                    <a:pt x="880" y="0"/>
                    <a:pt x="936" y="216"/>
                  </a:cubicBezTo>
                  <a:cubicBezTo>
                    <a:pt x="992" y="432"/>
                    <a:pt x="1048" y="1248"/>
                    <a:pt x="1032" y="1416"/>
                  </a:cubicBezTo>
                  <a:cubicBezTo>
                    <a:pt x="1016" y="1584"/>
                    <a:pt x="928" y="1216"/>
                    <a:pt x="840" y="1224"/>
                  </a:cubicBezTo>
                  <a:cubicBezTo>
                    <a:pt x="752" y="1232"/>
                    <a:pt x="584" y="1456"/>
                    <a:pt x="504" y="1464"/>
                  </a:cubicBezTo>
                  <a:cubicBezTo>
                    <a:pt x="424" y="1472"/>
                    <a:pt x="440" y="1296"/>
                    <a:pt x="360" y="1272"/>
                  </a:cubicBezTo>
                  <a:cubicBezTo>
                    <a:pt x="280" y="1248"/>
                    <a:pt x="0" y="1488"/>
                    <a:pt x="24" y="1320"/>
                  </a:cubicBezTo>
                  <a:cubicBezTo>
                    <a:pt x="48" y="1152"/>
                    <a:pt x="392" y="464"/>
                    <a:pt x="504" y="264"/>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1047" name="Freeform 37"/>
            <p:cNvSpPr>
              <a:spLocks/>
            </p:cNvSpPr>
            <p:nvPr/>
          </p:nvSpPr>
          <p:spPr bwMode="auto">
            <a:xfrm>
              <a:off x="2192" y="1541"/>
              <a:ext cx="1216" cy="627"/>
            </a:xfrm>
            <a:custGeom>
              <a:avLst/>
              <a:gdLst>
                <a:gd name="T0" fmla="*/ 16 w 1216"/>
                <a:gd name="T1" fmla="*/ 139 h 627"/>
                <a:gd name="T2" fmla="*/ 400 w 1216"/>
                <a:gd name="T3" fmla="*/ 619 h 627"/>
                <a:gd name="T4" fmla="*/ 1168 w 1216"/>
                <a:gd name="T5" fmla="*/ 187 h 627"/>
                <a:gd name="T6" fmla="*/ 688 w 1216"/>
                <a:gd name="T7" fmla="*/ 283 h 627"/>
                <a:gd name="T8" fmla="*/ 505 w 1216"/>
                <a:gd name="T9" fmla="*/ 32 h 627"/>
                <a:gd name="T10" fmla="*/ 496 w 1216"/>
                <a:gd name="T11" fmla="*/ 475 h 627"/>
                <a:gd name="T12" fmla="*/ 16 w 1216"/>
                <a:gd name="T13" fmla="*/ 139 h 627"/>
                <a:gd name="T14" fmla="*/ 0 60000 65536"/>
                <a:gd name="T15" fmla="*/ 0 60000 65536"/>
                <a:gd name="T16" fmla="*/ 0 60000 65536"/>
                <a:gd name="T17" fmla="*/ 0 60000 65536"/>
                <a:gd name="T18" fmla="*/ 0 60000 65536"/>
                <a:gd name="T19" fmla="*/ 0 60000 65536"/>
                <a:gd name="T20" fmla="*/ 0 60000 65536"/>
                <a:gd name="T21" fmla="*/ 0 w 1216"/>
                <a:gd name="T22" fmla="*/ 0 h 627"/>
                <a:gd name="T23" fmla="*/ 1216 w 1216"/>
                <a:gd name="T24" fmla="*/ 627 h 6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16" h="627">
                  <a:moveTo>
                    <a:pt x="16" y="139"/>
                  </a:moveTo>
                  <a:cubicBezTo>
                    <a:pt x="0" y="163"/>
                    <a:pt x="208" y="611"/>
                    <a:pt x="400" y="619"/>
                  </a:cubicBezTo>
                  <a:cubicBezTo>
                    <a:pt x="592" y="627"/>
                    <a:pt x="1120" y="243"/>
                    <a:pt x="1168" y="187"/>
                  </a:cubicBezTo>
                  <a:cubicBezTo>
                    <a:pt x="1216" y="131"/>
                    <a:pt x="798" y="309"/>
                    <a:pt x="688" y="283"/>
                  </a:cubicBezTo>
                  <a:cubicBezTo>
                    <a:pt x="578" y="257"/>
                    <a:pt x="537" y="0"/>
                    <a:pt x="505" y="32"/>
                  </a:cubicBezTo>
                  <a:cubicBezTo>
                    <a:pt x="473" y="64"/>
                    <a:pt x="577" y="457"/>
                    <a:pt x="496" y="475"/>
                  </a:cubicBezTo>
                  <a:cubicBezTo>
                    <a:pt x="415" y="493"/>
                    <a:pt x="32" y="115"/>
                    <a:pt x="16" y="139"/>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171048" name="Group 38"/>
          <p:cNvGrpSpPr>
            <a:grpSpLocks/>
          </p:cNvGrpSpPr>
          <p:nvPr/>
        </p:nvGrpSpPr>
        <p:grpSpPr bwMode="auto">
          <a:xfrm>
            <a:off x="609600" y="4114800"/>
            <a:ext cx="1905000" cy="1714500"/>
            <a:chOff x="1728" y="1008"/>
            <a:chExt cx="1968" cy="2376"/>
          </a:xfrm>
        </p:grpSpPr>
        <p:sp>
          <p:nvSpPr>
            <p:cNvPr id="171049" name="AutoShape 39"/>
            <p:cNvSpPr>
              <a:spLocks noChangeArrowheads="1"/>
            </p:cNvSpPr>
            <p:nvPr/>
          </p:nvSpPr>
          <p:spPr bwMode="auto">
            <a:xfrm>
              <a:off x="1728" y="1008"/>
              <a:ext cx="1968" cy="1104"/>
            </a:xfrm>
            <a:prstGeom prst="cloudCallout">
              <a:avLst>
                <a:gd name="adj1" fmla="val 1778"/>
                <a:gd name="adj2" fmla="val 49273"/>
              </a:avLst>
            </a:prstGeom>
            <a:solidFill>
              <a:schemeClr val="accent1"/>
            </a:solidFill>
            <a:ln w="9525">
              <a:solidFill>
                <a:schemeClr val="tx1"/>
              </a:solidFill>
              <a:round/>
              <a:headEnd/>
              <a:tailEnd/>
            </a:ln>
          </p:spPr>
          <p:txBody>
            <a:bodyPr anchor="ctr"/>
            <a:lstStyle/>
            <a:p>
              <a:pPr algn="ctr" eaLnBrk="0" hangingPunct="0"/>
              <a:endParaRPr lang="en-US" sz="4400" dirty="0">
                <a:solidFill>
                  <a:srgbClr val="0000FF"/>
                </a:solidFill>
                <a:latin typeface="Arial" panose="020B0604020202020204" pitchFamily="34" charset="0"/>
              </a:endParaRPr>
            </a:p>
          </p:txBody>
        </p:sp>
        <p:sp>
          <p:nvSpPr>
            <p:cNvPr id="171050" name="Freeform 40"/>
            <p:cNvSpPr>
              <a:spLocks/>
            </p:cNvSpPr>
            <p:nvPr/>
          </p:nvSpPr>
          <p:spPr bwMode="auto">
            <a:xfrm>
              <a:off x="1992" y="1800"/>
              <a:ext cx="1048" cy="1584"/>
            </a:xfrm>
            <a:custGeom>
              <a:avLst/>
              <a:gdLst>
                <a:gd name="T0" fmla="*/ 504 w 1048"/>
                <a:gd name="T1" fmla="*/ 264 h 1584"/>
                <a:gd name="T2" fmla="*/ 696 w 1048"/>
                <a:gd name="T3" fmla="*/ 120 h 1584"/>
                <a:gd name="T4" fmla="*/ 936 w 1048"/>
                <a:gd name="T5" fmla="*/ 216 h 1584"/>
                <a:gd name="T6" fmla="*/ 1032 w 1048"/>
                <a:gd name="T7" fmla="*/ 1416 h 1584"/>
                <a:gd name="T8" fmla="*/ 840 w 1048"/>
                <a:gd name="T9" fmla="*/ 1224 h 1584"/>
                <a:gd name="T10" fmla="*/ 504 w 1048"/>
                <a:gd name="T11" fmla="*/ 1464 h 1584"/>
                <a:gd name="T12" fmla="*/ 360 w 1048"/>
                <a:gd name="T13" fmla="*/ 1272 h 1584"/>
                <a:gd name="T14" fmla="*/ 24 w 1048"/>
                <a:gd name="T15" fmla="*/ 1320 h 1584"/>
                <a:gd name="T16" fmla="*/ 504 w 1048"/>
                <a:gd name="T17" fmla="*/ 264 h 15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48"/>
                <a:gd name="T28" fmla="*/ 0 h 1584"/>
                <a:gd name="T29" fmla="*/ 1048 w 1048"/>
                <a:gd name="T30" fmla="*/ 1584 h 15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48" h="1584">
                  <a:moveTo>
                    <a:pt x="504" y="264"/>
                  </a:moveTo>
                  <a:cubicBezTo>
                    <a:pt x="616" y="64"/>
                    <a:pt x="624" y="128"/>
                    <a:pt x="696" y="120"/>
                  </a:cubicBezTo>
                  <a:cubicBezTo>
                    <a:pt x="768" y="112"/>
                    <a:pt x="880" y="0"/>
                    <a:pt x="936" y="216"/>
                  </a:cubicBezTo>
                  <a:cubicBezTo>
                    <a:pt x="992" y="432"/>
                    <a:pt x="1048" y="1248"/>
                    <a:pt x="1032" y="1416"/>
                  </a:cubicBezTo>
                  <a:cubicBezTo>
                    <a:pt x="1016" y="1584"/>
                    <a:pt x="928" y="1216"/>
                    <a:pt x="840" y="1224"/>
                  </a:cubicBezTo>
                  <a:cubicBezTo>
                    <a:pt x="752" y="1232"/>
                    <a:pt x="584" y="1456"/>
                    <a:pt x="504" y="1464"/>
                  </a:cubicBezTo>
                  <a:cubicBezTo>
                    <a:pt x="424" y="1472"/>
                    <a:pt x="440" y="1296"/>
                    <a:pt x="360" y="1272"/>
                  </a:cubicBezTo>
                  <a:cubicBezTo>
                    <a:pt x="280" y="1248"/>
                    <a:pt x="0" y="1488"/>
                    <a:pt x="24" y="1320"/>
                  </a:cubicBezTo>
                  <a:cubicBezTo>
                    <a:pt x="48" y="1152"/>
                    <a:pt x="392" y="464"/>
                    <a:pt x="504" y="264"/>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1051" name="Freeform 41"/>
            <p:cNvSpPr>
              <a:spLocks/>
            </p:cNvSpPr>
            <p:nvPr/>
          </p:nvSpPr>
          <p:spPr bwMode="auto">
            <a:xfrm>
              <a:off x="2192" y="1541"/>
              <a:ext cx="1216" cy="627"/>
            </a:xfrm>
            <a:custGeom>
              <a:avLst/>
              <a:gdLst>
                <a:gd name="T0" fmla="*/ 16 w 1216"/>
                <a:gd name="T1" fmla="*/ 139 h 627"/>
                <a:gd name="T2" fmla="*/ 400 w 1216"/>
                <a:gd name="T3" fmla="*/ 619 h 627"/>
                <a:gd name="T4" fmla="*/ 1168 w 1216"/>
                <a:gd name="T5" fmla="*/ 187 h 627"/>
                <a:gd name="T6" fmla="*/ 688 w 1216"/>
                <a:gd name="T7" fmla="*/ 283 h 627"/>
                <a:gd name="T8" fmla="*/ 505 w 1216"/>
                <a:gd name="T9" fmla="*/ 32 h 627"/>
                <a:gd name="T10" fmla="*/ 496 w 1216"/>
                <a:gd name="T11" fmla="*/ 475 h 627"/>
                <a:gd name="T12" fmla="*/ 16 w 1216"/>
                <a:gd name="T13" fmla="*/ 139 h 627"/>
                <a:gd name="T14" fmla="*/ 0 60000 65536"/>
                <a:gd name="T15" fmla="*/ 0 60000 65536"/>
                <a:gd name="T16" fmla="*/ 0 60000 65536"/>
                <a:gd name="T17" fmla="*/ 0 60000 65536"/>
                <a:gd name="T18" fmla="*/ 0 60000 65536"/>
                <a:gd name="T19" fmla="*/ 0 60000 65536"/>
                <a:gd name="T20" fmla="*/ 0 60000 65536"/>
                <a:gd name="T21" fmla="*/ 0 w 1216"/>
                <a:gd name="T22" fmla="*/ 0 h 627"/>
                <a:gd name="T23" fmla="*/ 1216 w 1216"/>
                <a:gd name="T24" fmla="*/ 627 h 6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16" h="627">
                  <a:moveTo>
                    <a:pt x="16" y="139"/>
                  </a:moveTo>
                  <a:cubicBezTo>
                    <a:pt x="0" y="163"/>
                    <a:pt x="208" y="611"/>
                    <a:pt x="400" y="619"/>
                  </a:cubicBezTo>
                  <a:cubicBezTo>
                    <a:pt x="592" y="627"/>
                    <a:pt x="1120" y="243"/>
                    <a:pt x="1168" y="187"/>
                  </a:cubicBezTo>
                  <a:cubicBezTo>
                    <a:pt x="1216" y="131"/>
                    <a:pt x="798" y="309"/>
                    <a:pt x="688" y="283"/>
                  </a:cubicBezTo>
                  <a:cubicBezTo>
                    <a:pt x="578" y="257"/>
                    <a:pt x="537" y="0"/>
                    <a:pt x="505" y="32"/>
                  </a:cubicBezTo>
                  <a:cubicBezTo>
                    <a:pt x="473" y="64"/>
                    <a:pt x="577" y="457"/>
                    <a:pt x="496" y="475"/>
                  </a:cubicBezTo>
                  <a:cubicBezTo>
                    <a:pt x="415" y="493"/>
                    <a:pt x="32" y="115"/>
                    <a:pt x="16" y="139"/>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171052" name="Oval 42"/>
          <p:cNvSpPr>
            <a:spLocks noChangeArrowheads="1"/>
          </p:cNvSpPr>
          <p:nvPr/>
        </p:nvSpPr>
        <p:spPr bwMode="auto">
          <a:xfrm>
            <a:off x="536575" y="3627438"/>
            <a:ext cx="684213" cy="258762"/>
          </a:xfrm>
          <a:prstGeom prst="ellipse">
            <a:avLst/>
          </a:prstGeom>
          <a:solidFill>
            <a:srgbClr val="FF0000"/>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1053" name="Rectangle 43"/>
          <p:cNvSpPr>
            <a:spLocks noChangeArrowheads="1"/>
          </p:cNvSpPr>
          <p:nvPr/>
        </p:nvSpPr>
        <p:spPr bwMode="auto">
          <a:xfrm>
            <a:off x="536575" y="3024188"/>
            <a:ext cx="684213" cy="733425"/>
          </a:xfrm>
          <a:prstGeom prst="rect">
            <a:avLst/>
          </a:prstGeom>
          <a:solidFill>
            <a:srgbClr val="FF0000"/>
          </a:solidFill>
          <a:ln w="38100">
            <a:no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1054" name="Oval 44"/>
          <p:cNvSpPr>
            <a:spLocks noChangeArrowheads="1"/>
          </p:cNvSpPr>
          <p:nvPr/>
        </p:nvSpPr>
        <p:spPr bwMode="auto">
          <a:xfrm>
            <a:off x="536575" y="2895600"/>
            <a:ext cx="684213" cy="258763"/>
          </a:xfrm>
          <a:prstGeom prst="ellipse">
            <a:avLst/>
          </a:prstGeom>
          <a:solidFill>
            <a:srgbClr val="FF7C80"/>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1055" name="Line 45"/>
          <p:cNvSpPr>
            <a:spLocks noChangeShapeType="1"/>
          </p:cNvSpPr>
          <p:nvPr/>
        </p:nvSpPr>
        <p:spPr bwMode="auto">
          <a:xfrm>
            <a:off x="536575" y="3024188"/>
            <a:ext cx="0" cy="733425"/>
          </a:xfrm>
          <a:prstGeom prst="line">
            <a:avLst/>
          </a:prstGeom>
          <a:noFill/>
          <a:ln w="38100">
            <a:solidFill>
              <a:schemeClr val="tx1"/>
            </a:solidFill>
            <a:round/>
            <a:headEnd/>
            <a:tailEnd/>
          </a:ln>
        </p:spPr>
        <p:txBody>
          <a:bodyPr wrap="none" anchor="ctr"/>
          <a:lstStyle/>
          <a:p>
            <a:endParaRPr lang="en-US"/>
          </a:p>
        </p:txBody>
      </p:sp>
      <p:sp>
        <p:nvSpPr>
          <p:cNvPr id="171056" name="Line 46"/>
          <p:cNvSpPr>
            <a:spLocks noChangeShapeType="1"/>
          </p:cNvSpPr>
          <p:nvPr/>
        </p:nvSpPr>
        <p:spPr bwMode="auto">
          <a:xfrm>
            <a:off x="1220788" y="3068638"/>
            <a:ext cx="0" cy="731837"/>
          </a:xfrm>
          <a:prstGeom prst="line">
            <a:avLst/>
          </a:prstGeom>
          <a:noFill/>
          <a:ln w="38100">
            <a:solidFill>
              <a:schemeClr val="tx1"/>
            </a:solidFill>
            <a:round/>
            <a:headEnd/>
            <a:tailEnd/>
          </a:ln>
        </p:spPr>
        <p:txBody>
          <a:bodyPr wrap="none" anchor="ctr"/>
          <a:lstStyle/>
          <a:p>
            <a:endParaRPr lang="en-US"/>
          </a:p>
        </p:txBody>
      </p:sp>
      <p:sp>
        <p:nvSpPr>
          <p:cNvPr id="171057" name="Text Box 47"/>
          <p:cNvSpPr txBox="1">
            <a:spLocks noChangeArrowheads="1"/>
          </p:cNvSpPr>
          <p:nvPr/>
        </p:nvSpPr>
        <p:spPr bwMode="auto">
          <a:xfrm rot="-5400000">
            <a:off x="559439" y="3362295"/>
            <a:ext cx="655949" cy="400110"/>
          </a:xfrm>
          <a:prstGeom prst="rect">
            <a:avLst/>
          </a:prstGeom>
          <a:noFill/>
          <a:ln w="9525">
            <a:noFill/>
            <a:miter lim="800000"/>
            <a:headEnd/>
            <a:tailEnd/>
          </a:ln>
        </p:spPr>
        <p:txBody>
          <a:bodyPr wrap="none">
            <a:spAutoFit/>
          </a:bodyPr>
          <a:lstStyle/>
          <a:p>
            <a:pPr algn="r" eaLnBrk="0" hangingPunct="0"/>
            <a:r>
              <a:rPr lang="en-US" sz="2000" dirty="0">
                <a:solidFill>
                  <a:schemeClr val="bg1"/>
                </a:solidFill>
                <a:latin typeface="Arial" panose="020B0604020202020204" pitchFamily="34" charset="0"/>
              </a:rPr>
              <a:t>cola</a:t>
            </a:r>
          </a:p>
        </p:txBody>
      </p:sp>
      <p:grpSp>
        <p:nvGrpSpPr>
          <p:cNvPr id="171058" name="Group 48"/>
          <p:cNvGrpSpPr>
            <a:grpSpLocks/>
          </p:cNvGrpSpPr>
          <p:nvPr/>
        </p:nvGrpSpPr>
        <p:grpSpPr bwMode="auto">
          <a:xfrm>
            <a:off x="307975" y="3276600"/>
            <a:ext cx="1368425" cy="461963"/>
            <a:chOff x="1328" y="2400"/>
            <a:chExt cx="1454" cy="491"/>
          </a:xfrm>
        </p:grpSpPr>
        <p:sp>
          <p:nvSpPr>
            <p:cNvPr id="171059" name="Freeform 49"/>
            <p:cNvSpPr>
              <a:spLocks/>
            </p:cNvSpPr>
            <p:nvPr/>
          </p:nvSpPr>
          <p:spPr bwMode="auto">
            <a:xfrm>
              <a:off x="2496" y="2485"/>
              <a:ext cx="286" cy="406"/>
            </a:xfrm>
            <a:custGeom>
              <a:avLst/>
              <a:gdLst>
                <a:gd name="T0" fmla="*/ 108 w 286"/>
                <a:gd name="T1" fmla="*/ 147 h 406"/>
                <a:gd name="T2" fmla="*/ 177 w 286"/>
                <a:gd name="T3" fmla="*/ 15 h 406"/>
                <a:gd name="T4" fmla="*/ 286 w 286"/>
                <a:gd name="T5" fmla="*/ 55 h 406"/>
                <a:gd name="T6" fmla="*/ 223 w 286"/>
                <a:gd name="T7" fmla="*/ 124 h 406"/>
                <a:gd name="T8" fmla="*/ 33 w 286"/>
                <a:gd name="T9" fmla="*/ 205 h 406"/>
                <a:gd name="T10" fmla="*/ 27 w 286"/>
                <a:gd name="T11" fmla="*/ 389 h 406"/>
                <a:gd name="T12" fmla="*/ 154 w 286"/>
                <a:gd name="T13" fmla="*/ 309 h 406"/>
                <a:gd name="T14" fmla="*/ 108 w 286"/>
                <a:gd name="T15" fmla="*/ 147 h 406"/>
                <a:gd name="T16" fmla="*/ 0 60000 65536"/>
                <a:gd name="T17" fmla="*/ 0 60000 65536"/>
                <a:gd name="T18" fmla="*/ 0 60000 65536"/>
                <a:gd name="T19" fmla="*/ 0 60000 65536"/>
                <a:gd name="T20" fmla="*/ 0 60000 65536"/>
                <a:gd name="T21" fmla="*/ 0 60000 65536"/>
                <a:gd name="T22" fmla="*/ 0 60000 65536"/>
                <a:gd name="T23" fmla="*/ 0 60000 65536"/>
                <a:gd name="T24" fmla="*/ 0 w 286"/>
                <a:gd name="T25" fmla="*/ 0 h 406"/>
                <a:gd name="T26" fmla="*/ 286 w 286"/>
                <a:gd name="T27" fmla="*/ 406 h 40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6" h="406">
                  <a:moveTo>
                    <a:pt x="108" y="147"/>
                  </a:moveTo>
                  <a:cubicBezTo>
                    <a:pt x="112" y="98"/>
                    <a:pt x="147" y="30"/>
                    <a:pt x="177" y="15"/>
                  </a:cubicBezTo>
                  <a:cubicBezTo>
                    <a:pt x="207" y="0"/>
                    <a:pt x="278" y="37"/>
                    <a:pt x="286" y="55"/>
                  </a:cubicBezTo>
                  <a:cubicBezTo>
                    <a:pt x="275" y="97"/>
                    <a:pt x="267" y="111"/>
                    <a:pt x="223" y="124"/>
                  </a:cubicBezTo>
                  <a:cubicBezTo>
                    <a:pt x="181" y="149"/>
                    <a:pt x="66" y="161"/>
                    <a:pt x="33" y="205"/>
                  </a:cubicBezTo>
                  <a:cubicBezTo>
                    <a:pt x="0" y="249"/>
                    <a:pt x="7" y="372"/>
                    <a:pt x="27" y="389"/>
                  </a:cubicBezTo>
                  <a:cubicBezTo>
                    <a:pt x="47" y="406"/>
                    <a:pt x="140" y="349"/>
                    <a:pt x="154" y="309"/>
                  </a:cubicBezTo>
                  <a:cubicBezTo>
                    <a:pt x="168" y="269"/>
                    <a:pt x="118" y="181"/>
                    <a:pt x="108" y="147"/>
                  </a:cubicBezTo>
                  <a:close/>
                </a:path>
              </a:pathLst>
            </a:custGeom>
            <a:no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1060" name="Freeform 50"/>
            <p:cNvSpPr>
              <a:spLocks/>
            </p:cNvSpPr>
            <p:nvPr/>
          </p:nvSpPr>
          <p:spPr bwMode="auto">
            <a:xfrm>
              <a:off x="1328" y="2400"/>
              <a:ext cx="1320" cy="480"/>
            </a:xfrm>
            <a:custGeom>
              <a:avLst/>
              <a:gdLst>
                <a:gd name="T0" fmla="*/ 256 w 1320"/>
                <a:gd name="T1" fmla="*/ 48 h 480"/>
                <a:gd name="T2" fmla="*/ 64 w 1320"/>
                <a:gd name="T3" fmla="*/ 240 h 480"/>
                <a:gd name="T4" fmla="*/ 640 w 1320"/>
                <a:gd name="T5" fmla="*/ 480 h 480"/>
                <a:gd name="T6" fmla="*/ 1264 w 1320"/>
                <a:gd name="T7" fmla="*/ 240 h 480"/>
                <a:gd name="T8" fmla="*/ 976 w 1320"/>
                <a:gd name="T9" fmla="*/ 0 h 480"/>
                <a:gd name="T10" fmla="*/ 0 60000 65536"/>
                <a:gd name="T11" fmla="*/ 0 60000 65536"/>
                <a:gd name="T12" fmla="*/ 0 60000 65536"/>
                <a:gd name="T13" fmla="*/ 0 60000 65536"/>
                <a:gd name="T14" fmla="*/ 0 60000 65536"/>
                <a:gd name="T15" fmla="*/ 0 w 1320"/>
                <a:gd name="T16" fmla="*/ 0 h 480"/>
                <a:gd name="T17" fmla="*/ 1320 w 1320"/>
                <a:gd name="T18" fmla="*/ 480 h 480"/>
              </a:gdLst>
              <a:ahLst/>
              <a:cxnLst>
                <a:cxn ang="T10">
                  <a:pos x="T0" y="T1"/>
                </a:cxn>
                <a:cxn ang="T11">
                  <a:pos x="T2" y="T3"/>
                </a:cxn>
                <a:cxn ang="T12">
                  <a:pos x="T4" y="T5"/>
                </a:cxn>
                <a:cxn ang="T13">
                  <a:pos x="T6" y="T7"/>
                </a:cxn>
                <a:cxn ang="T14">
                  <a:pos x="T8" y="T9"/>
                </a:cxn>
              </a:cxnLst>
              <a:rect l="T15" t="T16" r="T17" b="T18"/>
              <a:pathLst>
                <a:path w="1320" h="480">
                  <a:moveTo>
                    <a:pt x="256" y="48"/>
                  </a:moveTo>
                  <a:cubicBezTo>
                    <a:pt x="128" y="108"/>
                    <a:pt x="0" y="168"/>
                    <a:pt x="64" y="240"/>
                  </a:cubicBezTo>
                  <a:cubicBezTo>
                    <a:pt x="128" y="312"/>
                    <a:pt x="440" y="480"/>
                    <a:pt x="640" y="480"/>
                  </a:cubicBezTo>
                  <a:cubicBezTo>
                    <a:pt x="840" y="480"/>
                    <a:pt x="1208" y="320"/>
                    <a:pt x="1264" y="240"/>
                  </a:cubicBezTo>
                  <a:cubicBezTo>
                    <a:pt x="1320" y="160"/>
                    <a:pt x="1024" y="40"/>
                    <a:pt x="976" y="0"/>
                  </a:cubicBezTo>
                </a:path>
              </a:pathLst>
            </a:custGeom>
            <a:no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171061" name="Freeform 51"/>
          <p:cNvSpPr>
            <a:spLocks/>
          </p:cNvSpPr>
          <p:nvPr/>
        </p:nvSpPr>
        <p:spPr bwMode="auto">
          <a:xfrm>
            <a:off x="1524000" y="3505200"/>
            <a:ext cx="2206625" cy="1109663"/>
          </a:xfrm>
          <a:custGeom>
            <a:avLst/>
            <a:gdLst>
              <a:gd name="T0" fmla="*/ 0 w 1390"/>
              <a:gd name="T1" fmla="*/ 0 h 699"/>
              <a:gd name="T2" fmla="*/ 2147483647 w 1390"/>
              <a:gd name="T3" fmla="*/ 2147483647 h 699"/>
              <a:gd name="T4" fmla="*/ 2147483647 w 1390"/>
              <a:gd name="T5" fmla="*/ 2147483647 h 699"/>
              <a:gd name="T6" fmla="*/ 2147483647 w 1390"/>
              <a:gd name="T7" fmla="*/ 2147483647 h 699"/>
              <a:gd name="T8" fmla="*/ 0 60000 65536"/>
              <a:gd name="T9" fmla="*/ 0 60000 65536"/>
              <a:gd name="T10" fmla="*/ 0 60000 65536"/>
              <a:gd name="T11" fmla="*/ 0 60000 65536"/>
              <a:gd name="T12" fmla="*/ 0 w 1390"/>
              <a:gd name="T13" fmla="*/ 0 h 699"/>
              <a:gd name="T14" fmla="*/ 1390 w 1390"/>
              <a:gd name="T15" fmla="*/ 699 h 699"/>
            </a:gdLst>
            <a:ahLst/>
            <a:cxnLst>
              <a:cxn ang="T8">
                <a:pos x="T0" y="T1"/>
              </a:cxn>
              <a:cxn ang="T9">
                <a:pos x="T2" y="T3"/>
              </a:cxn>
              <a:cxn ang="T10">
                <a:pos x="T4" y="T5"/>
              </a:cxn>
              <a:cxn ang="T11">
                <a:pos x="T6" y="T7"/>
              </a:cxn>
            </a:cxnLst>
            <a:rect l="T12" t="T13" r="T14" b="T15"/>
            <a:pathLst>
              <a:path w="1390" h="699">
                <a:moveTo>
                  <a:pt x="0" y="0"/>
                </a:moveTo>
                <a:cubicBezTo>
                  <a:pt x="156" y="88"/>
                  <a:pt x="316" y="145"/>
                  <a:pt x="480" y="240"/>
                </a:cubicBezTo>
                <a:cubicBezTo>
                  <a:pt x="644" y="335"/>
                  <a:pt x="835" y="495"/>
                  <a:pt x="987" y="571"/>
                </a:cubicBezTo>
                <a:cubicBezTo>
                  <a:pt x="1139" y="647"/>
                  <a:pt x="1306" y="672"/>
                  <a:pt x="1390" y="699"/>
                </a:cubicBezTo>
              </a:path>
            </a:pathLst>
          </a:custGeom>
          <a:no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1062" name="Freeform 52"/>
          <p:cNvSpPr>
            <a:spLocks/>
          </p:cNvSpPr>
          <p:nvPr/>
        </p:nvSpPr>
        <p:spPr bwMode="auto">
          <a:xfrm>
            <a:off x="5776913" y="3076575"/>
            <a:ext cx="2597150" cy="1249363"/>
          </a:xfrm>
          <a:custGeom>
            <a:avLst/>
            <a:gdLst>
              <a:gd name="T0" fmla="*/ 2147483647 w 1636"/>
              <a:gd name="T1" fmla="*/ 0 h 787"/>
              <a:gd name="T2" fmla="*/ 2147483647 w 1636"/>
              <a:gd name="T3" fmla="*/ 2147483647 h 787"/>
              <a:gd name="T4" fmla="*/ 2147483647 w 1636"/>
              <a:gd name="T5" fmla="*/ 2147483647 h 787"/>
              <a:gd name="T6" fmla="*/ 0 w 1636"/>
              <a:gd name="T7" fmla="*/ 2147483647 h 787"/>
              <a:gd name="T8" fmla="*/ 0 60000 65536"/>
              <a:gd name="T9" fmla="*/ 0 60000 65536"/>
              <a:gd name="T10" fmla="*/ 0 60000 65536"/>
              <a:gd name="T11" fmla="*/ 0 60000 65536"/>
              <a:gd name="T12" fmla="*/ 0 w 1636"/>
              <a:gd name="T13" fmla="*/ 0 h 787"/>
              <a:gd name="T14" fmla="*/ 1636 w 1636"/>
              <a:gd name="T15" fmla="*/ 787 h 787"/>
            </a:gdLst>
            <a:ahLst/>
            <a:cxnLst>
              <a:cxn ang="T8">
                <a:pos x="T0" y="T1"/>
              </a:cxn>
              <a:cxn ang="T9">
                <a:pos x="T2" y="T3"/>
              </a:cxn>
              <a:cxn ang="T10">
                <a:pos x="T4" y="T5"/>
              </a:cxn>
              <a:cxn ang="T11">
                <a:pos x="T6" y="T7"/>
              </a:cxn>
            </a:cxnLst>
            <a:rect l="T12" t="T13" r="T14" b="T15"/>
            <a:pathLst>
              <a:path w="1636" h="787">
                <a:moveTo>
                  <a:pt x="1636" y="0"/>
                </a:moveTo>
                <a:cubicBezTo>
                  <a:pt x="1550" y="52"/>
                  <a:pt x="1279" y="217"/>
                  <a:pt x="1121" y="318"/>
                </a:cubicBezTo>
                <a:cubicBezTo>
                  <a:pt x="963" y="419"/>
                  <a:pt x="873" y="526"/>
                  <a:pt x="686" y="604"/>
                </a:cubicBezTo>
                <a:cubicBezTo>
                  <a:pt x="499" y="682"/>
                  <a:pt x="143" y="749"/>
                  <a:pt x="0" y="787"/>
                </a:cubicBezTo>
              </a:path>
            </a:pathLst>
          </a:custGeom>
          <a:no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1063" name="Freeform 53"/>
          <p:cNvSpPr>
            <a:spLocks/>
          </p:cNvSpPr>
          <p:nvPr/>
        </p:nvSpPr>
        <p:spPr bwMode="auto">
          <a:xfrm>
            <a:off x="3730625" y="4343400"/>
            <a:ext cx="2060575" cy="271463"/>
          </a:xfrm>
          <a:custGeom>
            <a:avLst/>
            <a:gdLst>
              <a:gd name="T0" fmla="*/ 0 w 1298"/>
              <a:gd name="T1" fmla="*/ 2147483647 h 171"/>
              <a:gd name="T2" fmla="*/ 2147483647 w 1298"/>
              <a:gd name="T3" fmla="*/ 2147483647 h 171"/>
              <a:gd name="T4" fmla="*/ 2147483647 w 1298"/>
              <a:gd name="T5" fmla="*/ 0 h 171"/>
              <a:gd name="T6" fmla="*/ 0 60000 65536"/>
              <a:gd name="T7" fmla="*/ 0 60000 65536"/>
              <a:gd name="T8" fmla="*/ 0 60000 65536"/>
              <a:gd name="T9" fmla="*/ 0 w 1298"/>
              <a:gd name="T10" fmla="*/ 0 h 171"/>
              <a:gd name="T11" fmla="*/ 1298 w 1298"/>
              <a:gd name="T12" fmla="*/ 171 h 171"/>
            </a:gdLst>
            <a:ahLst/>
            <a:cxnLst>
              <a:cxn ang="T6">
                <a:pos x="T0" y="T1"/>
              </a:cxn>
              <a:cxn ang="T7">
                <a:pos x="T2" y="T3"/>
              </a:cxn>
              <a:cxn ang="T8">
                <a:pos x="T4" y="T5"/>
              </a:cxn>
            </a:cxnLst>
            <a:rect l="T9" t="T10" r="T11" b="T12"/>
            <a:pathLst>
              <a:path w="1298" h="171">
                <a:moveTo>
                  <a:pt x="0" y="162"/>
                </a:moveTo>
                <a:cubicBezTo>
                  <a:pt x="56" y="160"/>
                  <a:pt x="122" y="171"/>
                  <a:pt x="338" y="144"/>
                </a:cubicBezTo>
                <a:cubicBezTo>
                  <a:pt x="554" y="117"/>
                  <a:pt x="1138" y="24"/>
                  <a:pt x="1298" y="0"/>
                </a:cubicBezTo>
              </a:path>
            </a:pathLst>
          </a:custGeom>
          <a:noFill/>
          <a:ln w="38100">
            <a:solidFill>
              <a:schemeClr val="tx1"/>
            </a:solidFill>
            <a:prstDash val="sysDot"/>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nvGrpSpPr>
          <p:cNvPr id="171064" name="Group 54"/>
          <p:cNvGrpSpPr>
            <a:grpSpLocks/>
          </p:cNvGrpSpPr>
          <p:nvPr/>
        </p:nvGrpSpPr>
        <p:grpSpPr bwMode="auto">
          <a:xfrm>
            <a:off x="4953000" y="4419600"/>
            <a:ext cx="1447800" cy="685800"/>
            <a:chOff x="576" y="432"/>
            <a:chExt cx="912" cy="432"/>
          </a:xfrm>
        </p:grpSpPr>
        <p:sp>
          <p:nvSpPr>
            <p:cNvPr id="171065" name="Oval 55"/>
            <p:cNvSpPr>
              <a:spLocks noChangeArrowheads="1"/>
            </p:cNvSpPr>
            <p:nvPr/>
          </p:nvSpPr>
          <p:spPr bwMode="auto">
            <a:xfrm>
              <a:off x="576" y="480"/>
              <a:ext cx="720" cy="336"/>
            </a:xfrm>
            <a:prstGeom prst="ellipse">
              <a:avLst/>
            </a:prstGeom>
            <a:solidFill>
              <a:srgbClr val="FF7C80"/>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1066" name="AutoShape 56"/>
            <p:cNvSpPr>
              <a:spLocks noChangeArrowheads="1"/>
            </p:cNvSpPr>
            <p:nvPr/>
          </p:nvSpPr>
          <p:spPr bwMode="auto">
            <a:xfrm>
              <a:off x="1248" y="432"/>
              <a:ext cx="240" cy="432"/>
            </a:xfrm>
            <a:prstGeom prst="moon">
              <a:avLst>
                <a:gd name="adj" fmla="val 50000"/>
              </a:avLst>
            </a:prstGeom>
            <a:solidFill>
              <a:srgbClr val="FF7C80"/>
            </a:solidFill>
            <a:ln w="38100">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1067" name="Oval 57"/>
            <p:cNvSpPr>
              <a:spLocks noChangeArrowheads="1"/>
            </p:cNvSpPr>
            <p:nvPr/>
          </p:nvSpPr>
          <p:spPr bwMode="auto">
            <a:xfrm>
              <a:off x="720" y="576"/>
              <a:ext cx="48" cy="48"/>
            </a:xfrm>
            <a:prstGeom prst="ellipse">
              <a:avLst/>
            </a:prstGeom>
            <a:solidFill>
              <a:schemeClr val="tx1"/>
            </a:solidFill>
            <a:ln w="952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171068" name="Group 58"/>
          <p:cNvGrpSpPr>
            <a:grpSpLocks/>
          </p:cNvGrpSpPr>
          <p:nvPr/>
        </p:nvGrpSpPr>
        <p:grpSpPr bwMode="auto">
          <a:xfrm>
            <a:off x="3733800" y="3886200"/>
            <a:ext cx="1447800" cy="685800"/>
            <a:chOff x="576" y="432"/>
            <a:chExt cx="912" cy="432"/>
          </a:xfrm>
        </p:grpSpPr>
        <p:sp>
          <p:nvSpPr>
            <p:cNvPr id="171069" name="Oval 59"/>
            <p:cNvSpPr>
              <a:spLocks noChangeArrowheads="1"/>
            </p:cNvSpPr>
            <p:nvPr/>
          </p:nvSpPr>
          <p:spPr bwMode="auto">
            <a:xfrm>
              <a:off x="576" y="480"/>
              <a:ext cx="720" cy="336"/>
            </a:xfrm>
            <a:prstGeom prst="ellipse">
              <a:avLst/>
            </a:prstGeom>
            <a:solidFill>
              <a:srgbClr val="FF7C80"/>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1070" name="AutoShape 60"/>
            <p:cNvSpPr>
              <a:spLocks noChangeArrowheads="1"/>
            </p:cNvSpPr>
            <p:nvPr/>
          </p:nvSpPr>
          <p:spPr bwMode="auto">
            <a:xfrm>
              <a:off x="1248" y="432"/>
              <a:ext cx="240" cy="432"/>
            </a:xfrm>
            <a:prstGeom prst="moon">
              <a:avLst>
                <a:gd name="adj" fmla="val 50000"/>
              </a:avLst>
            </a:prstGeom>
            <a:solidFill>
              <a:srgbClr val="FF7C80"/>
            </a:solidFill>
            <a:ln w="38100">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1071" name="Oval 61"/>
            <p:cNvSpPr>
              <a:spLocks noChangeArrowheads="1"/>
            </p:cNvSpPr>
            <p:nvPr/>
          </p:nvSpPr>
          <p:spPr bwMode="auto">
            <a:xfrm>
              <a:off x="720" y="576"/>
              <a:ext cx="48" cy="48"/>
            </a:xfrm>
            <a:prstGeom prst="ellipse">
              <a:avLst/>
            </a:prstGeom>
            <a:solidFill>
              <a:schemeClr val="tx1"/>
            </a:solidFill>
            <a:ln w="952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171072" name="Group 62"/>
          <p:cNvGrpSpPr>
            <a:grpSpLocks/>
          </p:cNvGrpSpPr>
          <p:nvPr/>
        </p:nvGrpSpPr>
        <p:grpSpPr bwMode="auto">
          <a:xfrm>
            <a:off x="2362200" y="4495800"/>
            <a:ext cx="1447800" cy="685800"/>
            <a:chOff x="576" y="432"/>
            <a:chExt cx="912" cy="432"/>
          </a:xfrm>
        </p:grpSpPr>
        <p:sp>
          <p:nvSpPr>
            <p:cNvPr id="171073" name="Oval 63"/>
            <p:cNvSpPr>
              <a:spLocks noChangeArrowheads="1"/>
            </p:cNvSpPr>
            <p:nvPr/>
          </p:nvSpPr>
          <p:spPr bwMode="auto">
            <a:xfrm>
              <a:off x="576" y="480"/>
              <a:ext cx="720" cy="336"/>
            </a:xfrm>
            <a:prstGeom prst="ellipse">
              <a:avLst/>
            </a:prstGeom>
            <a:solidFill>
              <a:srgbClr val="FF7C80"/>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1074" name="AutoShape 64"/>
            <p:cNvSpPr>
              <a:spLocks noChangeArrowheads="1"/>
            </p:cNvSpPr>
            <p:nvPr/>
          </p:nvSpPr>
          <p:spPr bwMode="auto">
            <a:xfrm>
              <a:off x="1248" y="432"/>
              <a:ext cx="240" cy="432"/>
            </a:xfrm>
            <a:prstGeom prst="moon">
              <a:avLst>
                <a:gd name="adj" fmla="val 50000"/>
              </a:avLst>
            </a:prstGeom>
            <a:solidFill>
              <a:srgbClr val="FF7C80"/>
            </a:solidFill>
            <a:ln w="38100">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1075" name="Oval 65"/>
            <p:cNvSpPr>
              <a:spLocks noChangeArrowheads="1"/>
            </p:cNvSpPr>
            <p:nvPr/>
          </p:nvSpPr>
          <p:spPr bwMode="auto">
            <a:xfrm>
              <a:off x="720" y="576"/>
              <a:ext cx="48" cy="48"/>
            </a:xfrm>
            <a:prstGeom prst="ellipse">
              <a:avLst/>
            </a:prstGeom>
            <a:solidFill>
              <a:schemeClr val="tx1"/>
            </a:solidFill>
            <a:ln w="952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68" name="Footer Placeholder 1"/>
          <p:cNvSpPr>
            <a:spLocks noGrp="1"/>
          </p:cNvSpPr>
          <p:nvPr>
            <p:ph type="ftr" sz="quarter" idx="10"/>
          </p:nvPr>
        </p:nvSpPr>
        <p:spPr>
          <a:xfrm>
            <a:off x="3124200" y="6245225"/>
            <a:ext cx="3124200" cy="476250"/>
          </a:xfrm>
        </p:spPr>
        <p:txBody>
          <a:bodyPr/>
          <a:lstStyle/>
          <a:p>
            <a:r>
              <a:rPr lang="en-US" dirty="0">
                <a:latin typeface="+mj-lt"/>
              </a:rPr>
              <a:t>Art of Multiprocessor Programming</a:t>
            </a:r>
          </a:p>
        </p:txBody>
      </p:sp>
    </p:spTree>
    <p:extLst>
      <p:ext uri="{BB962C8B-B14F-4D97-AF65-F5344CB8AC3E}">
        <p14:creationId xmlns:p14="http://schemas.microsoft.com/office/powerpoint/2010/main" val="146153224"/>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D828F4B-AF08-0D38-D4C2-8D5567965A9B}"/>
              </a:ext>
            </a:extLst>
          </p:cNvPr>
          <p:cNvGrpSpPr/>
          <p:nvPr/>
        </p:nvGrpSpPr>
        <p:grpSpPr>
          <a:xfrm>
            <a:off x="806658" y="2067820"/>
            <a:ext cx="1447800" cy="1295400"/>
            <a:chOff x="806658" y="2067820"/>
            <a:chExt cx="1447800" cy="1295400"/>
          </a:xfrm>
        </p:grpSpPr>
        <p:grpSp>
          <p:nvGrpSpPr>
            <p:cNvPr id="3" name="Group 2">
              <a:extLst>
                <a:ext uri="{FF2B5EF4-FFF2-40B4-BE49-F238E27FC236}">
                  <a16:creationId xmlns:a16="http://schemas.microsoft.com/office/drawing/2014/main" id="{5513EA0A-C050-C305-C7BB-5228451B2FCA}"/>
                </a:ext>
              </a:extLst>
            </p:cNvPr>
            <p:cNvGrpSpPr/>
            <p:nvPr/>
          </p:nvGrpSpPr>
          <p:grpSpPr>
            <a:xfrm>
              <a:off x="806658" y="2067820"/>
              <a:ext cx="1447800" cy="1295400"/>
              <a:chOff x="849313" y="2286000"/>
              <a:chExt cx="1447800" cy="1295400"/>
            </a:xfrm>
            <a:effectLst>
              <a:glow rad="228600">
                <a:schemeClr val="accent3">
                  <a:satMod val="175000"/>
                  <a:alpha val="40000"/>
                </a:schemeClr>
              </a:glow>
            </a:effectLst>
          </p:grpSpPr>
          <p:sp>
            <p:nvSpPr>
              <p:cNvPr id="5" name="Freeform 4">
                <a:extLst>
                  <a:ext uri="{FF2B5EF4-FFF2-40B4-BE49-F238E27FC236}">
                    <a16:creationId xmlns:a16="http://schemas.microsoft.com/office/drawing/2014/main" id="{AFD7A9BB-9D48-9A4B-F98F-5C8817CB03D3}"/>
                  </a:ext>
                </a:extLst>
              </p:cNvPr>
              <p:cNvSpPr>
                <a:spLocks/>
              </p:cNvSpPr>
              <p:nvPr/>
            </p:nvSpPr>
            <p:spPr bwMode="auto">
              <a:xfrm>
                <a:off x="2068513" y="26670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6" name="Freeform 5">
                <a:extLst>
                  <a:ext uri="{FF2B5EF4-FFF2-40B4-BE49-F238E27FC236}">
                    <a16:creationId xmlns:a16="http://schemas.microsoft.com/office/drawing/2014/main" id="{B7A410F8-4E24-09DD-33BB-93EB13B8AE72}"/>
                  </a:ext>
                </a:extLst>
              </p:cNvPr>
              <p:cNvSpPr>
                <a:spLocks/>
              </p:cNvSpPr>
              <p:nvPr/>
            </p:nvSpPr>
            <p:spPr bwMode="auto">
              <a:xfrm>
                <a:off x="1839913" y="25146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7" name="Freeform 6">
                <a:extLst>
                  <a:ext uri="{FF2B5EF4-FFF2-40B4-BE49-F238E27FC236}">
                    <a16:creationId xmlns:a16="http://schemas.microsoft.com/office/drawing/2014/main" id="{9BA5178D-C8F0-9FA9-1B07-99DF59ED9C72}"/>
                  </a:ext>
                </a:extLst>
              </p:cNvPr>
              <p:cNvSpPr>
                <a:spLocks/>
              </p:cNvSpPr>
              <p:nvPr/>
            </p:nvSpPr>
            <p:spPr bwMode="auto">
              <a:xfrm>
                <a:off x="1611313" y="23622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8" name="Freeform 7">
                <a:extLst>
                  <a:ext uri="{FF2B5EF4-FFF2-40B4-BE49-F238E27FC236}">
                    <a16:creationId xmlns:a16="http://schemas.microsoft.com/office/drawing/2014/main" id="{70B5F58A-0E8A-61BC-BB0A-A479DA26347B}"/>
                  </a:ext>
                </a:extLst>
              </p:cNvPr>
              <p:cNvSpPr>
                <a:spLocks/>
              </p:cNvSpPr>
              <p:nvPr/>
            </p:nvSpPr>
            <p:spPr bwMode="auto">
              <a:xfrm>
                <a:off x="1382713" y="2286000"/>
                <a:ext cx="228600" cy="457200"/>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9" name="Freeform 8">
                <a:extLst>
                  <a:ext uri="{FF2B5EF4-FFF2-40B4-BE49-F238E27FC236}">
                    <a16:creationId xmlns:a16="http://schemas.microsoft.com/office/drawing/2014/main" id="{F2DBE16F-5EF2-C82D-30AF-F7DC8029BF49}"/>
                  </a:ext>
                </a:extLst>
              </p:cNvPr>
              <p:cNvSpPr>
                <a:spLocks/>
              </p:cNvSpPr>
              <p:nvPr/>
            </p:nvSpPr>
            <p:spPr bwMode="auto">
              <a:xfrm>
                <a:off x="968376" y="2286000"/>
                <a:ext cx="1252538" cy="849313"/>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0" name="Freeform 9">
                <a:extLst>
                  <a:ext uri="{FF2B5EF4-FFF2-40B4-BE49-F238E27FC236}">
                    <a16:creationId xmlns:a16="http://schemas.microsoft.com/office/drawing/2014/main" id="{81ABC9F7-12BC-852C-FDE4-0ED47169F388}"/>
                  </a:ext>
                </a:extLst>
              </p:cNvPr>
              <p:cNvSpPr>
                <a:spLocks/>
              </p:cNvSpPr>
              <p:nvPr/>
            </p:nvSpPr>
            <p:spPr bwMode="auto">
              <a:xfrm>
                <a:off x="984251" y="2438400"/>
                <a:ext cx="779463" cy="900113"/>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1" name="Freeform 10">
                <a:extLst>
                  <a:ext uri="{FF2B5EF4-FFF2-40B4-BE49-F238E27FC236}">
                    <a16:creationId xmlns:a16="http://schemas.microsoft.com/office/drawing/2014/main" id="{F0654A6C-0D2A-094B-E0C2-46332A0AF7CA}"/>
                  </a:ext>
                </a:extLst>
              </p:cNvPr>
              <p:cNvSpPr>
                <a:spLocks/>
              </p:cNvSpPr>
              <p:nvPr/>
            </p:nvSpPr>
            <p:spPr bwMode="auto">
              <a:xfrm>
                <a:off x="1738313" y="2819400"/>
                <a:ext cx="482600" cy="519113"/>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2" name="Freeform 11">
                <a:extLst>
                  <a:ext uri="{FF2B5EF4-FFF2-40B4-BE49-F238E27FC236}">
                    <a16:creationId xmlns:a16="http://schemas.microsoft.com/office/drawing/2014/main" id="{5C4A909E-1FB3-F524-7078-78AE1EAEC070}"/>
                  </a:ext>
                </a:extLst>
              </p:cNvPr>
              <p:cNvSpPr>
                <a:spLocks/>
              </p:cNvSpPr>
              <p:nvPr/>
            </p:nvSpPr>
            <p:spPr bwMode="auto">
              <a:xfrm>
                <a:off x="1382713" y="3048000"/>
                <a:ext cx="381000" cy="533400"/>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3" name="Freeform 12">
                <a:extLst>
                  <a:ext uri="{FF2B5EF4-FFF2-40B4-BE49-F238E27FC236}">
                    <a16:creationId xmlns:a16="http://schemas.microsoft.com/office/drawing/2014/main" id="{76FD6701-9F37-FDE7-C19D-9BDCF847706F}"/>
                  </a:ext>
                </a:extLst>
              </p:cNvPr>
              <p:cNvSpPr>
                <a:spLocks/>
              </p:cNvSpPr>
              <p:nvPr/>
            </p:nvSpPr>
            <p:spPr bwMode="auto">
              <a:xfrm>
                <a:off x="1154113" y="2895600"/>
                <a:ext cx="381000" cy="457200"/>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4" name="Freeform 13">
                <a:extLst>
                  <a:ext uri="{FF2B5EF4-FFF2-40B4-BE49-F238E27FC236}">
                    <a16:creationId xmlns:a16="http://schemas.microsoft.com/office/drawing/2014/main" id="{E9182C6F-0E1B-C7CA-9244-2F909B320572}"/>
                  </a:ext>
                </a:extLst>
              </p:cNvPr>
              <p:cNvSpPr>
                <a:spLocks/>
              </p:cNvSpPr>
              <p:nvPr/>
            </p:nvSpPr>
            <p:spPr bwMode="auto">
              <a:xfrm>
                <a:off x="1001713" y="27432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5" name="Freeform 14">
                <a:extLst>
                  <a:ext uri="{FF2B5EF4-FFF2-40B4-BE49-F238E27FC236}">
                    <a16:creationId xmlns:a16="http://schemas.microsoft.com/office/drawing/2014/main" id="{DA92D926-7FFE-D94E-14DE-72D4030F7F0B}"/>
                  </a:ext>
                </a:extLst>
              </p:cNvPr>
              <p:cNvSpPr>
                <a:spLocks/>
              </p:cNvSpPr>
              <p:nvPr/>
            </p:nvSpPr>
            <p:spPr bwMode="auto">
              <a:xfrm>
                <a:off x="849313" y="25908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4" name="Text Box 28">
              <a:extLst>
                <a:ext uri="{FF2B5EF4-FFF2-40B4-BE49-F238E27FC236}">
                  <a16:creationId xmlns:a16="http://schemas.microsoft.com/office/drawing/2014/main" id="{546AFC73-00A8-0DA9-FF5A-3538E9A63CAB}"/>
                </a:ext>
              </a:extLst>
            </p:cNvPr>
            <p:cNvSpPr txBox="1">
              <a:spLocks noChangeArrowheads="1"/>
            </p:cNvSpPr>
            <p:nvPr/>
          </p:nvSpPr>
          <p:spPr bwMode="auto">
            <a:xfrm>
              <a:off x="1516253" y="2270434"/>
              <a:ext cx="423513" cy="523220"/>
            </a:xfrm>
            <a:prstGeom prst="rect">
              <a:avLst/>
            </a:prstGeom>
            <a:noFill/>
            <a:ln w="9525">
              <a:noFill/>
              <a:miter lim="800000"/>
              <a:headEnd/>
              <a:tailEnd/>
            </a:ln>
          </p:spPr>
          <p:txBody>
            <a:bodyPr wrap="none">
              <a:spAutoFit/>
            </a:bodyPr>
            <a:lstStyle/>
            <a:p>
              <a:pPr algn="r" eaLnBrk="0" hangingPunct="0"/>
              <a:r>
                <a:rPr lang="en-US" sz="2800" dirty="0">
                  <a:latin typeface="Arial" panose="020B0604020202020204" pitchFamily="34" charset="0"/>
                </a:rPr>
                <a:t>A</a:t>
              </a:r>
            </a:p>
          </p:txBody>
        </p:sp>
      </p:grpSp>
      <p:grpSp>
        <p:nvGrpSpPr>
          <p:cNvPr id="16" name="Group 15">
            <a:extLst>
              <a:ext uri="{FF2B5EF4-FFF2-40B4-BE49-F238E27FC236}">
                <a16:creationId xmlns:a16="http://schemas.microsoft.com/office/drawing/2014/main" id="{516C2401-1941-07D9-12D2-B9DFF5FB662F}"/>
              </a:ext>
            </a:extLst>
          </p:cNvPr>
          <p:cNvGrpSpPr/>
          <p:nvPr/>
        </p:nvGrpSpPr>
        <p:grpSpPr>
          <a:xfrm>
            <a:off x="7431049" y="1882775"/>
            <a:ext cx="1447800" cy="1295400"/>
            <a:chOff x="7431049" y="1882775"/>
            <a:chExt cx="1447800" cy="1295400"/>
          </a:xfrm>
        </p:grpSpPr>
        <p:grpSp>
          <p:nvGrpSpPr>
            <p:cNvPr id="17" name="Group 15">
              <a:extLst>
                <a:ext uri="{FF2B5EF4-FFF2-40B4-BE49-F238E27FC236}">
                  <a16:creationId xmlns:a16="http://schemas.microsoft.com/office/drawing/2014/main" id="{B1D7AC5E-FB44-51C8-F408-FAED62CEAB4A}"/>
                </a:ext>
              </a:extLst>
            </p:cNvPr>
            <p:cNvGrpSpPr>
              <a:grpSpLocks/>
            </p:cNvGrpSpPr>
            <p:nvPr/>
          </p:nvGrpSpPr>
          <p:grpSpPr bwMode="auto">
            <a:xfrm flipH="1">
              <a:off x="7431049" y="1882775"/>
              <a:ext cx="1447800" cy="1295400"/>
              <a:chOff x="2832" y="2064"/>
              <a:chExt cx="912" cy="816"/>
            </a:xfrm>
            <a:effectLst>
              <a:glow rad="228600">
                <a:schemeClr val="accent3">
                  <a:satMod val="175000"/>
                  <a:alpha val="40000"/>
                </a:schemeClr>
              </a:glow>
            </a:effectLst>
          </p:grpSpPr>
          <p:sp>
            <p:nvSpPr>
              <p:cNvPr id="19" name="Freeform 16">
                <a:extLst>
                  <a:ext uri="{FF2B5EF4-FFF2-40B4-BE49-F238E27FC236}">
                    <a16:creationId xmlns:a16="http://schemas.microsoft.com/office/drawing/2014/main" id="{36234593-C8BB-6D1B-1370-DE2F6AFFB703}"/>
                  </a:ext>
                </a:extLst>
              </p:cNvPr>
              <p:cNvSpPr>
                <a:spLocks/>
              </p:cNvSpPr>
              <p:nvPr/>
            </p:nvSpPr>
            <p:spPr bwMode="auto">
              <a:xfrm>
                <a:off x="3600" y="230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0" name="Freeform 17">
                <a:extLst>
                  <a:ext uri="{FF2B5EF4-FFF2-40B4-BE49-F238E27FC236}">
                    <a16:creationId xmlns:a16="http://schemas.microsoft.com/office/drawing/2014/main" id="{38892A77-8B34-9433-BEE2-945C2B42835E}"/>
                  </a:ext>
                </a:extLst>
              </p:cNvPr>
              <p:cNvSpPr>
                <a:spLocks/>
              </p:cNvSpPr>
              <p:nvPr/>
            </p:nvSpPr>
            <p:spPr bwMode="auto">
              <a:xfrm>
                <a:off x="3456" y="220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1" name="Freeform 18">
                <a:extLst>
                  <a:ext uri="{FF2B5EF4-FFF2-40B4-BE49-F238E27FC236}">
                    <a16:creationId xmlns:a16="http://schemas.microsoft.com/office/drawing/2014/main" id="{B1BAC3E8-5DE6-E2E4-6B69-053960DCF5DF}"/>
                  </a:ext>
                </a:extLst>
              </p:cNvPr>
              <p:cNvSpPr>
                <a:spLocks/>
              </p:cNvSpPr>
              <p:nvPr/>
            </p:nvSpPr>
            <p:spPr bwMode="auto">
              <a:xfrm>
                <a:off x="3312" y="21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2" name="Freeform 19">
                <a:extLst>
                  <a:ext uri="{FF2B5EF4-FFF2-40B4-BE49-F238E27FC236}">
                    <a16:creationId xmlns:a16="http://schemas.microsoft.com/office/drawing/2014/main" id="{6319402F-464F-5D53-B857-2D56D94C060E}"/>
                  </a:ext>
                </a:extLst>
              </p:cNvPr>
              <p:cNvSpPr>
                <a:spLocks/>
              </p:cNvSpPr>
              <p:nvPr/>
            </p:nvSpPr>
            <p:spPr bwMode="auto">
              <a:xfrm>
                <a:off x="3168" y="2064"/>
                <a:ext cx="144" cy="288"/>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 name="Freeform 20">
                <a:extLst>
                  <a:ext uri="{FF2B5EF4-FFF2-40B4-BE49-F238E27FC236}">
                    <a16:creationId xmlns:a16="http://schemas.microsoft.com/office/drawing/2014/main" id="{E7C4222D-C7F7-B3EF-CCC4-194D7AB7E69D}"/>
                  </a:ext>
                </a:extLst>
              </p:cNvPr>
              <p:cNvSpPr>
                <a:spLocks/>
              </p:cNvSpPr>
              <p:nvPr/>
            </p:nvSpPr>
            <p:spPr bwMode="auto">
              <a:xfrm>
                <a:off x="2907" y="206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6666FF"/>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4" name="Freeform 21">
                <a:extLst>
                  <a:ext uri="{FF2B5EF4-FFF2-40B4-BE49-F238E27FC236}">
                    <a16:creationId xmlns:a16="http://schemas.microsoft.com/office/drawing/2014/main" id="{D87328A7-BAE2-38BD-3A5C-9423F0CB8C4F}"/>
                  </a:ext>
                </a:extLst>
              </p:cNvPr>
              <p:cNvSpPr>
                <a:spLocks/>
              </p:cNvSpPr>
              <p:nvPr/>
            </p:nvSpPr>
            <p:spPr bwMode="auto">
              <a:xfrm>
                <a:off x="2917" y="216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6666FF"/>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 name="Freeform 22">
                <a:extLst>
                  <a:ext uri="{FF2B5EF4-FFF2-40B4-BE49-F238E27FC236}">
                    <a16:creationId xmlns:a16="http://schemas.microsoft.com/office/drawing/2014/main" id="{B45082CA-C06F-4241-D35E-838158DF848A}"/>
                  </a:ext>
                </a:extLst>
              </p:cNvPr>
              <p:cNvSpPr>
                <a:spLocks/>
              </p:cNvSpPr>
              <p:nvPr/>
            </p:nvSpPr>
            <p:spPr bwMode="auto">
              <a:xfrm>
                <a:off x="3392" y="240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6666FF"/>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6" name="Freeform 23">
                <a:extLst>
                  <a:ext uri="{FF2B5EF4-FFF2-40B4-BE49-F238E27FC236}">
                    <a16:creationId xmlns:a16="http://schemas.microsoft.com/office/drawing/2014/main" id="{7EC47B11-21EA-6010-9607-90C3C76EBD3E}"/>
                  </a:ext>
                </a:extLst>
              </p:cNvPr>
              <p:cNvSpPr>
                <a:spLocks/>
              </p:cNvSpPr>
              <p:nvPr/>
            </p:nvSpPr>
            <p:spPr bwMode="auto">
              <a:xfrm>
                <a:off x="3168" y="2544"/>
                <a:ext cx="240" cy="336"/>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7" name="Freeform 24">
                <a:extLst>
                  <a:ext uri="{FF2B5EF4-FFF2-40B4-BE49-F238E27FC236}">
                    <a16:creationId xmlns:a16="http://schemas.microsoft.com/office/drawing/2014/main" id="{EB574ACF-4601-7975-D04E-E10CE574C6D5}"/>
                  </a:ext>
                </a:extLst>
              </p:cNvPr>
              <p:cNvSpPr>
                <a:spLocks/>
              </p:cNvSpPr>
              <p:nvPr/>
            </p:nvSpPr>
            <p:spPr bwMode="auto">
              <a:xfrm>
                <a:off x="3024" y="2448"/>
                <a:ext cx="240" cy="288"/>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8" name="Freeform 25">
                <a:extLst>
                  <a:ext uri="{FF2B5EF4-FFF2-40B4-BE49-F238E27FC236}">
                    <a16:creationId xmlns:a16="http://schemas.microsoft.com/office/drawing/2014/main" id="{9C172F98-46ED-BDFB-5091-92A2F17359DD}"/>
                  </a:ext>
                </a:extLst>
              </p:cNvPr>
              <p:cNvSpPr>
                <a:spLocks/>
              </p:cNvSpPr>
              <p:nvPr/>
            </p:nvSpPr>
            <p:spPr bwMode="auto">
              <a:xfrm>
                <a:off x="2928" y="2352"/>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9" name="Freeform 26">
                <a:extLst>
                  <a:ext uri="{FF2B5EF4-FFF2-40B4-BE49-F238E27FC236}">
                    <a16:creationId xmlns:a16="http://schemas.microsoft.com/office/drawing/2014/main" id="{F91C16DE-11F4-5ED9-4C88-6B7B0AB75FBE}"/>
                  </a:ext>
                </a:extLst>
              </p:cNvPr>
              <p:cNvSpPr>
                <a:spLocks/>
              </p:cNvSpPr>
              <p:nvPr/>
            </p:nvSpPr>
            <p:spPr bwMode="auto">
              <a:xfrm>
                <a:off x="2832" y="2256"/>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18" name="Text Box 29">
              <a:extLst>
                <a:ext uri="{FF2B5EF4-FFF2-40B4-BE49-F238E27FC236}">
                  <a16:creationId xmlns:a16="http://schemas.microsoft.com/office/drawing/2014/main" id="{6E2B4AF9-BE28-D965-56E6-ED31E097DA89}"/>
                </a:ext>
              </a:extLst>
            </p:cNvPr>
            <p:cNvSpPr txBox="1">
              <a:spLocks noChangeArrowheads="1"/>
            </p:cNvSpPr>
            <p:nvPr/>
          </p:nvSpPr>
          <p:spPr bwMode="auto">
            <a:xfrm>
              <a:off x="7793386" y="2103438"/>
              <a:ext cx="423514" cy="523220"/>
            </a:xfrm>
            <a:prstGeom prst="rect">
              <a:avLst/>
            </a:prstGeom>
            <a:noFill/>
            <a:ln w="9525">
              <a:noFill/>
              <a:miter lim="800000"/>
              <a:headEnd/>
              <a:tailEnd/>
            </a:ln>
          </p:spPr>
          <p:txBody>
            <a:bodyPr wrap="none">
              <a:spAutoFit/>
            </a:bodyPr>
            <a:lstStyle/>
            <a:p>
              <a:pPr algn="r" eaLnBrk="0" hangingPunct="0"/>
              <a:r>
                <a:rPr lang="en-US" sz="2800" dirty="0">
                  <a:latin typeface="Arial" panose="020B0604020202020204" pitchFamily="34" charset="0"/>
                </a:rPr>
                <a:t>B</a:t>
              </a:r>
            </a:p>
          </p:txBody>
        </p:sp>
      </p:grpSp>
      <p:sp>
        <p:nvSpPr>
          <p:cNvPr id="173059" name="Slide Number Placeholder 3"/>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79FE7E35-C815-499E-A35F-70BCDEA765D8}" type="slidenum">
              <a:rPr lang="ar-SA" sz="1400">
                <a:latin typeface="Arial" panose="020B0604020202020204" pitchFamily="34" charset="0"/>
                <a:cs typeface="Arial" pitchFamily="34" charset="0"/>
              </a:rPr>
              <a:pPr algn="r" eaLnBrk="0" hangingPunct="0"/>
              <a:t>82</a:t>
            </a:fld>
            <a:endParaRPr lang="en-US" sz="1400" dirty="0">
              <a:latin typeface="Arial" panose="020B0604020202020204" pitchFamily="34" charset="0"/>
              <a:cs typeface="Arial" pitchFamily="34" charset="0"/>
            </a:endParaRPr>
          </a:p>
        </p:txBody>
      </p:sp>
      <p:sp>
        <p:nvSpPr>
          <p:cNvPr id="173060" name="Rectangle 2"/>
          <p:cNvSpPr>
            <a:spLocks noGrp="1" noChangeArrowheads="1"/>
          </p:cNvSpPr>
          <p:nvPr>
            <p:ph type="title" idx="4294967295"/>
          </p:nvPr>
        </p:nvSpPr>
        <p:spPr/>
        <p:txBody>
          <a:bodyPr/>
          <a:lstStyle/>
          <a:p>
            <a:r>
              <a:rPr lang="en-US"/>
              <a:t>Bob knocks over Can</a:t>
            </a:r>
          </a:p>
        </p:txBody>
      </p:sp>
      <p:sp>
        <p:nvSpPr>
          <p:cNvPr id="173085" name="Oval 27"/>
          <p:cNvSpPr>
            <a:spLocks noChangeArrowheads="1"/>
          </p:cNvSpPr>
          <p:nvPr/>
        </p:nvSpPr>
        <p:spPr bwMode="auto">
          <a:xfrm>
            <a:off x="952500" y="3352800"/>
            <a:ext cx="7239000" cy="2286000"/>
          </a:xfrm>
          <a:prstGeom prst="ellipse">
            <a:avLst/>
          </a:prstGeom>
          <a:solidFill>
            <a:srgbClr val="00FFFF"/>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nvGrpSpPr>
          <p:cNvPr id="173088" name="Group 30"/>
          <p:cNvGrpSpPr>
            <a:grpSpLocks/>
          </p:cNvGrpSpPr>
          <p:nvPr/>
        </p:nvGrpSpPr>
        <p:grpSpPr bwMode="auto">
          <a:xfrm>
            <a:off x="3429000" y="2057400"/>
            <a:ext cx="1905000" cy="1714500"/>
            <a:chOff x="1728" y="1008"/>
            <a:chExt cx="1968" cy="2376"/>
          </a:xfrm>
        </p:grpSpPr>
        <p:sp>
          <p:nvSpPr>
            <p:cNvPr id="173089" name="AutoShape 31"/>
            <p:cNvSpPr>
              <a:spLocks noChangeArrowheads="1"/>
            </p:cNvSpPr>
            <p:nvPr/>
          </p:nvSpPr>
          <p:spPr bwMode="auto">
            <a:xfrm>
              <a:off x="1728" y="1008"/>
              <a:ext cx="1968" cy="1104"/>
            </a:xfrm>
            <a:prstGeom prst="cloudCallout">
              <a:avLst>
                <a:gd name="adj1" fmla="val 1778"/>
                <a:gd name="adj2" fmla="val 49273"/>
              </a:avLst>
            </a:prstGeom>
            <a:solidFill>
              <a:schemeClr val="accent1"/>
            </a:solidFill>
            <a:ln w="9525">
              <a:solidFill>
                <a:schemeClr val="tx1"/>
              </a:solidFill>
              <a:round/>
              <a:headEnd/>
              <a:tailEnd/>
            </a:ln>
          </p:spPr>
          <p:txBody>
            <a:bodyPr anchor="ctr"/>
            <a:lstStyle/>
            <a:p>
              <a:pPr algn="ctr" eaLnBrk="0" hangingPunct="0"/>
              <a:endParaRPr lang="en-US" sz="4400" dirty="0">
                <a:solidFill>
                  <a:srgbClr val="0000FF"/>
                </a:solidFill>
                <a:latin typeface="Arial" panose="020B0604020202020204" pitchFamily="34" charset="0"/>
              </a:endParaRPr>
            </a:p>
          </p:txBody>
        </p:sp>
        <p:sp>
          <p:nvSpPr>
            <p:cNvPr id="173090" name="Freeform 32"/>
            <p:cNvSpPr>
              <a:spLocks/>
            </p:cNvSpPr>
            <p:nvPr/>
          </p:nvSpPr>
          <p:spPr bwMode="auto">
            <a:xfrm>
              <a:off x="1992" y="1800"/>
              <a:ext cx="1048" cy="1584"/>
            </a:xfrm>
            <a:custGeom>
              <a:avLst/>
              <a:gdLst>
                <a:gd name="T0" fmla="*/ 504 w 1048"/>
                <a:gd name="T1" fmla="*/ 264 h 1584"/>
                <a:gd name="T2" fmla="*/ 696 w 1048"/>
                <a:gd name="T3" fmla="*/ 120 h 1584"/>
                <a:gd name="T4" fmla="*/ 936 w 1048"/>
                <a:gd name="T5" fmla="*/ 216 h 1584"/>
                <a:gd name="T6" fmla="*/ 1032 w 1048"/>
                <a:gd name="T7" fmla="*/ 1416 h 1584"/>
                <a:gd name="T8" fmla="*/ 840 w 1048"/>
                <a:gd name="T9" fmla="*/ 1224 h 1584"/>
                <a:gd name="T10" fmla="*/ 504 w 1048"/>
                <a:gd name="T11" fmla="*/ 1464 h 1584"/>
                <a:gd name="T12" fmla="*/ 360 w 1048"/>
                <a:gd name="T13" fmla="*/ 1272 h 1584"/>
                <a:gd name="T14" fmla="*/ 24 w 1048"/>
                <a:gd name="T15" fmla="*/ 1320 h 1584"/>
                <a:gd name="T16" fmla="*/ 504 w 1048"/>
                <a:gd name="T17" fmla="*/ 264 h 15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48"/>
                <a:gd name="T28" fmla="*/ 0 h 1584"/>
                <a:gd name="T29" fmla="*/ 1048 w 1048"/>
                <a:gd name="T30" fmla="*/ 1584 h 15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48" h="1584">
                  <a:moveTo>
                    <a:pt x="504" y="264"/>
                  </a:moveTo>
                  <a:cubicBezTo>
                    <a:pt x="616" y="64"/>
                    <a:pt x="624" y="128"/>
                    <a:pt x="696" y="120"/>
                  </a:cubicBezTo>
                  <a:cubicBezTo>
                    <a:pt x="768" y="112"/>
                    <a:pt x="880" y="0"/>
                    <a:pt x="936" y="216"/>
                  </a:cubicBezTo>
                  <a:cubicBezTo>
                    <a:pt x="992" y="432"/>
                    <a:pt x="1048" y="1248"/>
                    <a:pt x="1032" y="1416"/>
                  </a:cubicBezTo>
                  <a:cubicBezTo>
                    <a:pt x="1016" y="1584"/>
                    <a:pt x="928" y="1216"/>
                    <a:pt x="840" y="1224"/>
                  </a:cubicBezTo>
                  <a:cubicBezTo>
                    <a:pt x="752" y="1232"/>
                    <a:pt x="584" y="1456"/>
                    <a:pt x="504" y="1464"/>
                  </a:cubicBezTo>
                  <a:cubicBezTo>
                    <a:pt x="424" y="1472"/>
                    <a:pt x="440" y="1296"/>
                    <a:pt x="360" y="1272"/>
                  </a:cubicBezTo>
                  <a:cubicBezTo>
                    <a:pt x="280" y="1248"/>
                    <a:pt x="0" y="1488"/>
                    <a:pt x="24" y="1320"/>
                  </a:cubicBezTo>
                  <a:cubicBezTo>
                    <a:pt x="48" y="1152"/>
                    <a:pt x="392" y="464"/>
                    <a:pt x="504" y="264"/>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3091" name="Freeform 33"/>
            <p:cNvSpPr>
              <a:spLocks/>
            </p:cNvSpPr>
            <p:nvPr/>
          </p:nvSpPr>
          <p:spPr bwMode="auto">
            <a:xfrm>
              <a:off x="2192" y="1541"/>
              <a:ext cx="1216" cy="627"/>
            </a:xfrm>
            <a:custGeom>
              <a:avLst/>
              <a:gdLst>
                <a:gd name="T0" fmla="*/ 16 w 1216"/>
                <a:gd name="T1" fmla="*/ 139 h 627"/>
                <a:gd name="T2" fmla="*/ 400 w 1216"/>
                <a:gd name="T3" fmla="*/ 619 h 627"/>
                <a:gd name="T4" fmla="*/ 1168 w 1216"/>
                <a:gd name="T5" fmla="*/ 187 h 627"/>
                <a:gd name="T6" fmla="*/ 688 w 1216"/>
                <a:gd name="T7" fmla="*/ 283 h 627"/>
                <a:gd name="T8" fmla="*/ 505 w 1216"/>
                <a:gd name="T9" fmla="*/ 32 h 627"/>
                <a:gd name="T10" fmla="*/ 496 w 1216"/>
                <a:gd name="T11" fmla="*/ 475 h 627"/>
                <a:gd name="T12" fmla="*/ 16 w 1216"/>
                <a:gd name="T13" fmla="*/ 139 h 627"/>
                <a:gd name="T14" fmla="*/ 0 60000 65536"/>
                <a:gd name="T15" fmla="*/ 0 60000 65536"/>
                <a:gd name="T16" fmla="*/ 0 60000 65536"/>
                <a:gd name="T17" fmla="*/ 0 60000 65536"/>
                <a:gd name="T18" fmla="*/ 0 60000 65536"/>
                <a:gd name="T19" fmla="*/ 0 60000 65536"/>
                <a:gd name="T20" fmla="*/ 0 60000 65536"/>
                <a:gd name="T21" fmla="*/ 0 w 1216"/>
                <a:gd name="T22" fmla="*/ 0 h 627"/>
                <a:gd name="T23" fmla="*/ 1216 w 1216"/>
                <a:gd name="T24" fmla="*/ 627 h 6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16" h="627">
                  <a:moveTo>
                    <a:pt x="16" y="139"/>
                  </a:moveTo>
                  <a:cubicBezTo>
                    <a:pt x="0" y="163"/>
                    <a:pt x="208" y="611"/>
                    <a:pt x="400" y="619"/>
                  </a:cubicBezTo>
                  <a:cubicBezTo>
                    <a:pt x="592" y="627"/>
                    <a:pt x="1120" y="243"/>
                    <a:pt x="1168" y="187"/>
                  </a:cubicBezTo>
                  <a:cubicBezTo>
                    <a:pt x="1216" y="131"/>
                    <a:pt x="798" y="309"/>
                    <a:pt x="688" y="283"/>
                  </a:cubicBezTo>
                  <a:cubicBezTo>
                    <a:pt x="578" y="257"/>
                    <a:pt x="537" y="0"/>
                    <a:pt x="505" y="32"/>
                  </a:cubicBezTo>
                  <a:cubicBezTo>
                    <a:pt x="473" y="64"/>
                    <a:pt x="577" y="457"/>
                    <a:pt x="496" y="475"/>
                  </a:cubicBezTo>
                  <a:cubicBezTo>
                    <a:pt x="415" y="493"/>
                    <a:pt x="32" y="115"/>
                    <a:pt x="16" y="139"/>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173092" name="Group 34"/>
          <p:cNvGrpSpPr>
            <a:grpSpLocks/>
          </p:cNvGrpSpPr>
          <p:nvPr/>
        </p:nvGrpSpPr>
        <p:grpSpPr bwMode="auto">
          <a:xfrm>
            <a:off x="6553200" y="4191000"/>
            <a:ext cx="1905000" cy="1714500"/>
            <a:chOff x="1728" y="1008"/>
            <a:chExt cx="1968" cy="2376"/>
          </a:xfrm>
        </p:grpSpPr>
        <p:sp>
          <p:nvSpPr>
            <p:cNvPr id="173093" name="AutoShape 35"/>
            <p:cNvSpPr>
              <a:spLocks noChangeArrowheads="1"/>
            </p:cNvSpPr>
            <p:nvPr/>
          </p:nvSpPr>
          <p:spPr bwMode="auto">
            <a:xfrm>
              <a:off x="1728" y="1008"/>
              <a:ext cx="1968" cy="1104"/>
            </a:xfrm>
            <a:prstGeom prst="cloudCallout">
              <a:avLst>
                <a:gd name="adj1" fmla="val 1778"/>
                <a:gd name="adj2" fmla="val 49273"/>
              </a:avLst>
            </a:prstGeom>
            <a:solidFill>
              <a:schemeClr val="accent1"/>
            </a:solidFill>
            <a:ln w="9525">
              <a:solidFill>
                <a:schemeClr val="tx1"/>
              </a:solidFill>
              <a:round/>
              <a:headEnd/>
              <a:tailEnd/>
            </a:ln>
          </p:spPr>
          <p:txBody>
            <a:bodyPr anchor="ctr"/>
            <a:lstStyle/>
            <a:p>
              <a:pPr algn="ctr" eaLnBrk="0" hangingPunct="0"/>
              <a:endParaRPr lang="en-US" sz="4400" dirty="0">
                <a:solidFill>
                  <a:srgbClr val="0000FF"/>
                </a:solidFill>
                <a:latin typeface="Arial" panose="020B0604020202020204" pitchFamily="34" charset="0"/>
              </a:endParaRPr>
            </a:p>
          </p:txBody>
        </p:sp>
        <p:sp>
          <p:nvSpPr>
            <p:cNvPr id="173094" name="Freeform 36"/>
            <p:cNvSpPr>
              <a:spLocks/>
            </p:cNvSpPr>
            <p:nvPr/>
          </p:nvSpPr>
          <p:spPr bwMode="auto">
            <a:xfrm>
              <a:off x="1992" y="1800"/>
              <a:ext cx="1048" cy="1584"/>
            </a:xfrm>
            <a:custGeom>
              <a:avLst/>
              <a:gdLst>
                <a:gd name="T0" fmla="*/ 504 w 1048"/>
                <a:gd name="T1" fmla="*/ 264 h 1584"/>
                <a:gd name="T2" fmla="*/ 696 w 1048"/>
                <a:gd name="T3" fmla="*/ 120 h 1584"/>
                <a:gd name="T4" fmla="*/ 936 w 1048"/>
                <a:gd name="T5" fmla="*/ 216 h 1584"/>
                <a:gd name="T6" fmla="*/ 1032 w 1048"/>
                <a:gd name="T7" fmla="*/ 1416 h 1584"/>
                <a:gd name="T8" fmla="*/ 840 w 1048"/>
                <a:gd name="T9" fmla="*/ 1224 h 1584"/>
                <a:gd name="T10" fmla="*/ 504 w 1048"/>
                <a:gd name="T11" fmla="*/ 1464 h 1584"/>
                <a:gd name="T12" fmla="*/ 360 w 1048"/>
                <a:gd name="T13" fmla="*/ 1272 h 1584"/>
                <a:gd name="T14" fmla="*/ 24 w 1048"/>
                <a:gd name="T15" fmla="*/ 1320 h 1584"/>
                <a:gd name="T16" fmla="*/ 504 w 1048"/>
                <a:gd name="T17" fmla="*/ 264 h 15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48"/>
                <a:gd name="T28" fmla="*/ 0 h 1584"/>
                <a:gd name="T29" fmla="*/ 1048 w 1048"/>
                <a:gd name="T30" fmla="*/ 1584 h 15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48" h="1584">
                  <a:moveTo>
                    <a:pt x="504" y="264"/>
                  </a:moveTo>
                  <a:cubicBezTo>
                    <a:pt x="616" y="64"/>
                    <a:pt x="624" y="128"/>
                    <a:pt x="696" y="120"/>
                  </a:cubicBezTo>
                  <a:cubicBezTo>
                    <a:pt x="768" y="112"/>
                    <a:pt x="880" y="0"/>
                    <a:pt x="936" y="216"/>
                  </a:cubicBezTo>
                  <a:cubicBezTo>
                    <a:pt x="992" y="432"/>
                    <a:pt x="1048" y="1248"/>
                    <a:pt x="1032" y="1416"/>
                  </a:cubicBezTo>
                  <a:cubicBezTo>
                    <a:pt x="1016" y="1584"/>
                    <a:pt x="928" y="1216"/>
                    <a:pt x="840" y="1224"/>
                  </a:cubicBezTo>
                  <a:cubicBezTo>
                    <a:pt x="752" y="1232"/>
                    <a:pt x="584" y="1456"/>
                    <a:pt x="504" y="1464"/>
                  </a:cubicBezTo>
                  <a:cubicBezTo>
                    <a:pt x="424" y="1472"/>
                    <a:pt x="440" y="1296"/>
                    <a:pt x="360" y="1272"/>
                  </a:cubicBezTo>
                  <a:cubicBezTo>
                    <a:pt x="280" y="1248"/>
                    <a:pt x="0" y="1488"/>
                    <a:pt x="24" y="1320"/>
                  </a:cubicBezTo>
                  <a:cubicBezTo>
                    <a:pt x="48" y="1152"/>
                    <a:pt x="392" y="464"/>
                    <a:pt x="504" y="264"/>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3095" name="Freeform 37"/>
            <p:cNvSpPr>
              <a:spLocks/>
            </p:cNvSpPr>
            <p:nvPr/>
          </p:nvSpPr>
          <p:spPr bwMode="auto">
            <a:xfrm>
              <a:off x="2192" y="1541"/>
              <a:ext cx="1216" cy="627"/>
            </a:xfrm>
            <a:custGeom>
              <a:avLst/>
              <a:gdLst>
                <a:gd name="T0" fmla="*/ 16 w 1216"/>
                <a:gd name="T1" fmla="*/ 139 h 627"/>
                <a:gd name="T2" fmla="*/ 400 w 1216"/>
                <a:gd name="T3" fmla="*/ 619 h 627"/>
                <a:gd name="T4" fmla="*/ 1168 w 1216"/>
                <a:gd name="T5" fmla="*/ 187 h 627"/>
                <a:gd name="T6" fmla="*/ 688 w 1216"/>
                <a:gd name="T7" fmla="*/ 283 h 627"/>
                <a:gd name="T8" fmla="*/ 505 w 1216"/>
                <a:gd name="T9" fmla="*/ 32 h 627"/>
                <a:gd name="T10" fmla="*/ 496 w 1216"/>
                <a:gd name="T11" fmla="*/ 475 h 627"/>
                <a:gd name="T12" fmla="*/ 16 w 1216"/>
                <a:gd name="T13" fmla="*/ 139 h 627"/>
                <a:gd name="T14" fmla="*/ 0 60000 65536"/>
                <a:gd name="T15" fmla="*/ 0 60000 65536"/>
                <a:gd name="T16" fmla="*/ 0 60000 65536"/>
                <a:gd name="T17" fmla="*/ 0 60000 65536"/>
                <a:gd name="T18" fmla="*/ 0 60000 65536"/>
                <a:gd name="T19" fmla="*/ 0 60000 65536"/>
                <a:gd name="T20" fmla="*/ 0 60000 65536"/>
                <a:gd name="T21" fmla="*/ 0 w 1216"/>
                <a:gd name="T22" fmla="*/ 0 h 627"/>
                <a:gd name="T23" fmla="*/ 1216 w 1216"/>
                <a:gd name="T24" fmla="*/ 627 h 6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16" h="627">
                  <a:moveTo>
                    <a:pt x="16" y="139"/>
                  </a:moveTo>
                  <a:cubicBezTo>
                    <a:pt x="0" y="163"/>
                    <a:pt x="208" y="611"/>
                    <a:pt x="400" y="619"/>
                  </a:cubicBezTo>
                  <a:cubicBezTo>
                    <a:pt x="592" y="627"/>
                    <a:pt x="1120" y="243"/>
                    <a:pt x="1168" y="187"/>
                  </a:cubicBezTo>
                  <a:cubicBezTo>
                    <a:pt x="1216" y="131"/>
                    <a:pt x="798" y="309"/>
                    <a:pt x="688" y="283"/>
                  </a:cubicBezTo>
                  <a:cubicBezTo>
                    <a:pt x="578" y="257"/>
                    <a:pt x="537" y="0"/>
                    <a:pt x="505" y="32"/>
                  </a:cubicBezTo>
                  <a:cubicBezTo>
                    <a:pt x="473" y="64"/>
                    <a:pt x="577" y="457"/>
                    <a:pt x="496" y="475"/>
                  </a:cubicBezTo>
                  <a:cubicBezTo>
                    <a:pt x="415" y="493"/>
                    <a:pt x="32" y="115"/>
                    <a:pt x="16" y="139"/>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173096" name="Group 38"/>
          <p:cNvGrpSpPr>
            <a:grpSpLocks/>
          </p:cNvGrpSpPr>
          <p:nvPr/>
        </p:nvGrpSpPr>
        <p:grpSpPr bwMode="auto">
          <a:xfrm>
            <a:off x="609600" y="4114800"/>
            <a:ext cx="1905000" cy="1714500"/>
            <a:chOff x="1728" y="1008"/>
            <a:chExt cx="1968" cy="2376"/>
          </a:xfrm>
        </p:grpSpPr>
        <p:sp>
          <p:nvSpPr>
            <p:cNvPr id="173097" name="AutoShape 39"/>
            <p:cNvSpPr>
              <a:spLocks noChangeArrowheads="1"/>
            </p:cNvSpPr>
            <p:nvPr/>
          </p:nvSpPr>
          <p:spPr bwMode="auto">
            <a:xfrm>
              <a:off x="1728" y="1008"/>
              <a:ext cx="1968" cy="1104"/>
            </a:xfrm>
            <a:prstGeom prst="cloudCallout">
              <a:avLst>
                <a:gd name="adj1" fmla="val 1778"/>
                <a:gd name="adj2" fmla="val 49273"/>
              </a:avLst>
            </a:prstGeom>
            <a:solidFill>
              <a:schemeClr val="accent1"/>
            </a:solidFill>
            <a:ln w="9525">
              <a:solidFill>
                <a:schemeClr val="tx1"/>
              </a:solidFill>
              <a:round/>
              <a:headEnd/>
              <a:tailEnd/>
            </a:ln>
          </p:spPr>
          <p:txBody>
            <a:bodyPr anchor="ctr"/>
            <a:lstStyle/>
            <a:p>
              <a:pPr algn="ctr" eaLnBrk="0" hangingPunct="0"/>
              <a:endParaRPr lang="en-US" sz="4400" dirty="0">
                <a:solidFill>
                  <a:srgbClr val="0000FF"/>
                </a:solidFill>
                <a:latin typeface="Arial" panose="020B0604020202020204" pitchFamily="34" charset="0"/>
              </a:endParaRPr>
            </a:p>
          </p:txBody>
        </p:sp>
        <p:sp>
          <p:nvSpPr>
            <p:cNvPr id="173098" name="Freeform 40"/>
            <p:cNvSpPr>
              <a:spLocks/>
            </p:cNvSpPr>
            <p:nvPr/>
          </p:nvSpPr>
          <p:spPr bwMode="auto">
            <a:xfrm>
              <a:off x="1992" y="1800"/>
              <a:ext cx="1048" cy="1584"/>
            </a:xfrm>
            <a:custGeom>
              <a:avLst/>
              <a:gdLst>
                <a:gd name="T0" fmla="*/ 504 w 1048"/>
                <a:gd name="T1" fmla="*/ 264 h 1584"/>
                <a:gd name="T2" fmla="*/ 696 w 1048"/>
                <a:gd name="T3" fmla="*/ 120 h 1584"/>
                <a:gd name="T4" fmla="*/ 936 w 1048"/>
                <a:gd name="T5" fmla="*/ 216 h 1584"/>
                <a:gd name="T6" fmla="*/ 1032 w 1048"/>
                <a:gd name="T7" fmla="*/ 1416 h 1584"/>
                <a:gd name="T8" fmla="*/ 840 w 1048"/>
                <a:gd name="T9" fmla="*/ 1224 h 1584"/>
                <a:gd name="T10" fmla="*/ 504 w 1048"/>
                <a:gd name="T11" fmla="*/ 1464 h 1584"/>
                <a:gd name="T12" fmla="*/ 360 w 1048"/>
                <a:gd name="T13" fmla="*/ 1272 h 1584"/>
                <a:gd name="T14" fmla="*/ 24 w 1048"/>
                <a:gd name="T15" fmla="*/ 1320 h 1584"/>
                <a:gd name="T16" fmla="*/ 504 w 1048"/>
                <a:gd name="T17" fmla="*/ 264 h 15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48"/>
                <a:gd name="T28" fmla="*/ 0 h 1584"/>
                <a:gd name="T29" fmla="*/ 1048 w 1048"/>
                <a:gd name="T30" fmla="*/ 1584 h 15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48" h="1584">
                  <a:moveTo>
                    <a:pt x="504" y="264"/>
                  </a:moveTo>
                  <a:cubicBezTo>
                    <a:pt x="616" y="64"/>
                    <a:pt x="624" y="128"/>
                    <a:pt x="696" y="120"/>
                  </a:cubicBezTo>
                  <a:cubicBezTo>
                    <a:pt x="768" y="112"/>
                    <a:pt x="880" y="0"/>
                    <a:pt x="936" y="216"/>
                  </a:cubicBezTo>
                  <a:cubicBezTo>
                    <a:pt x="992" y="432"/>
                    <a:pt x="1048" y="1248"/>
                    <a:pt x="1032" y="1416"/>
                  </a:cubicBezTo>
                  <a:cubicBezTo>
                    <a:pt x="1016" y="1584"/>
                    <a:pt x="928" y="1216"/>
                    <a:pt x="840" y="1224"/>
                  </a:cubicBezTo>
                  <a:cubicBezTo>
                    <a:pt x="752" y="1232"/>
                    <a:pt x="584" y="1456"/>
                    <a:pt x="504" y="1464"/>
                  </a:cubicBezTo>
                  <a:cubicBezTo>
                    <a:pt x="424" y="1472"/>
                    <a:pt x="440" y="1296"/>
                    <a:pt x="360" y="1272"/>
                  </a:cubicBezTo>
                  <a:cubicBezTo>
                    <a:pt x="280" y="1248"/>
                    <a:pt x="0" y="1488"/>
                    <a:pt x="24" y="1320"/>
                  </a:cubicBezTo>
                  <a:cubicBezTo>
                    <a:pt x="48" y="1152"/>
                    <a:pt x="392" y="464"/>
                    <a:pt x="504" y="264"/>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3099" name="Freeform 41"/>
            <p:cNvSpPr>
              <a:spLocks/>
            </p:cNvSpPr>
            <p:nvPr/>
          </p:nvSpPr>
          <p:spPr bwMode="auto">
            <a:xfrm>
              <a:off x="2192" y="1541"/>
              <a:ext cx="1216" cy="627"/>
            </a:xfrm>
            <a:custGeom>
              <a:avLst/>
              <a:gdLst>
                <a:gd name="T0" fmla="*/ 16 w 1216"/>
                <a:gd name="T1" fmla="*/ 139 h 627"/>
                <a:gd name="T2" fmla="*/ 400 w 1216"/>
                <a:gd name="T3" fmla="*/ 619 h 627"/>
                <a:gd name="T4" fmla="*/ 1168 w 1216"/>
                <a:gd name="T5" fmla="*/ 187 h 627"/>
                <a:gd name="T6" fmla="*/ 688 w 1216"/>
                <a:gd name="T7" fmla="*/ 283 h 627"/>
                <a:gd name="T8" fmla="*/ 505 w 1216"/>
                <a:gd name="T9" fmla="*/ 32 h 627"/>
                <a:gd name="T10" fmla="*/ 496 w 1216"/>
                <a:gd name="T11" fmla="*/ 475 h 627"/>
                <a:gd name="T12" fmla="*/ 16 w 1216"/>
                <a:gd name="T13" fmla="*/ 139 h 627"/>
                <a:gd name="T14" fmla="*/ 0 60000 65536"/>
                <a:gd name="T15" fmla="*/ 0 60000 65536"/>
                <a:gd name="T16" fmla="*/ 0 60000 65536"/>
                <a:gd name="T17" fmla="*/ 0 60000 65536"/>
                <a:gd name="T18" fmla="*/ 0 60000 65536"/>
                <a:gd name="T19" fmla="*/ 0 60000 65536"/>
                <a:gd name="T20" fmla="*/ 0 60000 65536"/>
                <a:gd name="T21" fmla="*/ 0 w 1216"/>
                <a:gd name="T22" fmla="*/ 0 h 627"/>
                <a:gd name="T23" fmla="*/ 1216 w 1216"/>
                <a:gd name="T24" fmla="*/ 627 h 6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16" h="627">
                  <a:moveTo>
                    <a:pt x="16" y="139"/>
                  </a:moveTo>
                  <a:cubicBezTo>
                    <a:pt x="0" y="163"/>
                    <a:pt x="208" y="611"/>
                    <a:pt x="400" y="619"/>
                  </a:cubicBezTo>
                  <a:cubicBezTo>
                    <a:pt x="592" y="627"/>
                    <a:pt x="1120" y="243"/>
                    <a:pt x="1168" y="187"/>
                  </a:cubicBezTo>
                  <a:cubicBezTo>
                    <a:pt x="1216" y="131"/>
                    <a:pt x="798" y="309"/>
                    <a:pt x="688" y="283"/>
                  </a:cubicBezTo>
                  <a:cubicBezTo>
                    <a:pt x="578" y="257"/>
                    <a:pt x="537" y="0"/>
                    <a:pt x="505" y="32"/>
                  </a:cubicBezTo>
                  <a:cubicBezTo>
                    <a:pt x="473" y="64"/>
                    <a:pt x="577" y="457"/>
                    <a:pt x="496" y="475"/>
                  </a:cubicBezTo>
                  <a:cubicBezTo>
                    <a:pt x="415" y="493"/>
                    <a:pt x="32" y="115"/>
                    <a:pt x="16" y="139"/>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173100" name="Group 42"/>
          <p:cNvGrpSpPr>
            <a:grpSpLocks/>
          </p:cNvGrpSpPr>
          <p:nvPr/>
        </p:nvGrpSpPr>
        <p:grpSpPr bwMode="auto">
          <a:xfrm rot="-5609048">
            <a:off x="538953" y="2893123"/>
            <a:ext cx="684213" cy="993775"/>
            <a:chOff x="338" y="1824"/>
            <a:chExt cx="431" cy="626"/>
          </a:xfrm>
        </p:grpSpPr>
        <p:sp>
          <p:nvSpPr>
            <p:cNvPr id="173101" name="Oval 43"/>
            <p:cNvSpPr>
              <a:spLocks noChangeArrowheads="1"/>
            </p:cNvSpPr>
            <p:nvPr/>
          </p:nvSpPr>
          <p:spPr bwMode="auto">
            <a:xfrm>
              <a:off x="338" y="2285"/>
              <a:ext cx="431" cy="163"/>
            </a:xfrm>
            <a:prstGeom prst="ellipse">
              <a:avLst/>
            </a:prstGeom>
            <a:solidFill>
              <a:srgbClr val="FF0000"/>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3102" name="Rectangle 44"/>
            <p:cNvSpPr>
              <a:spLocks noChangeArrowheads="1"/>
            </p:cNvSpPr>
            <p:nvPr/>
          </p:nvSpPr>
          <p:spPr bwMode="auto">
            <a:xfrm>
              <a:off x="338" y="1905"/>
              <a:ext cx="431" cy="462"/>
            </a:xfrm>
            <a:prstGeom prst="rect">
              <a:avLst/>
            </a:prstGeom>
            <a:solidFill>
              <a:srgbClr val="FF0000"/>
            </a:solidFill>
            <a:ln w="38100">
              <a:no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3103" name="Oval 45"/>
            <p:cNvSpPr>
              <a:spLocks noChangeArrowheads="1"/>
            </p:cNvSpPr>
            <p:nvPr/>
          </p:nvSpPr>
          <p:spPr bwMode="auto">
            <a:xfrm>
              <a:off x="338" y="1824"/>
              <a:ext cx="431" cy="163"/>
            </a:xfrm>
            <a:prstGeom prst="ellipse">
              <a:avLst/>
            </a:prstGeom>
            <a:solidFill>
              <a:srgbClr val="FF7C80"/>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3104" name="Line 46"/>
            <p:cNvSpPr>
              <a:spLocks noChangeShapeType="1"/>
            </p:cNvSpPr>
            <p:nvPr/>
          </p:nvSpPr>
          <p:spPr bwMode="auto">
            <a:xfrm>
              <a:off x="338" y="1905"/>
              <a:ext cx="0" cy="462"/>
            </a:xfrm>
            <a:prstGeom prst="line">
              <a:avLst/>
            </a:prstGeom>
            <a:noFill/>
            <a:ln w="38100">
              <a:solidFill>
                <a:schemeClr val="tx1"/>
              </a:solidFill>
              <a:round/>
              <a:headEnd/>
              <a:tailEnd/>
            </a:ln>
          </p:spPr>
          <p:txBody>
            <a:bodyPr wrap="none" anchor="ctr"/>
            <a:lstStyle/>
            <a:p>
              <a:endParaRPr lang="en-US"/>
            </a:p>
          </p:txBody>
        </p:sp>
        <p:sp>
          <p:nvSpPr>
            <p:cNvPr id="173105" name="Line 47"/>
            <p:cNvSpPr>
              <a:spLocks noChangeShapeType="1"/>
            </p:cNvSpPr>
            <p:nvPr/>
          </p:nvSpPr>
          <p:spPr bwMode="auto">
            <a:xfrm>
              <a:off x="769" y="1933"/>
              <a:ext cx="0" cy="461"/>
            </a:xfrm>
            <a:prstGeom prst="line">
              <a:avLst/>
            </a:prstGeom>
            <a:noFill/>
            <a:ln w="38100">
              <a:solidFill>
                <a:schemeClr val="tx1"/>
              </a:solidFill>
              <a:round/>
              <a:headEnd/>
              <a:tailEnd/>
            </a:ln>
          </p:spPr>
          <p:txBody>
            <a:bodyPr wrap="none" anchor="ctr"/>
            <a:lstStyle/>
            <a:p>
              <a:endParaRPr lang="en-US"/>
            </a:p>
          </p:txBody>
        </p:sp>
        <p:sp>
          <p:nvSpPr>
            <p:cNvPr id="173106" name="Text Box 48"/>
            <p:cNvSpPr txBox="1">
              <a:spLocks noChangeArrowheads="1"/>
            </p:cNvSpPr>
            <p:nvPr/>
          </p:nvSpPr>
          <p:spPr bwMode="auto">
            <a:xfrm rot="16200000">
              <a:off x="352" y="2118"/>
              <a:ext cx="413" cy="252"/>
            </a:xfrm>
            <a:prstGeom prst="rect">
              <a:avLst/>
            </a:prstGeom>
            <a:noFill/>
            <a:ln w="9525">
              <a:noFill/>
              <a:miter lim="800000"/>
              <a:headEnd/>
              <a:tailEnd/>
            </a:ln>
          </p:spPr>
          <p:txBody>
            <a:bodyPr wrap="none">
              <a:spAutoFit/>
            </a:bodyPr>
            <a:lstStyle/>
            <a:p>
              <a:pPr algn="r" eaLnBrk="0" hangingPunct="0"/>
              <a:r>
                <a:rPr lang="en-US" sz="2000" dirty="0">
                  <a:solidFill>
                    <a:schemeClr val="bg1"/>
                  </a:solidFill>
                  <a:latin typeface="Arial" panose="020B0604020202020204" pitchFamily="34" charset="0"/>
                </a:rPr>
                <a:t>cola</a:t>
              </a:r>
            </a:p>
          </p:txBody>
        </p:sp>
      </p:grpSp>
      <p:grpSp>
        <p:nvGrpSpPr>
          <p:cNvPr id="173107" name="Group 49"/>
          <p:cNvGrpSpPr>
            <a:grpSpLocks/>
          </p:cNvGrpSpPr>
          <p:nvPr/>
        </p:nvGrpSpPr>
        <p:grpSpPr bwMode="auto">
          <a:xfrm>
            <a:off x="307975" y="3276600"/>
            <a:ext cx="1368425" cy="461963"/>
            <a:chOff x="1328" y="2400"/>
            <a:chExt cx="1454" cy="491"/>
          </a:xfrm>
        </p:grpSpPr>
        <p:sp>
          <p:nvSpPr>
            <p:cNvPr id="173108" name="Freeform 50"/>
            <p:cNvSpPr>
              <a:spLocks/>
            </p:cNvSpPr>
            <p:nvPr/>
          </p:nvSpPr>
          <p:spPr bwMode="auto">
            <a:xfrm>
              <a:off x="2496" y="2485"/>
              <a:ext cx="286" cy="406"/>
            </a:xfrm>
            <a:custGeom>
              <a:avLst/>
              <a:gdLst>
                <a:gd name="T0" fmla="*/ 108 w 286"/>
                <a:gd name="T1" fmla="*/ 147 h 406"/>
                <a:gd name="T2" fmla="*/ 177 w 286"/>
                <a:gd name="T3" fmla="*/ 15 h 406"/>
                <a:gd name="T4" fmla="*/ 286 w 286"/>
                <a:gd name="T5" fmla="*/ 55 h 406"/>
                <a:gd name="T6" fmla="*/ 223 w 286"/>
                <a:gd name="T7" fmla="*/ 124 h 406"/>
                <a:gd name="T8" fmla="*/ 33 w 286"/>
                <a:gd name="T9" fmla="*/ 205 h 406"/>
                <a:gd name="T10" fmla="*/ 27 w 286"/>
                <a:gd name="T11" fmla="*/ 389 h 406"/>
                <a:gd name="T12" fmla="*/ 154 w 286"/>
                <a:gd name="T13" fmla="*/ 309 h 406"/>
                <a:gd name="T14" fmla="*/ 108 w 286"/>
                <a:gd name="T15" fmla="*/ 147 h 406"/>
                <a:gd name="T16" fmla="*/ 0 60000 65536"/>
                <a:gd name="T17" fmla="*/ 0 60000 65536"/>
                <a:gd name="T18" fmla="*/ 0 60000 65536"/>
                <a:gd name="T19" fmla="*/ 0 60000 65536"/>
                <a:gd name="T20" fmla="*/ 0 60000 65536"/>
                <a:gd name="T21" fmla="*/ 0 60000 65536"/>
                <a:gd name="T22" fmla="*/ 0 60000 65536"/>
                <a:gd name="T23" fmla="*/ 0 60000 65536"/>
                <a:gd name="T24" fmla="*/ 0 w 286"/>
                <a:gd name="T25" fmla="*/ 0 h 406"/>
                <a:gd name="T26" fmla="*/ 286 w 286"/>
                <a:gd name="T27" fmla="*/ 406 h 40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6" h="406">
                  <a:moveTo>
                    <a:pt x="108" y="147"/>
                  </a:moveTo>
                  <a:cubicBezTo>
                    <a:pt x="112" y="98"/>
                    <a:pt x="147" y="30"/>
                    <a:pt x="177" y="15"/>
                  </a:cubicBezTo>
                  <a:cubicBezTo>
                    <a:pt x="207" y="0"/>
                    <a:pt x="278" y="37"/>
                    <a:pt x="286" y="55"/>
                  </a:cubicBezTo>
                  <a:cubicBezTo>
                    <a:pt x="275" y="97"/>
                    <a:pt x="267" y="111"/>
                    <a:pt x="223" y="124"/>
                  </a:cubicBezTo>
                  <a:cubicBezTo>
                    <a:pt x="181" y="149"/>
                    <a:pt x="66" y="161"/>
                    <a:pt x="33" y="205"/>
                  </a:cubicBezTo>
                  <a:cubicBezTo>
                    <a:pt x="0" y="249"/>
                    <a:pt x="7" y="372"/>
                    <a:pt x="27" y="389"/>
                  </a:cubicBezTo>
                  <a:cubicBezTo>
                    <a:pt x="47" y="406"/>
                    <a:pt x="140" y="349"/>
                    <a:pt x="154" y="309"/>
                  </a:cubicBezTo>
                  <a:cubicBezTo>
                    <a:pt x="168" y="269"/>
                    <a:pt x="118" y="181"/>
                    <a:pt x="108" y="147"/>
                  </a:cubicBezTo>
                  <a:close/>
                </a:path>
              </a:pathLst>
            </a:custGeom>
            <a:no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3109" name="Freeform 51"/>
            <p:cNvSpPr>
              <a:spLocks/>
            </p:cNvSpPr>
            <p:nvPr/>
          </p:nvSpPr>
          <p:spPr bwMode="auto">
            <a:xfrm>
              <a:off x="1328" y="2400"/>
              <a:ext cx="1320" cy="480"/>
            </a:xfrm>
            <a:custGeom>
              <a:avLst/>
              <a:gdLst>
                <a:gd name="T0" fmla="*/ 256 w 1320"/>
                <a:gd name="T1" fmla="*/ 48 h 480"/>
                <a:gd name="T2" fmla="*/ 64 w 1320"/>
                <a:gd name="T3" fmla="*/ 240 h 480"/>
                <a:gd name="T4" fmla="*/ 640 w 1320"/>
                <a:gd name="T5" fmla="*/ 480 h 480"/>
                <a:gd name="T6" fmla="*/ 1264 w 1320"/>
                <a:gd name="T7" fmla="*/ 240 h 480"/>
                <a:gd name="T8" fmla="*/ 976 w 1320"/>
                <a:gd name="T9" fmla="*/ 0 h 480"/>
                <a:gd name="T10" fmla="*/ 0 60000 65536"/>
                <a:gd name="T11" fmla="*/ 0 60000 65536"/>
                <a:gd name="T12" fmla="*/ 0 60000 65536"/>
                <a:gd name="T13" fmla="*/ 0 60000 65536"/>
                <a:gd name="T14" fmla="*/ 0 60000 65536"/>
                <a:gd name="T15" fmla="*/ 0 w 1320"/>
                <a:gd name="T16" fmla="*/ 0 h 480"/>
                <a:gd name="T17" fmla="*/ 1320 w 1320"/>
                <a:gd name="T18" fmla="*/ 480 h 480"/>
              </a:gdLst>
              <a:ahLst/>
              <a:cxnLst>
                <a:cxn ang="T10">
                  <a:pos x="T0" y="T1"/>
                </a:cxn>
                <a:cxn ang="T11">
                  <a:pos x="T2" y="T3"/>
                </a:cxn>
                <a:cxn ang="T12">
                  <a:pos x="T4" y="T5"/>
                </a:cxn>
                <a:cxn ang="T13">
                  <a:pos x="T6" y="T7"/>
                </a:cxn>
                <a:cxn ang="T14">
                  <a:pos x="T8" y="T9"/>
                </a:cxn>
              </a:cxnLst>
              <a:rect l="T15" t="T16" r="T17" b="T18"/>
              <a:pathLst>
                <a:path w="1320" h="480">
                  <a:moveTo>
                    <a:pt x="256" y="48"/>
                  </a:moveTo>
                  <a:cubicBezTo>
                    <a:pt x="128" y="108"/>
                    <a:pt x="0" y="168"/>
                    <a:pt x="64" y="240"/>
                  </a:cubicBezTo>
                  <a:cubicBezTo>
                    <a:pt x="128" y="312"/>
                    <a:pt x="440" y="480"/>
                    <a:pt x="640" y="480"/>
                  </a:cubicBezTo>
                  <a:cubicBezTo>
                    <a:pt x="840" y="480"/>
                    <a:pt x="1208" y="320"/>
                    <a:pt x="1264" y="240"/>
                  </a:cubicBezTo>
                  <a:cubicBezTo>
                    <a:pt x="1320" y="160"/>
                    <a:pt x="1024" y="40"/>
                    <a:pt x="976" y="0"/>
                  </a:cubicBezTo>
                </a:path>
              </a:pathLst>
            </a:custGeom>
            <a:no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173110" name="Freeform 52"/>
          <p:cNvSpPr>
            <a:spLocks/>
          </p:cNvSpPr>
          <p:nvPr/>
        </p:nvSpPr>
        <p:spPr bwMode="auto">
          <a:xfrm>
            <a:off x="1524000" y="3505200"/>
            <a:ext cx="2206625" cy="1109663"/>
          </a:xfrm>
          <a:custGeom>
            <a:avLst/>
            <a:gdLst>
              <a:gd name="T0" fmla="*/ 0 w 1390"/>
              <a:gd name="T1" fmla="*/ 0 h 699"/>
              <a:gd name="T2" fmla="*/ 2147483647 w 1390"/>
              <a:gd name="T3" fmla="*/ 2147483647 h 699"/>
              <a:gd name="T4" fmla="*/ 2147483647 w 1390"/>
              <a:gd name="T5" fmla="*/ 2147483647 h 699"/>
              <a:gd name="T6" fmla="*/ 2147483647 w 1390"/>
              <a:gd name="T7" fmla="*/ 2147483647 h 699"/>
              <a:gd name="T8" fmla="*/ 0 60000 65536"/>
              <a:gd name="T9" fmla="*/ 0 60000 65536"/>
              <a:gd name="T10" fmla="*/ 0 60000 65536"/>
              <a:gd name="T11" fmla="*/ 0 60000 65536"/>
              <a:gd name="T12" fmla="*/ 0 w 1390"/>
              <a:gd name="T13" fmla="*/ 0 h 699"/>
              <a:gd name="T14" fmla="*/ 1390 w 1390"/>
              <a:gd name="T15" fmla="*/ 699 h 699"/>
            </a:gdLst>
            <a:ahLst/>
            <a:cxnLst>
              <a:cxn ang="T8">
                <a:pos x="T0" y="T1"/>
              </a:cxn>
              <a:cxn ang="T9">
                <a:pos x="T2" y="T3"/>
              </a:cxn>
              <a:cxn ang="T10">
                <a:pos x="T4" y="T5"/>
              </a:cxn>
              <a:cxn ang="T11">
                <a:pos x="T6" y="T7"/>
              </a:cxn>
            </a:cxnLst>
            <a:rect l="T12" t="T13" r="T14" b="T15"/>
            <a:pathLst>
              <a:path w="1390" h="699">
                <a:moveTo>
                  <a:pt x="0" y="0"/>
                </a:moveTo>
                <a:cubicBezTo>
                  <a:pt x="156" y="88"/>
                  <a:pt x="316" y="145"/>
                  <a:pt x="480" y="240"/>
                </a:cubicBezTo>
                <a:cubicBezTo>
                  <a:pt x="644" y="335"/>
                  <a:pt x="835" y="495"/>
                  <a:pt x="987" y="571"/>
                </a:cubicBezTo>
                <a:cubicBezTo>
                  <a:pt x="1139" y="647"/>
                  <a:pt x="1306" y="672"/>
                  <a:pt x="1390" y="699"/>
                </a:cubicBezTo>
              </a:path>
            </a:pathLst>
          </a:custGeom>
          <a:no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3111" name="Freeform 53"/>
          <p:cNvSpPr>
            <a:spLocks/>
          </p:cNvSpPr>
          <p:nvPr/>
        </p:nvSpPr>
        <p:spPr bwMode="auto">
          <a:xfrm>
            <a:off x="5776913" y="3076575"/>
            <a:ext cx="2597150" cy="1249363"/>
          </a:xfrm>
          <a:custGeom>
            <a:avLst/>
            <a:gdLst>
              <a:gd name="T0" fmla="*/ 2147483647 w 1636"/>
              <a:gd name="T1" fmla="*/ 0 h 787"/>
              <a:gd name="T2" fmla="*/ 2147483647 w 1636"/>
              <a:gd name="T3" fmla="*/ 2147483647 h 787"/>
              <a:gd name="T4" fmla="*/ 2147483647 w 1636"/>
              <a:gd name="T5" fmla="*/ 2147483647 h 787"/>
              <a:gd name="T6" fmla="*/ 0 w 1636"/>
              <a:gd name="T7" fmla="*/ 2147483647 h 787"/>
              <a:gd name="T8" fmla="*/ 0 60000 65536"/>
              <a:gd name="T9" fmla="*/ 0 60000 65536"/>
              <a:gd name="T10" fmla="*/ 0 60000 65536"/>
              <a:gd name="T11" fmla="*/ 0 60000 65536"/>
              <a:gd name="T12" fmla="*/ 0 w 1636"/>
              <a:gd name="T13" fmla="*/ 0 h 787"/>
              <a:gd name="T14" fmla="*/ 1636 w 1636"/>
              <a:gd name="T15" fmla="*/ 787 h 787"/>
            </a:gdLst>
            <a:ahLst/>
            <a:cxnLst>
              <a:cxn ang="T8">
                <a:pos x="T0" y="T1"/>
              </a:cxn>
              <a:cxn ang="T9">
                <a:pos x="T2" y="T3"/>
              </a:cxn>
              <a:cxn ang="T10">
                <a:pos x="T4" y="T5"/>
              </a:cxn>
              <a:cxn ang="T11">
                <a:pos x="T6" y="T7"/>
              </a:cxn>
            </a:cxnLst>
            <a:rect l="T12" t="T13" r="T14" b="T15"/>
            <a:pathLst>
              <a:path w="1636" h="787">
                <a:moveTo>
                  <a:pt x="1636" y="0"/>
                </a:moveTo>
                <a:cubicBezTo>
                  <a:pt x="1550" y="52"/>
                  <a:pt x="1279" y="217"/>
                  <a:pt x="1121" y="318"/>
                </a:cubicBezTo>
                <a:cubicBezTo>
                  <a:pt x="963" y="419"/>
                  <a:pt x="873" y="526"/>
                  <a:pt x="686" y="604"/>
                </a:cubicBezTo>
                <a:cubicBezTo>
                  <a:pt x="499" y="682"/>
                  <a:pt x="143" y="749"/>
                  <a:pt x="0" y="787"/>
                </a:cubicBezTo>
              </a:path>
            </a:pathLst>
          </a:custGeom>
          <a:no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3112" name="Freeform 54"/>
          <p:cNvSpPr>
            <a:spLocks/>
          </p:cNvSpPr>
          <p:nvPr/>
        </p:nvSpPr>
        <p:spPr bwMode="auto">
          <a:xfrm>
            <a:off x="3730625" y="4343400"/>
            <a:ext cx="2060575" cy="271463"/>
          </a:xfrm>
          <a:custGeom>
            <a:avLst/>
            <a:gdLst>
              <a:gd name="T0" fmla="*/ 0 w 1298"/>
              <a:gd name="T1" fmla="*/ 2147483647 h 171"/>
              <a:gd name="T2" fmla="*/ 2147483647 w 1298"/>
              <a:gd name="T3" fmla="*/ 2147483647 h 171"/>
              <a:gd name="T4" fmla="*/ 2147483647 w 1298"/>
              <a:gd name="T5" fmla="*/ 0 h 171"/>
              <a:gd name="T6" fmla="*/ 0 60000 65536"/>
              <a:gd name="T7" fmla="*/ 0 60000 65536"/>
              <a:gd name="T8" fmla="*/ 0 60000 65536"/>
              <a:gd name="T9" fmla="*/ 0 w 1298"/>
              <a:gd name="T10" fmla="*/ 0 h 171"/>
              <a:gd name="T11" fmla="*/ 1298 w 1298"/>
              <a:gd name="T12" fmla="*/ 171 h 171"/>
            </a:gdLst>
            <a:ahLst/>
            <a:cxnLst>
              <a:cxn ang="T6">
                <a:pos x="T0" y="T1"/>
              </a:cxn>
              <a:cxn ang="T7">
                <a:pos x="T2" y="T3"/>
              </a:cxn>
              <a:cxn ang="T8">
                <a:pos x="T4" y="T5"/>
              </a:cxn>
            </a:cxnLst>
            <a:rect l="T9" t="T10" r="T11" b="T12"/>
            <a:pathLst>
              <a:path w="1298" h="171">
                <a:moveTo>
                  <a:pt x="0" y="162"/>
                </a:moveTo>
                <a:cubicBezTo>
                  <a:pt x="56" y="160"/>
                  <a:pt x="122" y="171"/>
                  <a:pt x="338" y="144"/>
                </a:cubicBezTo>
                <a:cubicBezTo>
                  <a:pt x="554" y="117"/>
                  <a:pt x="1138" y="24"/>
                  <a:pt x="1298" y="0"/>
                </a:cubicBezTo>
              </a:path>
            </a:pathLst>
          </a:custGeom>
          <a:noFill/>
          <a:ln w="38100">
            <a:solidFill>
              <a:schemeClr val="tx1"/>
            </a:solidFill>
            <a:prstDash val="sysDot"/>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nvGrpSpPr>
          <p:cNvPr id="173113" name="Group 55"/>
          <p:cNvGrpSpPr>
            <a:grpSpLocks/>
          </p:cNvGrpSpPr>
          <p:nvPr/>
        </p:nvGrpSpPr>
        <p:grpSpPr bwMode="auto">
          <a:xfrm>
            <a:off x="4953000" y="4419600"/>
            <a:ext cx="1447800" cy="685800"/>
            <a:chOff x="576" y="432"/>
            <a:chExt cx="912" cy="432"/>
          </a:xfrm>
        </p:grpSpPr>
        <p:sp>
          <p:nvSpPr>
            <p:cNvPr id="173114" name="Oval 56"/>
            <p:cNvSpPr>
              <a:spLocks noChangeArrowheads="1"/>
            </p:cNvSpPr>
            <p:nvPr/>
          </p:nvSpPr>
          <p:spPr bwMode="auto">
            <a:xfrm>
              <a:off x="576" y="480"/>
              <a:ext cx="720" cy="336"/>
            </a:xfrm>
            <a:prstGeom prst="ellipse">
              <a:avLst/>
            </a:prstGeom>
            <a:solidFill>
              <a:srgbClr val="FF7C80"/>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3115" name="AutoShape 57"/>
            <p:cNvSpPr>
              <a:spLocks noChangeArrowheads="1"/>
            </p:cNvSpPr>
            <p:nvPr/>
          </p:nvSpPr>
          <p:spPr bwMode="auto">
            <a:xfrm>
              <a:off x="1248" y="432"/>
              <a:ext cx="240" cy="432"/>
            </a:xfrm>
            <a:prstGeom prst="moon">
              <a:avLst>
                <a:gd name="adj" fmla="val 50000"/>
              </a:avLst>
            </a:prstGeom>
            <a:solidFill>
              <a:srgbClr val="FF7C80"/>
            </a:solidFill>
            <a:ln w="38100">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3116" name="Oval 58"/>
            <p:cNvSpPr>
              <a:spLocks noChangeArrowheads="1"/>
            </p:cNvSpPr>
            <p:nvPr/>
          </p:nvSpPr>
          <p:spPr bwMode="auto">
            <a:xfrm>
              <a:off x="720" y="576"/>
              <a:ext cx="48" cy="48"/>
            </a:xfrm>
            <a:prstGeom prst="ellipse">
              <a:avLst/>
            </a:prstGeom>
            <a:solidFill>
              <a:schemeClr val="tx1"/>
            </a:solidFill>
            <a:ln w="952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173117" name="Group 59"/>
          <p:cNvGrpSpPr>
            <a:grpSpLocks/>
          </p:cNvGrpSpPr>
          <p:nvPr/>
        </p:nvGrpSpPr>
        <p:grpSpPr bwMode="auto">
          <a:xfrm>
            <a:off x="3733800" y="3886200"/>
            <a:ext cx="1447800" cy="685800"/>
            <a:chOff x="576" y="432"/>
            <a:chExt cx="912" cy="432"/>
          </a:xfrm>
        </p:grpSpPr>
        <p:sp>
          <p:nvSpPr>
            <p:cNvPr id="173118" name="Oval 60"/>
            <p:cNvSpPr>
              <a:spLocks noChangeArrowheads="1"/>
            </p:cNvSpPr>
            <p:nvPr/>
          </p:nvSpPr>
          <p:spPr bwMode="auto">
            <a:xfrm>
              <a:off x="576" y="480"/>
              <a:ext cx="720" cy="336"/>
            </a:xfrm>
            <a:prstGeom prst="ellipse">
              <a:avLst/>
            </a:prstGeom>
            <a:solidFill>
              <a:srgbClr val="FF7C80"/>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3119" name="AutoShape 61"/>
            <p:cNvSpPr>
              <a:spLocks noChangeArrowheads="1"/>
            </p:cNvSpPr>
            <p:nvPr/>
          </p:nvSpPr>
          <p:spPr bwMode="auto">
            <a:xfrm>
              <a:off x="1248" y="432"/>
              <a:ext cx="240" cy="432"/>
            </a:xfrm>
            <a:prstGeom prst="moon">
              <a:avLst>
                <a:gd name="adj" fmla="val 50000"/>
              </a:avLst>
            </a:prstGeom>
            <a:solidFill>
              <a:srgbClr val="FF7C80"/>
            </a:solidFill>
            <a:ln w="38100">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3120" name="Oval 62"/>
            <p:cNvSpPr>
              <a:spLocks noChangeArrowheads="1"/>
            </p:cNvSpPr>
            <p:nvPr/>
          </p:nvSpPr>
          <p:spPr bwMode="auto">
            <a:xfrm>
              <a:off x="720" y="576"/>
              <a:ext cx="48" cy="48"/>
            </a:xfrm>
            <a:prstGeom prst="ellipse">
              <a:avLst/>
            </a:prstGeom>
            <a:solidFill>
              <a:schemeClr val="tx1"/>
            </a:solidFill>
            <a:ln w="952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173121" name="Group 63"/>
          <p:cNvGrpSpPr>
            <a:grpSpLocks/>
          </p:cNvGrpSpPr>
          <p:nvPr/>
        </p:nvGrpSpPr>
        <p:grpSpPr bwMode="auto">
          <a:xfrm>
            <a:off x="2362200" y="4495800"/>
            <a:ext cx="1447800" cy="685800"/>
            <a:chOff x="576" y="432"/>
            <a:chExt cx="912" cy="432"/>
          </a:xfrm>
        </p:grpSpPr>
        <p:sp>
          <p:nvSpPr>
            <p:cNvPr id="173122" name="Oval 64"/>
            <p:cNvSpPr>
              <a:spLocks noChangeArrowheads="1"/>
            </p:cNvSpPr>
            <p:nvPr/>
          </p:nvSpPr>
          <p:spPr bwMode="auto">
            <a:xfrm>
              <a:off x="576" y="480"/>
              <a:ext cx="720" cy="336"/>
            </a:xfrm>
            <a:prstGeom prst="ellipse">
              <a:avLst/>
            </a:prstGeom>
            <a:solidFill>
              <a:srgbClr val="FF7C80"/>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3123" name="AutoShape 65"/>
            <p:cNvSpPr>
              <a:spLocks noChangeArrowheads="1"/>
            </p:cNvSpPr>
            <p:nvPr/>
          </p:nvSpPr>
          <p:spPr bwMode="auto">
            <a:xfrm>
              <a:off x="1248" y="432"/>
              <a:ext cx="240" cy="432"/>
            </a:xfrm>
            <a:prstGeom prst="moon">
              <a:avLst>
                <a:gd name="adj" fmla="val 50000"/>
              </a:avLst>
            </a:prstGeom>
            <a:solidFill>
              <a:srgbClr val="FF7C80"/>
            </a:solidFill>
            <a:ln w="38100">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3124" name="Oval 66"/>
            <p:cNvSpPr>
              <a:spLocks noChangeArrowheads="1"/>
            </p:cNvSpPr>
            <p:nvPr/>
          </p:nvSpPr>
          <p:spPr bwMode="auto">
            <a:xfrm>
              <a:off x="720" y="576"/>
              <a:ext cx="48" cy="48"/>
            </a:xfrm>
            <a:prstGeom prst="ellipse">
              <a:avLst/>
            </a:prstGeom>
            <a:solidFill>
              <a:schemeClr val="tx1"/>
            </a:solidFill>
            <a:ln w="952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69" name="Footer Placeholder 1"/>
          <p:cNvSpPr>
            <a:spLocks noGrp="1"/>
          </p:cNvSpPr>
          <p:nvPr>
            <p:ph type="ftr" sz="quarter" idx="10"/>
          </p:nvPr>
        </p:nvSpPr>
        <p:spPr>
          <a:xfrm>
            <a:off x="3124200" y="6245225"/>
            <a:ext cx="3124200" cy="476250"/>
          </a:xfrm>
        </p:spPr>
        <p:txBody>
          <a:bodyPr/>
          <a:lstStyle/>
          <a:p>
            <a:r>
              <a:rPr lang="en-US" dirty="0">
                <a:latin typeface="+mj-lt"/>
              </a:rPr>
              <a:t>Art of Multiprocessor Programming</a:t>
            </a:r>
          </a:p>
        </p:txBody>
      </p:sp>
    </p:spTree>
    <p:extLst>
      <p:ext uri="{BB962C8B-B14F-4D97-AF65-F5344CB8AC3E}">
        <p14:creationId xmlns:p14="http://schemas.microsoft.com/office/powerpoint/2010/main" val="2598876872"/>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1B36A8EF-045B-561D-9FE7-38BAD3697838}"/>
              </a:ext>
            </a:extLst>
          </p:cNvPr>
          <p:cNvGrpSpPr/>
          <p:nvPr/>
        </p:nvGrpSpPr>
        <p:grpSpPr>
          <a:xfrm>
            <a:off x="806658" y="2067820"/>
            <a:ext cx="1447800" cy="1295400"/>
            <a:chOff x="806658" y="2067820"/>
            <a:chExt cx="1447800" cy="1295400"/>
          </a:xfrm>
        </p:grpSpPr>
        <p:grpSp>
          <p:nvGrpSpPr>
            <p:cNvPr id="17" name="Group 16">
              <a:extLst>
                <a:ext uri="{FF2B5EF4-FFF2-40B4-BE49-F238E27FC236}">
                  <a16:creationId xmlns:a16="http://schemas.microsoft.com/office/drawing/2014/main" id="{E5C773D8-0751-8219-9F79-F2252FB6EB4D}"/>
                </a:ext>
              </a:extLst>
            </p:cNvPr>
            <p:cNvGrpSpPr/>
            <p:nvPr/>
          </p:nvGrpSpPr>
          <p:grpSpPr>
            <a:xfrm>
              <a:off x="806658" y="2067820"/>
              <a:ext cx="1447800" cy="1295400"/>
              <a:chOff x="849313" y="2286000"/>
              <a:chExt cx="1447800" cy="1295400"/>
            </a:xfrm>
            <a:effectLst>
              <a:glow rad="228600">
                <a:schemeClr val="accent3">
                  <a:satMod val="175000"/>
                  <a:alpha val="40000"/>
                </a:schemeClr>
              </a:glow>
            </a:effectLst>
          </p:grpSpPr>
          <p:sp>
            <p:nvSpPr>
              <p:cNvPr id="19" name="Freeform 4">
                <a:extLst>
                  <a:ext uri="{FF2B5EF4-FFF2-40B4-BE49-F238E27FC236}">
                    <a16:creationId xmlns:a16="http://schemas.microsoft.com/office/drawing/2014/main" id="{3EC7D9CD-B063-566A-5CA5-816185AC214F}"/>
                  </a:ext>
                </a:extLst>
              </p:cNvPr>
              <p:cNvSpPr>
                <a:spLocks/>
              </p:cNvSpPr>
              <p:nvPr/>
            </p:nvSpPr>
            <p:spPr bwMode="auto">
              <a:xfrm>
                <a:off x="2068513" y="26670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0" name="Freeform 5">
                <a:extLst>
                  <a:ext uri="{FF2B5EF4-FFF2-40B4-BE49-F238E27FC236}">
                    <a16:creationId xmlns:a16="http://schemas.microsoft.com/office/drawing/2014/main" id="{A276123C-D399-988F-35C5-9E9D6F96521B}"/>
                  </a:ext>
                </a:extLst>
              </p:cNvPr>
              <p:cNvSpPr>
                <a:spLocks/>
              </p:cNvSpPr>
              <p:nvPr/>
            </p:nvSpPr>
            <p:spPr bwMode="auto">
              <a:xfrm>
                <a:off x="1839913" y="25146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1" name="Freeform 6">
                <a:extLst>
                  <a:ext uri="{FF2B5EF4-FFF2-40B4-BE49-F238E27FC236}">
                    <a16:creationId xmlns:a16="http://schemas.microsoft.com/office/drawing/2014/main" id="{EE19ED9B-288E-F4C2-37A9-6D26DEE0BB61}"/>
                  </a:ext>
                </a:extLst>
              </p:cNvPr>
              <p:cNvSpPr>
                <a:spLocks/>
              </p:cNvSpPr>
              <p:nvPr/>
            </p:nvSpPr>
            <p:spPr bwMode="auto">
              <a:xfrm>
                <a:off x="1611313" y="23622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2" name="Freeform 7">
                <a:extLst>
                  <a:ext uri="{FF2B5EF4-FFF2-40B4-BE49-F238E27FC236}">
                    <a16:creationId xmlns:a16="http://schemas.microsoft.com/office/drawing/2014/main" id="{FFF8900E-C57C-18EB-BF02-2D7C141FACF5}"/>
                  </a:ext>
                </a:extLst>
              </p:cNvPr>
              <p:cNvSpPr>
                <a:spLocks/>
              </p:cNvSpPr>
              <p:nvPr/>
            </p:nvSpPr>
            <p:spPr bwMode="auto">
              <a:xfrm>
                <a:off x="1382713" y="2286000"/>
                <a:ext cx="228600" cy="457200"/>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 name="Freeform 8">
                <a:extLst>
                  <a:ext uri="{FF2B5EF4-FFF2-40B4-BE49-F238E27FC236}">
                    <a16:creationId xmlns:a16="http://schemas.microsoft.com/office/drawing/2014/main" id="{B7FCA313-238F-09D2-9B16-39123BF8621C}"/>
                  </a:ext>
                </a:extLst>
              </p:cNvPr>
              <p:cNvSpPr>
                <a:spLocks/>
              </p:cNvSpPr>
              <p:nvPr/>
            </p:nvSpPr>
            <p:spPr bwMode="auto">
              <a:xfrm>
                <a:off x="968376" y="2286000"/>
                <a:ext cx="1252538" cy="849313"/>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4" name="Freeform 9">
                <a:extLst>
                  <a:ext uri="{FF2B5EF4-FFF2-40B4-BE49-F238E27FC236}">
                    <a16:creationId xmlns:a16="http://schemas.microsoft.com/office/drawing/2014/main" id="{491D4918-A9A4-5E82-9380-B8FB1176BB62}"/>
                  </a:ext>
                </a:extLst>
              </p:cNvPr>
              <p:cNvSpPr>
                <a:spLocks/>
              </p:cNvSpPr>
              <p:nvPr/>
            </p:nvSpPr>
            <p:spPr bwMode="auto">
              <a:xfrm>
                <a:off x="984251" y="2438400"/>
                <a:ext cx="779463" cy="900113"/>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 name="Freeform 10">
                <a:extLst>
                  <a:ext uri="{FF2B5EF4-FFF2-40B4-BE49-F238E27FC236}">
                    <a16:creationId xmlns:a16="http://schemas.microsoft.com/office/drawing/2014/main" id="{1E8E2BE0-E29C-8760-FEFD-A3DEB230BBFC}"/>
                  </a:ext>
                </a:extLst>
              </p:cNvPr>
              <p:cNvSpPr>
                <a:spLocks/>
              </p:cNvSpPr>
              <p:nvPr/>
            </p:nvSpPr>
            <p:spPr bwMode="auto">
              <a:xfrm>
                <a:off x="1738313" y="2819400"/>
                <a:ext cx="482600" cy="519113"/>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6" name="Freeform 11">
                <a:extLst>
                  <a:ext uri="{FF2B5EF4-FFF2-40B4-BE49-F238E27FC236}">
                    <a16:creationId xmlns:a16="http://schemas.microsoft.com/office/drawing/2014/main" id="{319826F6-3464-C53B-4D34-61A3A29A2A5B}"/>
                  </a:ext>
                </a:extLst>
              </p:cNvPr>
              <p:cNvSpPr>
                <a:spLocks/>
              </p:cNvSpPr>
              <p:nvPr/>
            </p:nvSpPr>
            <p:spPr bwMode="auto">
              <a:xfrm>
                <a:off x="1382713" y="3048000"/>
                <a:ext cx="381000" cy="533400"/>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7" name="Freeform 12">
                <a:extLst>
                  <a:ext uri="{FF2B5EF4-FFF2-40B4-BE49-F238E27FC236}">
                    <a16:creationId xmlns:a16="http://schemas.microsoft.com/office/drawing/2014/main" id="{37EEC4BE-810B-0BA0-6B8C-8FC26F48F26B}"/>
                  </a:ext>
                </a:extLst>
              </p:cNvPr>
              <p:cNvSpPr>
                <a:spLocks/>
              </p:cNvSpPr>
              <p:nvPr/>
            </p:nvSpPr>
            <p:spPr bwMode="auto">
              <a:xfrm>
                <a:off x="1154113" y="2895600"/>
                <a:ext cx="381000" cy="457200"/>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8" name="Freeform 13">
                <a:extLst>
                  <a:ext uri="{FF2B5EF4-FFF2-40B4-BE49-F238E27FC236}">
                    <a16:creationId xmlns:a16="http://schemas.microsoft.com/office/drawing/2014/main" id="{4CC980F8-2F31-177B-7835-91ED88AD3C28}"/>
                  </a:ext>
                </a:extLst>
              </p:cNvPr>
              <p:cNvSpPr>
                <a:spLocks/>
              </p:cNvSpPr>
              <p:nvPr/>
            </p:nvSpPr>
            <p:spPr bwMode="auto">
              <a:xfrm>
                <a:off x="1001713" y="27432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9" name="Freeform 14">
                <a:extLst>
                  <a:ext uri="{FF2B5EF4-FFF2-40B4-BE49-F238E27FC236}">
                    <a16:creationId xmlns:a16="http://schemas.microsoft.com/office/drawing/2014/main" id="{87CBC5E1-2DF0-1A36-5EBB-E02C08D9F07E}"/>
                  </a:ext>
                </a:extLst>
              </p:cNvPr>
              <p:cNvSpPr>
                <a:spLocks/>
              </p:cNvSpPr>
              <p:nvPr/>
            </p:nvSpPr>
            <p:spPr bwMode="auto">
              <a:xfrm>
                <a:off x="849313" y="25908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18" name="Text Box 28">
              <a:extLst>
                <a:ext uri="{FF2B5EF4-FFF2-40B4-BE49-F238E27FC236}">
                  <a16:creationId xmlns:a16="http://schemas.microsoft.com/office/drawing/2014/main" id="{96EED385-715D-85EC-4A9D-2DEF33DDDE04}"/>
                </a:ext>
              </a:extLst>
            </p:cNvPr>
            <p:cNvSpPr txBox="1">
              <a:spLocks noChangeArrowheads="1"/>
            </p:cNvSpPr>
            <p:nvPr/>
          </p:nvSpPr>
          <p:spPr bwMode="auto">
            <a:xfrm>
              <a:off x="1516253" y="2270434"/>
              <a:ext cx="423513" cy="523220"/>
            </a:xfrm>
            <a:prstGeom prst="rect">
              <a:avLst/>
            </a:prstGeom>
            <a:noFill/>
            <a:ln w="9525">
              <a:noFill/>
              <a:miter lim="800000"/>
              <a:headEnd/>
              <a:tailEnd/>
            </a:ln>
          </p:spPr>
          <p:txBody>
            <a:bodyPr wrap="none">
              <a:spAutoFit/>
            </a:bodyPr>
            <a:lstStyle/>
            <a:p>
              <a:pPr algn="r" eaLnBrk="0" hangingPunct="0"/>
              <a:r>
                <a:rPr lang="en-US" sz="2800" dirty="0">
                  <a:latin typeface="Arial" panose="020B0604020202020204" pitchFamily="34" charset="0"/>
                </a:rPr>
                <a:t>A</a:t>
              </a:r>
            </a:p>
          </p:txBody>
        </p:sp>
      </p:grpSp>
      <p:grpSp>
        <p:nvGrpSpPr>
          <p:cNvPr id="2" name="Group 1">
            <a:extLst>
              <a:ext uri="{FF2B5EF4-FFF2-40B4-BE49-F238E27FC236}">
                <a16:creationId xmlns:a16="http://schemas.microsoft.com/office/drawing/2014/main" id="{6209E1F5-C1C3-BE17-3BB2-A9769B689C24}"/>
              </a:ext>
            </a:extLst>
          </p:cNvPr>
          <p:cNvGrpSpPr/>
          <p:nvPr/>
        </p:nvGrpSpPr>
        <p:grpSpPr>
          <a:xfrm>
            <a:off x="7431049" y="1882775"/>
            <a:ext cx="1447800" cy="1295400"/>
            <a:chOff x="7431049" y="1882775"/>
            <a:chExt cx="1447800" cy="1295400"/>
          </a:xfrm>
        </p:grpSpPr>
        <p:grpSp>
          <p:nvGrpSpPr>
            <p:cNvPr id="3" name="Group 15">
              <a:extLst>
                <a:ext uri="{FF2B5EF4-FFF2-40B4-BE49-F238E27FC236}">
                  <a16:creationId xmlns:a16="http://schemas.microsoft.com/office/drawing/2014/main" id="{E87945FA-02E1-4F04-58C2-6814572D6FBD}"/>
                </a:ext>
              </a:extLst>
            </p:cNvPr>
            <p:cNvGrpSpPr>
              <a:grpSpLocks/>
            </p:cNvGrpSpPr>
            <p:nvPr/>
          </p:nvGrpSpPr>
          <p:grpSpPr bwMode="auto">
            <a:xfrm flipH="1">
              <a:off x="7431049" y="1882775"/>
              <a:ext cx="1447800" cy="1295400"/>
              <a:chOff x="2832" y="2064"/>
              <a:chExt cx="912" cy="816"/>
            </a:xfrm>
            <a:effectLst>
              <a:glow rad="228600">
                <a:schemeClr val="accent3">
                  <a:satMod val="175000"/>
                  <a:alpha val="40000"/>
                </a:schemeClr>
              </a:glow>
            </a:effectLst>
          </p:grpSpPr>
          <p:sp>
            <p:nvSpPr>
              <p:cNvPr id="5" name="Freeform 16">
                <a:extLst>
                  <a:ext uri="{FF2B5EF4-FFF2-40B4-BE49-F238E27FC236}">
                    <a16:creationId xmlns:a16="http://schemas.microsoft.com/office/drawing/2014/main" id="{4042D288-C008-3767-39EF-CAB695B3D8CF}"/>
                  </a:ext>
                </a:extLst>
              </p:cNvPr>
              <p:cNvSpPr>
                <a:spLocks/>
              </p:cNvSpPr>
              <p:nvPr/>
            </p:nvSpPr>
            <p:spPr bwMode="auto">
              <a:xfrm>
                <a:off x="3600" y="230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6" name="Freeform 17">
                <a:extLst>
                  <a:ext uri="{FF2B5EF4-FFF2-40B4-BE49-F238E27FC236}">
                    <a16:creationId xmlns:a16="http://schemas.microsoft.com/office/drawing/2014/main" id="{44FB4604-8D83-7AEC-2664-2AE1A264A16F}"/>
                  </a:ext>
                </a:extLst>
              </p:cNvPr>
              <p:cNvSpPr>
                <a:spLocks/>
              </p:cNvSpPr>
              <p:nvPr/>
            </p:nvSpPr>
            <p:spPr bwMode="auto">
              <a:xfrm>
                <a:off x="3456" y="220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7" name="Freeform 18">
                <a:extLst>
                  <a:ext uri="{FF2B5EF4-FFF2-40B4-BE49-F238E27FC236}">
                    <a16:creationId xmlns:a16="http://schemas.microsoft.com/office/drawing/2014/main" id="{730F1BF9-873A-2C20-5BA9-FA0BDEDEF1BD}"/>
                  </a:ext>
                </a:extLst>
              </p:cNvPr>
              <p:cNvSpPr>
                <a:spLocks/>
              </p:cNvSpPr>
              <p:nvPr/>
            </p:nvSpPr>
            <p:spPr bwMode="auto">
              <a:xfrm>
                <a:off x="3312" y="21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8" name="Freeform 19">
                <a:extLst>
                  <a:ext uri="{FF2B5EF4-FFF2-40B4-BE49-F238E27FC236}">
                    <a16:creationId xmlns:a16="http://schemas.microsoft.com/office/drawing/2014/main" id="{9C95C9D9-3EA3-595B-FF77-EFD6420AA4D8}"/>
                  </a:ext>
                </a:extLst>
              </p:cNvPr>
              <p:cNvSpPr>
                <a:spLocks/>
              </p:cNvSpPr>
              <p:nvPr/>
            </p:nvSpPr>
            <p:spPr bwMode="auto">
              <a:xfrm>
                <a:off x="3168" y="2064"/>
                <a:ext cx="144" cy="288"/>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9" name="Freeform 20">
                <a:extLst>
                  <a:ext uri="{FF2B5EF4-FFF2-40B4-BE49-F238E27FC236}">
                    <a16:creationId xmlns:a16="http://schemas.microsoft.com/office/drawing/2014/main" id="{43B0FD0C-FAF0-0D68-662E-D5A1455B8A2E}"/>
                  </a:ext>
                </a:extLst>
              </p:cNvPr>
              <p:cNvSpPr>
                <a:spLocks/>
              </p:cNvSpPr>
              <p:nvPr/>
            </p:nvSpPr>
            <p:spPr bwMode="auto">
              <a:xfrm>
                <a:off x="2907" y="206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6666FF"/>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0" name="Freeform 21">
                <a:extLst>
                  <a:ext uri="{FF2B5EF4-FFF2-40B4-BE49-F238E27FC236}">
                    <a16:creationId xmlns:a16="http://schemas.microsoft.com/office/drawing/2014/main" id="{ABFFB31F-CAC0-D826-BB1C-909F296ECF9E}"/>
                  </a:ext>
                </a:extLst>
              </p:cNvPr>
              <p:cNvSpPr>
                <a:spLocks/>
              </p:cNvSpPr>
              <p:nvPr/>
            </p:nvSpPr>
            <p:spPr bwMode="auto">
              <a:xfrm>
                <a:off x="2917" y="216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6666FF"/>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1" name="Freeform 22">
                <a:extLst>
                  <a:ext uri="{FF2B5EF4-FFF2-40B4-BE49-F238E27FC236}">
                    <a16:creationId xmlns:a16="http://schemas.microsoft.com/office/drawing/2014/main" id="{3348B793-41B8-8177-0684-60A46441C964}"/>
                  </a:ext>
                </a:extLst>
              </p:cNvPr>
              <p:cNvSpPr>
                <a:spLocks/>
              </p:cNvSpPr>
              <p:nvPr/>
            </p:nvSpPr>
            <p:spPr bwMode="auto">
              <a:xfrm>
                <a:off x="3392" y="240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6666FF"/>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2" name="Freeform 23">
                <a:extLst>
                  <a:ext uri="{FF2B5EF4-FFF2-40B4-BE49-F238E27FC236}">
                    <a16:creationId xmlns:a16="http://schemas.microsoft.com/office/drawing/2014/main" id="{2C2FA44E-D437-0242-1CC7-2512B3478CFC}"/>
                  </a:ext>
                </a:extLst>
              </p:cNvPr>
              <p:cNvSpPr>
                <a:spLocks/>
              </p:cNvSpPr>
              <p:nvPr/>
            </p:nvSpPr>
            <p:spPr bwMode="auto">
              <a:xfrm>
                <a:off x="3168" y="2544"/>
                <a:ext cx="240" cy="336"/>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3" name="Freeform 24">
                <a:extLst>
                  <a:ext uri="{FF2B5EF4-FFF2-40B4-BE49-F238E27FC236}">
                    <a16:creationId xmlns:a16="http://schemas.microsoft.com/office/drawing/2014/main" id="{EE19ACAB-C998-ACBF-4F69-5DF4D0890391}"/>
                  </a:ext>
                </a:extLst>
              </p:cNvPr>
              <p:cNvSpPr>
                <a:spLocks/>
              </p:cNvSpPr>
              <p:nvPr/>
            </p:nvSpPr>
            <p:spPr bwMode="auto">
              <a:xfrm>
                <a:off x="3024" y="2448"/>
                <a:ext cx="240" cy="288"/>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4" name="Freeform 25">
                <a:extLst>
                  <a:ext uri="{FF2B5EF4-FFF2-40B4-BE49-F238E27FC236}">
                    <a16:creationId xmlns:a16="http://schemas.microsoft.com/office/drawing/2014/main" id="{F3ADDC10-AAA4-7731-9C26-1B8FAC32FFFE}"/>
                  </a:ext>
                </a:extLst>
              </p:cNvPr>
              <p:cNvSpPr>
                <a:spLocks/>
              </p:cNvSpPr>
              <p:nvPr/>
            </p:nvSpPr>
            <p:spPr bwMode="auto">
              <a:xfrm>
                <a:off x="2928" y="2352"/>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5" name="Freeform 26">
                <a:extLst>
                  <a:ext uri="{FF2B5EF4-FFF2-40B4-BE49-F238E27FC236}">
                    <a16:creationId xmlns:a16="http://schemas.microsoft.com/office/drawing/2014/main" id="{289A3DA5-C760-2D09-3BD4-6710DBBE6DFD}"/>
                  </a:ext>
                </a:extLst>
              </p:cNvPr>
              <p:cNvSpPr>
                <a:spLocks/>
              </p:cNvSpPr>
              <p:nvPr/>
            </p:nvSpPr>
            <p:spPr bwMode="auto">
              <a:xfrm>
                <a:off x="2832" y="2256"/>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4" name="Text Box 29">
              <a:extLst>
                <a:ext uri="{FF2B5EF4-FFF2-40B4-BE49-F238E27FC236}">
                  <a16:creationId xmlns:a16="http://schemas.microsoft.com/office/drawing/2014/main" id="{9816598C-FB40-32D4-3D33-16A61DE31DB0}"/>
                </a:ext>
              </a:extLst>
            </p:cNvPr>
            <p:cNvSpPr txBox="1">
              <a:spLocks noChangeArrowheads="1"/>
            </p:cNvSpPr>
            <p:nvPr/>
          </p:nvSpPr>
          <p:spPr bwMode="auto">
            <a:xfrm>
              <a:off x="7793386" y="2103438"/>
              <a:ext cx="423514" cy="523220"/>
            </a:xfrm>
            <a:prstGeom prst="rect">
              <a:avLst/>
            </a:prstGeom>
            <a:noFill/>
            <a:ln w="9525">
              <a:noFill/>
              <a:miter lim="800000"/>
              <a:headEnd/>
              <a:tailEnd/>
            </a:ln>
          </p:spPr>
          <p:txBody>
            <a:bodyPr wrap="none">
              <a:spAutoFit/>
            </a:bodyPr>
            <a:lstStyle/>
            <a:p>
              <a:pPr algn="r" eaLnBrk="0" hangingPunct="0"/>
              <a:r>
                <a:rPr lang="en-US" sz="2800" dirty="0">
                  <a:latin typeface="Arial" panose="020B0604020202020204" pitchFamily="34" charset="0"/>
                </a:rPr>
                <a:t>B</a:t>
              </a:r>
            </a:p>
          </p:txBody>
        </p:sp>
      </p:grpSp>
      <p:sp>
        <p:nvSpPr>
          <p:cNvPr id="175107" name="Slide Number Placeholder 3"/>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6551A323-A138-4A84-8259-4D9FA082E64B}" type="slidenum">
              <a:rPr lang="ar-SA" sz="1400">
                <a:latin typeface="Arial" panose="020B0604020202020204" pitchFamily="34" charset="0"/>
                <a:cs typeface="Arial" pitchFamily="34" charset="0"/>
              </a:rPr>
              <a:pPr algn="r" eaLnBrk="0" hangingPunct="0"/>
              <a:t>83</a:t>
            </a:fld>
            <a:endParaRPr lang="en-US" sz="1400" dirty="0">
              <a:latin typeface="Arial" panose="020B0604020202020204" pitchFamily="34" charset="0"/>
              <a:cs typeface="Arial" pitchFamily="34" charset="0"/>
            </a:endParaRPr>
          </a:p>
        </p:txBody>
      </p:sp>
      <p:sp>
        <p:nvSpPr>
          <p:cNvPr id="175108" name="Rectangle 2"/>
          <p:cNvSpPr>
            <a:spLocks noGrp="1" noChangeArrowheads="1"/>
          </p:cNvSpPr>
          <p:nvPr>
            <p:ph type="title" idx="4294967295"/>
          </p:nvPr>
        </p:nvSpPr>
        <p:spPr/>
        <p:txBody>
          <a:bodyPr/>
          <a:lstStyle/>
          <a:p>
            <a:r>
              <a:rPr lang="en-US" dirty="0"/>
              <a:t>Alice Releases Pets</a:t>
            </a:r>
          </a:p>
        </p:txBody>
      </p:sp>
      <p:sp>
        <p:nvSpPr>
          <p:cNvPr id="175133" name="Oval 27"/>
          <p:cNvSpPr>
            <a:spLocks noChangeArrowheads="1"/>
          </p:cNvSpPr>
          <p:nvPr/>
        </p:nvSpPr>
        <p:spPr bwMode="auto">
          <a:xfrm>
            <a:off x="952500" y="3352800"/>
            <a:ext cx="7239000" cy="2286000"/>
          </a:xfrm>
          <a:prstGeom prst="ellipse">
            <a:avLst/>
          </a:prstGeom>
          <a:solidFill>
            <a:srgbClr val="00FFFF"/>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5134" name="Text Box 28"/>
          <p:cNvSpPr txBox="1">
            <a:spLocks noChangeArrowheads="1"/>
          </p:cNvSpPr>
          <p:nvPr/>
        </p:nvSpPr>
        <p:spPr bwMode="auto">
          <a:xfrm>
            <a:off x="1329087" y="2103438"/>
            <a:ext cx="423513" cy="523220"/>
          </a:xfrm>
          <a:prstGeom prst="rect">
            <a:avLst/>
          </a:prstGeom>
          <a:noFill/>
          <a:ln w="9525">
            <a:noFill/>
            <a:miter lim="800000"/>
            <a:headEnd/>
            <a:tailEnd/>
          </a:ln>
        </p:spPr>
        <p:txBody>
          <a:bodyPr wrap="none">
            <a:spAutoFit/>
          </a:bodyPr>
          <a:lstStyle/>
          <a:p>
            <a:pPr algn="r" eaLnBrk="0" hangingPunct="0"/>
            <a:r>
              <a:rPr lang="en-US" sz="2800" dirty="0">
                <a:solidFill>
                  <a:schemeClr val="bg1"/>
                </a:solidFill>
                <a:latin typeface="Arial" panose="020B0604020202020204" pitchFamily="34" charset="0"/>
              </a:rPr>
              <a:t>A</a:t>
            </a:r>
          </a:p>
        </p:txBody>
      </p:sp>
      <p:sp>
        <p:nvSpPr>
          <p:cNvPr id="175135" name="Text Box 29"/>
          <p:cNvSpPr txBox="1">
            <a:spLocks noChangeArrowheads="1"/>
          </p:cNvSpPr>
          <p:nvPr/>
        </p:nvSpPr>
        <p:spPr bwMode="auto">
          <a:xfrm>
            <a:off x="7793386" y="2103438"/>
            <a:ext cx="423514" cy="523220"/>
          </a:xfrm>
          <a:prstGeom prst="rect">
            <a:avLst/>
          </a:prstGeom>
          <a:noFill/>
          <a:ln w="9525">
            <a:noFill/>
            <a:miter lim="800000"/>
            <a:headEnd/>
            <a:tailEnd/>
          </a:ln>
        </p:spPr>
        <p:txBody>
          <a:bodyPr wrap="none">
            <a:spAutoFit/>
          </a:bodyPr>
          <a:lstStyle/>
          <a:p>
            <a:pPr algn="r" eaLnBrk="0" hangingPunct="0"/>
            <a:r>
              <a:rPr lang="en-US" sz="2800" dirty="0">
                <a:solidFill>
                  <a:schemeClr val="bg1"/>
                </a:solidFill>
                <a:latin typeface="Arial" panose="020B0604020202020204" pitchFamily="34" charset="0"/>
              </a:rPr>
              <a:t>B</a:t>
            </a:r>
          </a:p>
        </p:txBody>
      </p:sp>
      <p:grpSp>
        <p:nvGrpSpPr>
          <p:cNvPr id="175136" name="Group 30"/>
          <p:cNvGrpSpPr>
            <a:grpSpLocks/>
          </p:cNvGrpSpPr>
          <p:nvPr/>
        </p:nvGrpSpPr>
        <p:grpSpPr bwMode="auto">
          <a:xfrm>
            <a:off x="3429000" y="2057400"/>
            <a:ext cx="1905000" cy="1714500"/>
            <a:chOff x="1728" y="1008"/>
            <a:chExt cx="1968" cy="2376"/>
          </a:xfrm>
        </p:grpSpPr>
        <p:sp>
          <p:nvSpPr>
            <p:cNvPr id="175137" name="AutoShape 31"/>
            <p:cNvSpPr>
              <a:spLocks noChangeArrowheads="1"/>
            </p:cNvSpPr>
            <p:nvPr/>
          </p:nvSpPr>
          <p:spPr bwMode="auto">
            <a:xfrm>
              <a:off x="1728" y="1008"/>
              <a:ext cx="1968" cy="1104"/>
            </a:xfrm>
            <a:prstGeom prst="cloudCallout">
              <a:avLst>
                <a:gd name="adj1" fmla="val 1778"/>
                <a:gd name="adj2" fmla="val 49273"/>
              </a:avLst>
            </a:prstGeom>
            <a:solidFill>
              <a:schemeClr val="accent1"/>
            </a:solidFill>
            <a:ln w="9525">
              <a:solidFill>
                <a:schemeClr val="tx1"/>
              </a:solidFill>
              <a:round/>
              <a:headEnd/>
              <a:tailEnd/>
            </a:ln>
          </p:spPr>
          <p:txBody>
            <a:bodyPr anchor="ctr"/>
            <a:lstStyle/>
            <a:p>
              <a:pPr algn="ctr" eaLnBrk="0" hangingPunct="0"/>
              <a:endParaRPr lang="en-US" sz="4400" dirty="0">
                <a:solidFill>
                  <a:srgbClr val="0000FF"/>
                </a:solidFill>
                <a:latin typeface="Arial" panose="020B0604020202020204" pitchFamily="34" charset="0"/>
              </a:endParaRPr>
            </a:p>
          </p:txBody>
        </p:sp>
        <p:sp>
          <p:nvSpPr>
            <p:cNvPr id="175138" name="Freeform 32"/>
            <p:cNvSpPr>
              <a:spLocks/>
            </p:cNvSpPr>
            <p:nvPr/>
          </p:nvSpPr>
          <p:spPr bwMode="auto">
            <a:xfrm>
              <a:off x="1992" y="1800"/>
              <a:ext cx="1048" cy="1584"/>
            </a:xfrm>
            <a:custGeom>
              <a:avLst/>
              <a:gdLst>
                <a:gd name="T0" fmla="*/ 504 w 1048"/>
                <a:gd name="T1" fmla="*/ 264 h 1584"/>
                <a:gd name="T2" fmla="*/ 696 w 1048"/>
                <a:gd name="T3" fmla="*/ 120 h 1584"/>
                <a:gd name="T4" fmla="*/ 936 w 1048"/>
                <a:gd name="T5" fmla="*/ 216 h 1584"/>
                <a:gd name="T6" fmla="*/ 1032 w 1048"/>
                <a:gd name="T7" fmla="*/ 1416 h 1584"/>
                <a:gd name="T8" fmla="*/ 840 w 1048"/>
                <a:gd name="T9" fmla="*/ 1224 h 1584"/>
                <a:gd name="T10" fmla="*/ 504 w 1048"/>
                <a:gd name="T11" fmla="*/ 1464 h 1584"/>
                <a:gd name="T12" fmla="*/ 360 w 1048"/>
                <a:gd name="T13" fmla="*/ 1272 h 1584"/>
                <a:gd name="T14" fmla="*/ 24 w 1048"/>
                <a:gd name="T15" fmla="*/ 1320 h 1584"/>
                <a:gd name="T16" fmla="*/ 504 w 1048"/>
                <a:gd name="T17" fmla="*/ 264 h 15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48"/>
                <a:gd name="T28" fmla="*/ 0 h 1584"/>
                <a:gd name="T29" fmla="*/ 1048 w 1048"/>
                <a:gd name="T30" fmla="*/ 1584 h 15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48" h="1584">
                  <a:moveTo>
                    <a:pt x="504" y="264"/>
                  </a:moveTo>
                  <a:cubicBezTo>
                    <a:pt x="616" y="64"/>
                    <a:pt x="624" y="128"/>
                    <a:pt x="696" y="120"/>
                  </a:cubicBezTo>
                  <a:cubicBezTo>
                    <a:pt x="768" y="112"/>
                    <a:pt x="880" y="0"/>
                    <a:pt x="936" y="216"/>
                  </a:cubicBezTo>
                  <a:cubicBezTo>
                    <a:pt x="992" y="432"/>
                    <a:pt x="1048" y="1248"/>
                    <a:pt x="1032" y="1416"/>
                  </a:cubicBezTo>
                  <a:cubicBezTo>
                    <a:pt x="1016" y="1584"/>
                    <a:pt x="928" y="1216"/>
                    <a:pt x="840" y="1224"/>
                  </a:cubicBezTo>
                  <a:cubicBezTo>
                    <a:pt x="752" y="1232"/>
                    <a:pt x="584" y="1456"/>
                    <a:pt x="504" y="1464"/>
                  </a:cubicBezTo>
                  <a:cubicBezTo>
                    <a:pt x="424" y="1472"/>
                    <a:pt x="440" y="1296"/>
                    <a:pt x="360" y="1272"/>
                  </a:cubicBezTo>
                  <a:cubicBezTo>
                    <a:pt x="280" y="1248"/>
                    <a:pt x="0" y="1488"/>
                    <a:pt x="24" y="1320"/>
                  </a:cubicBezTo>
                  <a:cubicBezTo>
                    <a:pt x="48" y="1152"/>
                    <a:pt x="392" y="464"/>
                    <a:pt x="504" y="264"/>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5139" name="Freeform 33"/>
            <p:cNvSpPr>
              <a:spLocks/>
            </p:cNvSpPr>
            <p:nvPr/>
          </p:nvSpPr>
          <p:spPr bwMode="auto">
            <a:xfrm>
              <a:off x="2192" y="1541"/>
              <a:ext cx="1216" cy="627"/>
            </a:xfrm>
            <a:custGeom>
              <a:avLst/>
              <a:gdLst>
                <a:gd name="T0" fmla="*/ 16 w 1216"/>
                <a:gd name="T1" fmla="*/ 139 h 627"/>
                <a:gd name="T2" fmla="*/ 400 w 1216"/>
                <a:gd name="T3" fmla="*/ 619 h 627"/>
                <a:gd name="T4" fmla="*/ 1168 w 1216"/>
                <a:gd name="T5" fmla="*/ 187 h 627"/>
                <a:gd name="T6" fmla="*/ 688 w 1216"/>
                <a:gd name="T7" fmla="*/ 283 h 627"/>
                <a:gd name="T8" fmla="*/ 505 w 1216"/>
                <a:gd name="T9" fmla="*/ 32 h 627"/>
                <a:gd name="T10" fmla="*/ 496 w 1216"/>
                <a:gd name="T11" fmla="*/ 475 h 627"/>
                <a:gd name="T12" fmla="*/ 16 w 1216"/>
                <a:gd name="T13" fmla="*/ 139 h 627"/>
                <a:gd name="T14" fmla="*/ 0 60000 65536"/>
                <a:gd name="T15" fmla="*/ 0 60000 65536"/>
                <a:gd name="T16" fmla="*/ 0 60000 65536"/>
                <a:gd name="T17" fmla="*/ 0 60000 65536"/>
                <a:gd name="T18" fmla="*/ 0 60000 65536"/>
                <a:gd name="T19" fmla="*/ 0 60000 65536"/>
                <a:gd name="T20" fmla="*/ 0 60000 65536"/>
                <a:gd name="T21" fmla="*/ 0 w 1216"/>
                <a:gd name="T22" fmla="*/ 0 h 627"/>
                <a:gd name="T23" fmla="*/ 1216 w 1216"/>
                <a:gd name="T24" fmla="*/ 627 h 6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16" h="627">
                  <a:moveTo>
                    <a:pt x="16" y="139"/>
                  </a:moveTo>
                  <a:cubicBezTo>
                    <a:pt x="0" y="163"/>
                    <a:pt x="208" y="611"/>
                    <a:pt x="400" y="619"/>
                  </a:cubicBezTo>
                  <a:cubicBezTo>
                    <a:pt x="592" y="627"/>
                    <a:pt x="1120" y="243"/>
                    <a:pt x="1168" y="187"/>
                  </a:cubicBezTo>
                  <a:cubicBezTo>
                    <a:pt x="1216" y="131"/>
                    <a:pt x="798" y="309"/>
                    <a:pt x="688" y="283"/>
                  </a:cubicBezTo>
                  <a:cubicBezTo>
                    <a:pt x="578" y="257"/>
                    <a:pt x="537" y="0"/>
                    <a:pt x="505" y="32"/>
                  </a:cubicBezTo>
                  <a:cubicBezTo>
                    <a:pt x="473" y="64"/>
                    <a:pt x="577" y="457"/>
                    <a:pt x="496" y="475"/>
                  </a:cubicBezTo>
                  <a:cubicBezTo>
                    <a:pt x="415" y="493"/>
                    <a:pt x="32" y="115"/>
                    <a:pt x="16" y="139"/>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175140" name="Group 34"/>
          <p:cNvGrpSpPr>
            <a:grpSpLocks/>
          </p:cNvGrpSpPr>
          <p:nvPr/>
        </p:nvGrpSpPr>
        <p:grpSpPr bwMode="auto">
          <a:xfrm>
            <a:off x="6553200" y="4191000"/>
            <a:ext cx="1905000" cy="1714500"/>
            <a:chOff x="1728" y="1008"/>
            <a:chExt cx="1968" cy="2376"/>
          </a:xfrm>
        </p:grpSpPr>
        <p:sp>
          <p:nvSpPr>
            <p:cNvPr id="175141" name="AutoShape 35"/>
            <p:cNvSpPr>
              <a:spLocks noChangeArrowheads="1"/>
            </p:cNvSpPr>
            <p:nvPr/>
          </p:nvSpPr>
          <p:spPr bwMode="auto">
            <a:xfrm>
              <a:off x="1728" y="1008"/>
              <a:ext cx="1968" cy="1104"/>
            </a:xfrm>
            <a:prstGeom prst="cloudCallout">
              <a:avLst>
                <a:gd name="adj1" fmla="val 1778"/>
                <a:gd name="adj2" fmla="val 49273"/>
              </a:avLst>
            </a:prstGeom>
            <a:solidFill>
              <a:schemeClr val="accent1"/>
            </a:solidFill>
            <a:ln w="9525">
              <a:solidFill>
                <a:schemeClr val="tx1"/>
              </a:solidFill>
              <a:round/>
              <a:headEnd/>
              <a:tailEnd/>
            </a:ln>
          </p:spPr>
          <p:txBody>
            <a:bodyPr anchor="ctr"/>
            <a:lstStyle/>
            <a:p>
              <a:pPr algn="ctr" eaLnBrk="0" hangingPunct="0"/>
              <a:endParaRPr lang="en-US" sz="4400" dirty="0">
                <a:solidFill>
                  <a:srgbClr val="0000FF"/>
                </a:solidFill>
                <a:latin typeface="Arial" panose="020B0604020202020204" pitchFamily="34" charset="0"/>
              </a:endParaRPr>
            </a:p>
          </p:txBody>
        </p:sp>
        <p:sp>
          <p:nvSpPr>
            <p:cNvPr id="175142" name="Freeform 36"/>
            <p:cNvSpPr>
              <a:spLocks/>
            </p:cNvSpPr>
            <p:nvPr/>
          </p:nvSpPr>
          <p:spPr bwMode="auto">
            <a:xfrm>
              <a:off x="1992" y="1800"/>
              <a:ext cx="1048" cy="1584"/>
            </a:xfrm>
            <a:custGeom>
              <a:avLst/>
              <a:gdLst>
                <a:gd name="T0" fmla="*/ 504 w 1048"/>
                <a:gd name="T1" fmla="*/ 264 h 1584"/>
                <a:gd name="T2" fmla="*/ 696 w 1048"/>
                <a:gd name="T3" fmla="*/ 120 h 1584"/>
                <a:gd name="T4" fmla="*/ 936 w 1048"/>
                <a:gd name="T5" fmla="*/ 216 h 1584"/>
                <a:gd name="T6" fmla="*/ 1032 w 1048"/>
                <a:gd name="T7" fmla="*/ 1416 h 1584"/>
                <a:gd name="T8" fmla="*/ 840 w 1048"/>
                <a:gd name="T9" fmla="*/ 1224 h 1584"/>
                <a:gd name="T10" fmla="*/ 504 w 1048"/>
                <a:gd name="T11" fmla="*/ 1464 h 1584"/>
                <a:gd name="T12" fmla="*/ 360 w 1048"/>
                <a:gd name="T13" fmla="*/ 1272 h 1584"/>
                <a:gd name="T14" fmla="*/ 24 w 1048"/>
                <a:gd name="T15" fmla="*/ 1320 h 1584"/>
                <a:gd name="T16" fmla="*/ 504 w 1048"/>
                <a:gd name="T17" fmla="*/ 264 h 15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48"/>
                <a:gd name="T28" fmla="*/ 0 h 1584"/>
                <a:gd name="T29" fmla="*/ 1048 w 1048"/>
                <a:gd name="T30" fmla="*/ 1584 h 15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48" h="1584">
                  <a:moveTo>
                    <a:pt x="504" y="264"/>
                  </a:moveTo>
                  <a:cubicBezTo>
                    <a:pt x="616" y="64"/>
                    <a:pt x="624" y="128"/>
                    <a:pt x="696" y="120"/>
                  </a:cubicBezTo>
                  <a:cubicBezTo>
                    <a:pt x="768" y="112"/>
                    <a:pt x="880" y="0"/>
                    <a:pt x="936" y="216"/>
                  </a:cubicBezTo>
                  <a:cubicBezTo>
                    <a:pt x="992" y="432"/>
                    <a:pt x="1048" y="1248"/>
                    <a:pt x="1032" y="1416"/>
                  </a:cubicBezTo>
                  <a:cubicBezTo>
                    <a:pt x="1016" y="1584"/>
                    <a:pt x="928" y="1216"/>
                    <a:pt x="840" y="1224"/>
                  </a:cubicBezTo>
                  <a:cubicBezTo>
                    <a:pt x="752" y="1232"/>
                    <a:pt x="584" y="1456"/>
                    <a:pt x="504" y="1464"/>
                  </a:cubicBezTo>
                  <a:cubicBezTo>
                    <a:pt x="424" y="1472"/>
                    <a:pt x="440" y="1296"/>
                    <a:pt x="360" y="1272"/>
                  </a:cubicBezTo>
                  <a:cubicBezTo>
                    <a:pt x="280" y="1248"/>
                    <a:pt x="0" y="1488"/>
                    <a:pt x="24" y="1320"/>
                  </a:cubicBezTo>
                  <a:cubicBezTo>
                    <a:pt x="48" y="1152"/>
                    <a:pt x="392" y="464"/>
                    <a:pt x="504" y="264"/>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5143" name="Freeform 37"/>
            <p:cNvSpPr>
              <a:spLocks/>
            </p:cNvSpPr>
            <p:nvPr/>
          </p:nvSpPr>
          <p:spPr bwMode="auto">
            <a:xfrm>
              <a:off x="2192" y="1541"/>
              <a:ext cx="1216" cy="627"/>
            </a:xfrm>
            <a:custGeom>
              <a:avLst/>
              <a:gdLst>
                <a:gd name="T0" fmla="*/ 16 w 1216"/>
                <a:gd name="T1" fmla="*/ 139 h 627"/>
                <a:gd name="T2" fmla="*/ 400 w 1216"/>
                <a:gd name="T3" fmla="*/ 619 h 627"/>
                <a:gd name="T4" fmla="*/ 1168 w 1216"/>
                <a:gd name="T5" fmla="*/ 187 h 627"/>
                <a:gd name="T6" fmla="*/ 688 w 1216"/>
                <a:gd name="T7" fmla="*/ 283 h 627"/>
                <a:gd name="T8" fmla="*/ 505 w 1216"/>
                <a:gd name="T9" fmla="*/ 32 h 627"/>
                <a:gd name="T10" fmla="*/ 496 w 1216"/>
                <a:gd name="T11" fmla="*/ 475 h 627"/>
                <a:gd name="T12" fmla="*/ 16 w 1216"/>
                <a:gd name="T13" fmla="*/ 139 h 627"/>
                <a:gd name="T14" fmla="*/ 0 60000 65536"/>
                <a:gd name="T15" fmla="*/ 0 60000 65536"/>
                <a:gd name="T16" fmla="*/ 0 60000 65536"/>
                <a:gd name="T17" fmla="*/ 0 60000 65536"/>
                <a:gd name="T18" fmla="*/ 0 60000 65536"/>
                <a:gd name="T19" fmla="*/ 0 60000 65536"/>
                <a:gd name="T20" fmla="*/ 0 60000 65536"/>
                <a:gd name="T21" fmla="*/ 0 w 1216"/>
                <a:gd name="T22" fmla="*/ 0 h 627"/>
                <a:gd name="T23" fmla="*/ 1216 w 1216"/>
                <a:gd name="T24" fmla="*/ 627 h 6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16" h="627">
                  <a:moveTo>
                    <a:pt x="16" y="139"/>
                  </a:moveTo>
                  <a:cubicBezTo>
                    <a:pt x="0" y="163"/>
                    <a:pt x="208" y="611"/>
                    <a:pt x="400" y="619"/>
                  </a:cubicBezTo>
                  <a:cubicBezTo>
                    <a:pt x="592" y="627"/>
                    <a:pt x="1120" y="243"/>
                    <a:pt x="1168" y="187"/>
                  </a:cubicBezTo>
                  <a:cubicBezTo>
                    <a:pt x="1216" y="131"/>
                    <a:pt x="798" y="309"/>
                    <a:pt x="688" y="283"/>
                  </a:cubicBezTo>
                  <a:cubicBezTo>
                    <a:pt x="578" y="257"/>
                    <a:pt x="537" y="0"/>
                    <a:pt x="505" y="32"/>
                  </a:cubicBezTo>
                  <a:cubicBezTo>
                    <a:pt x="473" y="64"/>
                    <a:pt x="577" y="457"/>
                    <a:pt x="496" y="475"/>
                  </a:cubicBezTo>
                  <a:cubicBezTo>
                    <a:pt x="415" y="493"/>
                    <a:pt x="32" y="115"/>
                    <a:pt x="16" y="139"/>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175144" name="Group 38"/>
          <p:cNvGrpSpPr>
            <a:grpSpLocks/>
          </p:cNvGrpSpPr>
          <p:nvPr/>
        </p:nvGrpSpPr>
        <p:grpSpPr bwMode="auto">
          <a:xfrm>
            <a:off x="609600" y="4114800"/>
            <a:ext cx="1905000" cy="1714500"/>
            <a:chOff x="1728" y="1008"/>
            <a:chExt cx="1968" cy="2376"/>
          </a:xfrm>
        </p:grpSpPr>
        <p:sp>
          <p:nvSpPr>
            <p:cNvPr id="175145" name="AutoShape 39"/>
            <p:cNvSpPr>
              <a:spLocks noChangeArrowheads="1"/>
            </p:cNvSpPr>
            <p:nvPr/>
          </p:nvSpPr>
          <p:spPr bwMode="auto">
            <a:xfrm>
              <a:off x="1728" y="1008"/>
              <a:ext cx="1968" cy="1104"/>
            </a:xfrm>
            <a:prstGeom prst="cloudCallout">
              <a:avLst>
                <a:gd name="adj1" fmla="val 1778"/>
                <a:gd name="adj2" fmla="val 49273"/>
              </a:avLst>
            </a:prstGeom>
            <a:solidFill>
              <a:schemeClr val="accent1"/>
            </a:solidFill>
            <a:ln w="9525">
              <a:solidFill>
                <a:schemeClr val="tx1"/>
              </a:solidFill>
              <a:round/>
              <a:headEnd/>
              <a:tailEnd/>
            </a:ln>
          </p:spPr>
          <p:txBody>
            <a:bodyPr anchor="ctr"/>
            <a:lstStyle/>
            <a:p>
              <a:pPr algn="ctr" eaLnBrk="0" hangingPunct="0"/>
              <a:endParaRPr lang="en-US" sz="4400" dirty="0">
                <a:solidFill>
                  <a:srgbClr val="0000FF"/>
                </a:solidFill>
                <a:latin typeface="Arial" panose="020B0604020202020204" pitchFamily="34" charset="0"/>
              </a:endParaRPr>
            </a:p>
          </p:txBody>
        </p:sp>
        <p:sp>
          <p:nvSpPr>
            <p:cNvPr id="175146" name="Freeform 40"/>
            <p:cNvSpPr>
              <a:spLocks/>
            </p:cNvSpPr>
            <p:nvPr/>
          </p:nvSpPr>
          <p:spPr bwMode="auto">
            <a:xfrm>
              <a:off x="1992" y="1800"/>
              <a:ext cx="1048" cy="1584"/>
            </a:xfrm>
            <a:custGeom>
              <a:avLst/>
              <a:gdLst>
                <a:gd name="T0" fmla="*/ 504 w 1048"/>
                <a:gd name="T1" fmla="*/ 264 h 1584"/>
                <a:gd name="T2" fmla="*/ 696 w 1048"/>
                <a:gd name="T3" fmla="*/ 120 h 1584"/>
                <a:gd name="T4" fmla="*/ 936 w 1048"/>
                <a:gd name="T5" fmla="*/ 216 h 1584"/>
                <a:gd name="T6" fmla="*/ 1032 w 1048"/>
                <a:gd name="T7" fmla="*/ 1416 h 1584"/>
                <a:gd name="T8" fmla="*/ 840 w 1048"/>
                <a:gd name="T9" fmla="*/ 1224 h 1584"/>
                <a:gd name="T10" fmla="*/ 504 w 1048"/>
                <a:gd name="T11" fmla="*/ 1464 h 1584"/>
                <a:gd name="T12" fmla="*/ 360 w 1048"/>
                <a:gd name="T13" fmla="*/ 1272 h 1584"/>
                <a:gd name="T14" fmla="*/ 24 w 1048"/>
                <a:gd name="T15" fmla="*/ 1320 h 1584"/>
                <a:gd name="T16" fmla="*/ 504 w 1048"/>
                <a:gd name="T17" fmla="*/ 264 h 15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48"/>
                <a:gd name="T28" fmla="*/ 0 h 1584"/>
                <a:gd name="T29" fmla="*/ 1048 w 1048"/>
                <a:gd name="T30" fmla="*/ 1584 h 15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48" h="1584">
                  <a:moveTo>
                    <a:pt x="504" y="264"/>
                  </a:moveTo>
                  <a:cubicBezTo>
                    <a:pt x="616" y="64"/>
                    <a:pt x="624" y="128"/>
                    <a:pt x="696" y="120"/>
                  </a:cubicBezTo>
                  <a:cubicBezTo>
                    <a:pt x="768" y="112"/>
                    <a:pt x="880" y="0"/>
                    <a:pt x="936" y="216"/>
                  </a:cubicBezTo>
                  <a:cubicBezTo>
                    <a:pt x="992" y="432"/>
                    <a:pt x="1048" y="1248"/>
                    <a:pt x="1032" y="1416"/>
                  </a:cubicBezTo>
                  <a:cubicBezTo>
                    <a:pt x="1016" y="1584"/>
                    <a:pt x="928" y="1216"/>
                    <a:pt x="840" y="1224"/>
                  </a:cubicBezTo>
                  <a:cubicBezTo>
                    <a:pt x="752" y="1232"/>
                    <a:pt x="584" y="1456"/>
                    <a:pt x="504" y="1464"/>
                  </a:cubicBezTo>
                  <a:cubicBezTo>
                    <a:pt x="424" y="1472"/>
                    <a:pt x="440" y="1296"/>
                    <a:pt x="360" y="1272"/>
                  </a:cubicBezTo>
                  <a:cubicBezTo>
                    <a:pt x="280" y="1248"/>
                    <a:pt x="0" y="1488"/>
                    <a:pt x="24" y="1320"/>
                  </a:cubicBezTo>
                  <a:cubicBezTo>
                    <a:pt x="48" y="1152"/>
                    <a:pt x="392" y="464"/>
                    <a:pt x="504" y="264"/>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5147" name="Freeform 41"/>
            <p:cNvSpPr>
              <a:spLocks/>
            </p:cNvSpPr>
            <p:nvPr/>
          </p:nvSpPr>
          <p:spPr bwMode="auto">
            <a:xfrm>
              <a:off x="2192" y="1541"/>
              <a:ext cx="1216" cy="627"/>
            </a:xfrm>
            <a:custGeom>
              <a:avLst/>
              <a:gdLst>
                <a:gd name="T0" fmla="*/ 16 w 1216"/>
                <a:gd name="T1" fmla="*/ 139 h 627"/>
                <a:gd name="T2" fmla="*/ 400 w 1216"/>
                <a:gd name="T3" fmla="*/ 619 h 627"/>
                <a:gd name="T4" fmla="*/ 1168 w 1216"/>
                <a:gd name="T5" fmla="*/ 187 h 627"/>
                <a:gd name="T6" fmla="*/ 688 w 1216"/>
                <a:gd name="T7" fmla="*/ 283 h 627"/>
                <a:gd name="T8" fmla="*/ 505 w 1216"/>
                <a:gd name="T9" fmla="*/ 32 h 627"/>
                <a:gd name="T10" fmla="*/ 496 w 1216"/>
                <a:gd name="T11" fmla="*/ 475 h 627"/>
                <a:gd name="T12" fmla="*/ 16 w 1216"/>
                <a:gd name="T13" fmla="*/ 139 h 627"/>
                <a:gd name="T14" fmla="*/ 0 60000 65536"/>
                <a:gd name="T15" fmla="*/ 0 60000 65536"/>
                <a:gd name="T16" fmla="*/ 0 60000 65536"/>
                <a:gd name="T17" fmla="*/ 0 60000 65536"/>
                <a:gd name="T18" fmla="*/ 0 60000 65536"/>
                <a:gd name="T19" fmla="*/ 0 60000 65536"/>
                <a:gd name="T20" fmla="*/ 0 60000 65536"/>
                <a:gd name="T21" fmla="*/ 0 w 1216"/>
                <a:gd name="T22" fmla="*/ 0 h 627"/>
                <a:gd name="T23" fmla="*/ 1216 w 1216"/>
                <a:gd name="T24" fmla="*/ 627 h 6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16" h="627">
                  <a:moveTo>
                    <a:pt x="16" y="139"/>
                  </a:moveTo>
                  <a:cubicBezTo>
                    <a:pt x="0" y="163"/>
                    <a:pt x="208" y="611"/>
                    <a:pt x="400" y="619"/>
                  </a:cubicBezTo>
                  <a:cubicBezTo>
                    <a:pt x="592" y="627"/>
                    <a:pt x="1120" y="243"/>
                    <a:pt x="1168" y="187"/>
                  </a:cubicBezTo>
                  <a:cubicBezTo>
                    <a:pt x="1216" y="131"/>
                    <a:pt x="798" y="309"/>
                    <a:pt x="688" y="283"/>
                  </a:cubicBezTo>
                  <a:cubicBezTo>
                    <a:pt x="578" y="257"/>
                    <a:pt x="537" y="0"/>
                    <a:pt x="505" y="32"/>
                  </a:cubicBezTo>
                  <a:cubicBezTo>
                    <a:pt x="473" y="64"/>
                    <a:pt x="577" y="457"/>
                    <a:pt x="496" y="475"/>
                  </a:cubicBezTo>
                  <a:cubicBezTo>
                    <a:pt x="415" y="493"/>
                    <a:pt x="32" y="115"/>
                    <a:pt x="16" y="139"/>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175148" name="Group 42"/>
          <p:cNvGrpSpPr>
            <a:grpSpLocks/>
          </p:cNvGrpSpPr>
          <p:nvPr/>
        </p:nvGrpSpPr>
        <p:grpSpPr bwMode="auto">
          <a:xfrm rot="-5609048">
            <a:off x="538953" y="2893123"/>
            <a:ext cx="684213" cy="993775"/>
            <a:chOff x="338" y="1824"/>
            <a:chExt cx="431" cy="626"/>
          </a:xfrm>
        </p:grpSpPr>
        <p:sp>
          <p:nvSpPr>
            <p:cNvPr id="175149" name="Oval 43"/>
            <p:cNvSpPr>
              <a:spLocks noChangeArrowheads="1"/>
            </p:cNvSpPr>
            <p:nvPr/>
          </p:nvSpPr>
          <p:spPr bwMode="auto">
            <a:xfrm>
              <a:off x="338" y="2285"/>
              <a:ext cx="431" cy="163"/>
            </a:xfrm>
            <a:prstGeom prst="ellipse">
              <a:avLst/>
            </a:prstGeom>
            <a:solidFill>
              <a:srgbClr val="FF0000"/>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5150" name="Rectangle 44"/>
            <p:cNvSpPr>
              <a:spLocks noChangeArrowheads="1"/>
            </p:cNvSpPr>
            <p:nvPr/>
          </p:nvSpPr>
          <p:spPr bwMode="auto">
            <a:xfrm>
              <a:off x="338" y="1905"/>
              <a:ext cx="431" cy="462"/>
            </a:xfrm>
            <a:prstGeom prst="rect">
              <a:avLst/>
            </a:prstGeom>
            <a:solidFill>
              <a:srgbClr val="FF0000"/>
            </a:solidFill>
            <a:ln w="38100">
              <a:no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5151" name="Oval 45"/>
            <p:cNvSpPr>
              <a:spLocks noChangeArrowheads="1"/>
            </p:cNvSpPr>
            <p:nvPr/>
          </p:nvSpPr>
          <p:spPr bwMode="auto">
            <a:xfrm>
              <a:off x="338" y="1824"/>
              <a:ext cx="431" cy="163"/>
            </a:xfrm>
            <a:prstGeom prst="ellipse">
              <a:avLst/>
            </a:prstGeom>
            <a:solidFill>
              <a:srgbClr val="FF7C80"/>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5152" name="Line 46"/>
            <p:cNvSpPr>
              <a:spLocks noChangeShapeType="1"/>
            </p:cNvSpPr>
            <p:nvPr/>
          </p:nvSpPr>
          <p:spPr bwMode="auto">
            <a:xfrm>
              <a:off x="338" y="1905"/>
              <a:ext cx="0" cy="462"/>
            </a:xfrm>
            <a:prstGeom prst="line">
              <a:avLst/>
            </a:prstGeom>
            <a:noFill/>
            <a:ln w="38100">
              <a:solidFill>
                <a:schemeClr val="tx1"/>
              </a:solidFill>
              <a:round/>
              <a:headEnd/>
              <a:tailEnd/>
            </a:ln>
          </p:spPr>
          <p:txBody>
            <a:bodyPr wrap="none" anchor="ctr"/>
            <a:lstStyle/>
            <a:p>
              <a:endParaRPr lang="en-US"/>
            </a:p>
          </p:txBody>
        </p:sp>
        <p:sp>
          <p:nvSpPr>
            <p:cNvPr id="175153" name="Line 47"/>
            <p:cNvSpPr>
              <a:spLocks noChangeShapeType="1"/>
            </p:cNvSpPr>
            <p:nvPr/>
          </p:nvSpPr>
          <p:spPr bwMode="auto">
            <a:xfrm>
              <a:off x="769" y="1933"/>
              <a:ext cx="0" cy="461"/>
            </a:xfrm>
            <a:prstGeom prst="line">
              <a:avLst/>
            </a:prstGeom>
            <a:noFill/>
            <a:ln w="38100">
              <a:solidFill>
                <a:schemeClr val="tx1"/>
              </a:solidFill>
              <a:round/>
              <a:headEnd/>
              <a:tailEnd/>
            </a:ln>
          </p:spPr>
          <p:txBody>
            <a:bodyPr wrap="none" anchor="ctr"/>
            <a:lstStyle/>
            <a:p>
              <a:endParaRPr lang="en-US"/>
            </a:p>
          </p:txBody>
        </p:sp>
        <p:sp>
          <p:nvSpPr>
            <p:cNvPr id="175154" name="Text Box 48"/>
            <p:cNvSpPr txBox="1">
              <a:spLocks noChangeArrowheads="1"/>
            </p:cNvSpPr>
            <p:nvPr/>
          </p:nvSpPr>
          <p:spPr bwMode="auto">
            <a:xfrm rot="16200000">
              <a:off x="352" y="2118"/>
              <a:ext cx="413" cy="252"/>
            </a:xfrm>
            <a:prstGeom prst="rect">
              <a:avLst/>
            </a:prstGeom>
            <a:noFill/>
            <a:ln w="9525">
              <a:noFill/>
              <a:miter lim="800000"/>
              <a:headEnd/>
              <a:tailEnd/>
            </a:ln>
          </p:spPr>
          <p:txBody>
            <a:bodyPr wrap="none">
              <a:spAutoFit/>
            </a:bodyPr>
            <a:lstStyle/>
            <a:p>
              <a:pPr algn="r" eaLnBrk="0" hangingPunct="0"/>
              <a:r>
                <a:rPr lang="en-US" sz="2000" dirty="0">
                  <a:solidFill>
                    <a:schemeClr val="bg1"/>
                  </a:solidFill>
                  <a:latin typeface="Arial" panose="020B0604020202020204" pitchFamily="34" charset="0"/>
                </a:rPr>
                <a:t>cola</a:t>
              </a:r>
            </a:p>
          </p:txBody>
        </p:sp>
      </p:grpSp>
      <p:grpSp>
        <p:nvGrpSpPr>
          <p:cNvPr id="175155" name="Group 49"/>
          <p:cNvGrpSpPr>
            <a:grpSpLocks/>
          </p:cNvGrpSpPr>
          <p:nvPr/>
        </p:nvGrpSpPr>
        <p:grpSpPr bwMode="auto">
          <a:xfrm>
            <a:off x="307975" y="3276600"/>
            <a:ext cx="1368425" cy="461963"/>
            <a:chOff x="1328" y="2400"/>
            <a:chExt cx="1454" cy="491"/>
          </a:xfrm>
        </p:grpSpPr>
        <p:sp>
          <p:nvSpPr>
            <p:cNvPr id="175156" name="Freeform 50"/>
            <p:cNvSpPr>
              <a:spLocks/>
            </p:cNvSpPr>
            <p:nvPr/>
          </p:nvSpPr>
          <p:spPr bwMode="auto">
            <a:xfrm>
              <a:off x="2496" y="2485"/>
              <a:ext cx="286" cy="406"/>
            </a:xfrm>
            <a:custGeom>
              <a:avLst/>
              <a:gdLst>
                <a:gd name="T0" fmla="*/ 108 w 286"/>
                <a:gd name="T1" fmla="*/ 147 h 406"/>
                <a:gd name="T2" fmla="*/ 177 w 286"/>
                <a:gd name="T3" fmla="*/ 15 h 406"/>
                <a:gd name="T4" fmla="*/ 286 w 286"/>
                <a:gd name="T5" fmla="*/ 55 h 406"/>
                <a:gd name="T6" fmla="*/ 223 w 286"/>
                <a:gd name="T7" fmla="*/ 124 h 406"/>
                <a:gd name="T8" fmla="*/ 33 w 286"/>
                <a:gd name="T9" fmla="*/ 205 h 406"/>
                <a:gd name="T10" fmla="*/ 27 w 286"/>
                <a:gd name="T11" fmla="*/ 389 h 406"/>
                <a:gd name="T12" fmla="*/ 154 w 286"/>
                <a:gd name="T13" fmla="*/ 309 h 406"/>
                <a:gd name="T14" fmla="*/ 108 w 286"/>
                <a:gd name="T15" fmla="*/ 147 h 406"/>
                <a:gd name="T16" fmla="*/ 0 60000 65536"/>
                <a:gd name="T17" fmla="*/ 0 60000 65536"/>
                <a:gd name="T18" fmla="*/ 0 60000 65536"/>
                <a:gd name="T19" fmla="*/ 0 60000 65536"/>
                <a:gd name="T20" fmla="*/ 0 60000 65536"/>
                <a:gd name="T21" fmla="*/ 0 60000 65536"/>
                <a:gd name="T22" fmla="*/ 0 60000 65536"/>
                <a:gd name="T23" fmla="*/ 0 60000 65536"/>
                <a:gd name="T24" fmla="*/ 0 w 286"/>
                <a:gd name="T25" fmla="*/ 0 h 406"/>
                <a:gd name="T26" fmla="*/ 286 w 286"/>
                <a:gd name="T27" fmla="*/ 406 h 40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6" h="406">
                  <a:moveTo>
                    <a:pt x="108" y="147"/>
                  </a:moveTo>
                  <a:cubicBezTo>
                    <a:pt x="112" y="98"/>
                    <a:pt x="147" y="30"/>
                    <a:pt x="177" y="15"/>
                  </a:cubicBezTo>
                  <a:cubicBezTo>
                    <a:pt x="207" y="0"/>
                    <a:pt x="278" y="37"/>
                    <a:pt x="286" y="55"/>
                  </a:cubicBezTo>
                  <a:cubicBezTo>
                    <a:pt x="275" y="97"/>
                    <a:pt x="267" y="111"/>
                    <a:pt x="223" y="124"/>
                  </a:cubicBezTo>
                  <a:cubicBezTo>
                    <a:pt x="181" y="149"/>
                    <a:pt x="66" y="161"/>
                    <a:pt x="33" y="205"/>
                  </a:cubicBezTo>
                  <a:cubicBezTo>
                    <a:pt x="0" y="249"/>
                    <a:pt x="7" y="372"/>
                    <a:pt x="27" y="389"/>
                  </a:cubicBezTo>
                  <a:cubicBezTo>
                    <a:pt x="47" y="406"/>
                    <a:pt x="140" y="349"/>
                    <a:pt x="154" y="309"/>
                  </a:cubicBezTo>
                  <a:cubicBezTo>
                    <a:pt x="168" y="269"/>
                    <a:pt x="118" y="181"/>
                    <a:pt x="108" y="147"/>
                  </a:cubicBezTo>
                  <a:close/>
                </a:path>
              </a:pathLst>
            </a:custGeom>
            <a:no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5157" name="Freeform 51"/>
            <p:cNvSpPr>
              <a:spLocks/>
            </p:cNvSpPr>
            <p:nvPr/>
          </p:nvSpPr>
          <p:spPr bwMode="auto">
            <a:xfrm>
              <a:off x="1328" y="2400"/>
              <a:ext cx="1320" cy="480"/>
            </a:xfrm>
            <a:custGeom>
              <a:avLst/>
              <a:gdLst>
                <a:gd name="T0" fmla="*/ 256 w 1320"/>
                <a:gd name="T1" fmla="*/ 48 h 480"/>
                <a:gd name="T2" fmla="*/ 64 w 1320"/>
                <a:gd name="T3" fmla="*/ 240 h 480"/>
                <a:gd name="T4" fmla="*/ 640 w 1320"/>
                <a:gd name="T5" fmla="*/ 480 h 480"/>
                <a:gd name="T6" fmla="*/ 1264 w 1320"/>
                <a:gd name="T7" fmla="*/ 240 h 480"/>
                <a:gd name="T8" fmla="*/ 976 w 1320"/>
                <a:gd name="T9" fmla="*/ 0 h 480"/>
                <a:gd name="T10" fmla="*/ 0 60000 65536"/>
                <a:gd name="T11" fmla="*/ 0 60000 65536"/>
                <a:gd name="T12" fmla="*/ 0 60000 65536"/>
                <a:gd name="T13" fmla="*/ 0 60000 65536"/>
                <a:gd name="T14" fmla="*/ 0 60000 65536"/>
                <a:gd name="T15" fmla="*/ 0 w 1320"/>
                <a:gd name="T16" fmla="*/ 0 h 480"/>
                <a:gd name="T17" fmla="*/ 1320 w 1320"/>
                <a:gd name="T18" fmla="*/ 480 h 480"/>
              </a:gdLst>
              <a:ahLst/>
              <a:cxnLst>
                <a:cxn ang="T10">
                  <a:pos x="T0" y="T1"/>
                </a:cxn>
                <a:cxn ang="T11">
                  <a:pos x="T2" y="T3"/>
                </a:cxn>
                <a:cxn ang="T12">
                  <a:pos x="T4" y="T5"/>
                </a:cxn>
                <a:cxn ang="T13">
                  <a:pos x="T6" y="T7"/>
                </a:cxn>
                <a:cxn ang="T14">
                  <a:pos x="T8" y="T9"/>
                </a:cxn>
              </a:cxnLst>
              <a:rect l="T15" t="T16" r="T17" b="T18"/>
              <a:pathLst>
                <a:path w="1320" h="480">
                  <a:moveTo>
                    <a:pt x="256" y="48"/>
                  </a:moveTo>
                  <a:cubicBezTo>
                    <a:pt x="128" y="108"/>
                    <a:pt x="0" y="168"/>
                    <a:pt x="64" y="240"/>
                  </a:cubicBezTo>
                  <a:cubicBezTo>
                    <a:pt x="128" y="312"/>
                    <a:pt x="440" y="480"/>
                    <a:pt x="640" y="480"/>
                  </a:cubicBezTo>
                  <a:cubicBezTo>
                    <a:pt x="840" y="480"/>
                    <a:pt x="1208" y="320"/>
                    <a:pt x="1264" y="240"/>
                  </a:cubicBezTo>
                  <a:cubicBezTo>
                    <a:pt x="1320" y="160"/>
                    <a:pt x="1024" y="40"/>
                    <a:pt x="976" y="0"/>
                  </a:cubicBezTo>
                </a:path>
              </a:pathLst>
            </a:custGeom>
            <a:no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175158" name="Freeform 52"/>
          <p:cNvSpPr>
            <a:spLocks/>
          </p:cNvSpPr>
          <p:nvPr/>
        </p:nvSpPr>
        <p:spPr bwMode="auto">
          <a:xfrm>
            <a:off x="1524000" y="3505200"/>
            <a:ext cx="2206625" cy="1109663"/>
          </a:xfrm>
          <a:custGeom>
            <a:avLst/>
            <a:gdLst>
              <a:gd name="T0" fmla="*/ 0 w 1390"/>
              <a:gd name="T1" fmla="*/ 0 h 699"/>
              <a:gd name="T2" fmla="*/ 2147483647 w 1390"/>
              <a:gd name="T3" fmla="*/ 2147483647 h 699"/>
              <a:gd name="T4" fmla="*/ 2147483647 w 1390"/>
              <a:gd name="T5" fmla="*/ 2147483647 h 699"/>
              <a:gd name="T6" fmla="*/ 2147483647 w 1390"/>
              <a:gd name="T7" fmla="*/ 2147483647 h 699"/>
              <a:gd name="T8" fmla="*/ 0 60000 65536"/>
              <a:gd name="T9" fmla="*/ 0 60000 65536"/>
              <a:gd name="T10" fmla="*/ 0 60000 65536"/>
              <a:gd name="T11" fmla="*/ 0 60000 65536"/>
              <a:gd name="T12" fmla="*/ 0 w 1390"/>
              <a:gd name="T13" fmla="*/ 0 h 699"/>
              <a:gd name="T14" fmla="*/ 1390 w 1390"/>
              <a:gd name="T15" fmla="*/ 699 h 699"/>
            </a:gdLst>
            <a:ahLst/>
            <a:cxnLst>
              <a:cxn ang="T8">
                <a:pos x="T0" y="T1"/>
              </a:cxn>
              <a:cxn ang="T9">
                <a:pos x="T2" y="T3"/>
              </a:cxn>
              <a:cxn ang="T10">
                <a:pos x="T4" y="T5"/>
              </a:cxn>
              <a:cxn ang="T11">
                <a:pos x="T6" y="T7"/>
              </a:cxn>
            </a:cxnLst>
            <a:rect l="T12" t="T13" r="T14" b="T15"/>
            <a:pathLst>
              <a:path w="1390" h="699">
                <a:moveTo>
                  <a:pt x="0" y="0"/>
                </a:moveTo>
                <a:cubicBezTo>
                  <a:pt x="156" y="88"/>
                  <a:pt x="316" y="145"/>
                  <a:pt x="480" y="240"/>
                </a:cubicBezTo>
                <a:cubicBezTo>
                  <a:pt x="644" y="335"/>
                  <a:pt x="835" y="495"/>
                  <a:pt x="987" y="571"/>
                </a:cubicBezTo>
                <a:cubicBezTo>
                  <a:pt x="1139" y="647"/>
                  <a:pt x="1306" y="672"/>
                  <a:pt x="1390" y="699"/>
                </a:cubicBezTo>
              </a:path>
            </a:pathLst>
          </a:custGeom>
          <a:no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5159" name="Freeform 53"/>
          <p:cNvSpPr>
            <a:spLocks/>
          </p:cNvSpPr>
          <p:nvPr/>
        </p:nvSpPr>
        <p:spPr bwMode="auto">
          <a:xfrm>
            <a:off x="5776913" y="3076575"/>
            <a:ext cx="2597150" cy="1249363"/>
          </a:xfrm>
          <a:custGeom>
            <a:avLst/>
            <a:gdLst>
              <a:gd name="T0" fmla="*/ 2147483647 w 1636"/>
              <a:gd name="T1" fmla="*/ 0 h 787"/>
              <a:gd name="T2" fmla="*/ 2147483647 w 1636"/>
              <a:gd name="T3" fmla="*/ 2147483647 h 787"/>
              <a:gd name="T4" fmla="*/ 2147483647 w 1636"/>
              <a:gd name="T5" fmla="*/ 2147483647 h 787"/>
              <a:gd name="T6" fmla="*/ 0 w 1636"/>
              <a:gd name="T7" fmla="*/ 2147483647 h 787"/>
              <a:gd name="T8" fmla="*/ 0 60000 65536"/>
              <a:gd name="T9" fmla="*/ 0 60000 65536"/>
              <a:gd name="T10" fmla="*/ 0 60000 65536"/>
              <a:gd name="T11" fmla="*/ 0 60000 65536"/>
              <a:gd name="T12" fmla="*/ 0 w 1636"/>
              <a:gd name="T13" fmla="*/ 0 h 787"/>
              <a:gd name="T14" fmla="*/ 1636 w 1636"/>
              <a:gd name="T15" fmla="*/ 787 h 787"/>
            </a:gdLst>
            <a:ahLst/>
            <a:cxnLst>
              <a:cxn ang="T8">
                <a:pos x="T0" y="T1"/>
              </a:cxn>
              <a:cxn ang="T9">
                <a:pos x="T2" y="T3"/>
              </a:cxn>
              <a:cxn ang="T10">
                <a:pos x="T4" y="T5"/>
              </a:cxn>
              <a:cxn ang="T11">
                <a:pos x="T6" y="T7"/>
              </a:cxn>
            </a:cxnLst>
            <a:rect l="T12" t="T13" r="T14" b="T15"/>
            <a:pathLst>
              <a:path w="1636" h="787">
                <a:moveTo>
                  <a:pt x="1636" y="0"/>
                </a:moveTo>
                <a:cubicBezTo>
                  <a:pt x="1550" y="52"/>
                  <a:pt x="1279" y="217"/>
                  <a:pt x="1121" y="318"/>
                </a:cubicBezTo>
                <a:cubicBezTo>
                  <a:pt x="963" y="419"/>
                  <a:pt x="873" y="526"/>
                  <a:pt x="686" y="604"/>
                </a:cubicBezTo>
                <a:cubicBezTo>
                  <a:pt x="499" y="682"/>
                  <a:pt x="143" y="749"/>
                  <a:pt x="0" y="787"/>
                </a:cubicBezTo>
              </a:path>
            </a:pathLst>
          </a:custGeom>
          <a:no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5160" name="Freeform 54"/>
          <p:cNvSpPr>
            <a:spLocks/>
          </p:cNvSpPr>
          <p:nvPr/>
        </p:nvSpPr>
        <p:spPr bwMode="auto">
          <a:xfrm>
            <a:off x="3730625" y="4343400"/>
            <a:ext cx="2060575" cy="271463"/>
          </a:xfrm>
          <a:custGeom>
            <a:avLst/>
            <a:gdLst>
              <a:gd name="T0" fmla="*/ 0 w 1298"/>
              <a:gd name="T1" fmla="*/ 2147483647 h 171"/>
              <a:gd name="T2" fmla="*/ 2147483647 w 1298"/>
              <a:gd name="T3" fmla="*/ 2147483647 h 171"/>
              <a:gd name="T4" fmla="*/ 2147483647 w 1298"/>
              <a:gd name="T5" fmla="*/ 0 h 171"/>
              <a:gd name="T6" fmla="*/ 0 60000 65536"/>
              <a:gd name="T7" fmla="*/ 0 60000 65536"/>
              <a:gd name="T8" fmla="*/ 0 60000 65536"/>
              <a:gd name="T9" fmla="*/ 0 w 1298"/>
              <a:gd name="T10" fmla="*/ 0 h 171"/>
              <a:gd name="T11" fmla="*/ 1298 w 1298"/>
              <a:gd name="T12" fmla="*/ 171 h 171"/>
            </a:gdLst>
            <a:ahLst/>
            <a:cxnLst>
              <a:cxn ang="T6">
                <a:pos x="T0" y="T1"/>
              </a:cxn>
              <a:cxn ang="T7">
                <a:pos x="T2" y="T3"/>
              </a:cxn>
              <a:cxn ang="T8">
                <a:pos x="T4" y="T5"/>
              </a:cxn>
            </a:cxnLst>
            <a:rect l="T9" t="T10" r="T11" b="T12"/>
            <a:pathLst>
              <a:path w="1298" h="171">
                <a:moveTo>
                  <a:pt x="0" y="162"/>
                </a:moveTo>
                <a:cubicBezTo>
                  <a:pt x="56" y="160"/>
                  <a:pt x="122" y="171"/>
                  <a:pt x="338" y="144"/>
                </a:cubicBezTo>
                <a:cubicBezTo>
                  <a:pt x="554" y="117"/>
                  <a:pt x="1138" y="24"/>
                  <a:pt x="1298" y="0"/>
                </a:cubicBezTo>
              </a:path>
            </a:pathLst>
          </a:custGeom>
          <a:noFill/>
          <a:ln w="38100">
            <a:solidFill>
              <a:schemeClr val="tx1"/>
            </a:solidFill>
            <a:prstDash val="sysDot"/>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nvGrpSpPr>
          <p:cNvPr id="175161" name="Group 55"/>
          <p:cNvGrpSpPr>
            <a:grpSpLocks/>
          </p:cNvGrpSpPr>
          <p:nvPr/>
        </p:nvGrpSpPr>
        <p:grpSpPr bwMode="auto">
          <a:xfrm>
            <a:off x="5486400" y="4648200"/>
            <a:ext cx="1447800" cy="685800"/>
            <a:chOff x="576" y="432"/>
            <a:chExt cx="912" cy="432"/>
          </a:xfrm>
        </p:grpSpPr>
        <p:sp>
          <p:nvSpPr>
            <p:cNvPr id="175162" name="Oval 56"/>
            <p:cNvSpPr>
              <a:spLocks noChangeArrowheads="1"/>
            </p:cNvSpPr>
            <p:nvPr/>
          </p:nvSpPr>
          <p:spPr bwMode="auto">
            <a:xfrm>
              <a:off x="576" y="480"/>
              <a:ext cx="720" cy="336"/>
            </a:xfrm>
            <a:prstGeom prst="ellipse">
              <a:avLst/>
            </a:prstGeom>
            <a:solidFill>
              <a:srgbClr val="FF7C80"/>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5163" name="AutoShape 57"/>
            <p:cNvSpPr>
              <a:spLocks noChangeArrowheads="1"/>
            </p:cNvSpPr>
            <p:nvPr/>
          </p:nvSpPr>
          <p:spPr bwMode="auto">
            <a:xfrm>
              <a:off x="1248" y="432"/>
              <a:ext cx="240" cy="432"/>
            </a:xfrm>
            <a:prstGeom prst="moon">
              <a:avLst>
                <a:gd name="adj" fmla="val 50000"/>
              </a:avLst>
            </a:prstGeom>
            <a:solidFill>
              <a:srgbClr val="FF7C80"/>
            </a:solidFill>
            <a:ln w="38100">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5164" name="Oval 58"/>
            <p:cNvSpPr>
              <a:spLocks noChangeArrowheads="1"/>
            </p:cNvSpPr>
            <p:nvPr/>
          </p:nvSpPr>
          <p:spPr bwMode="auto">
            <a:xfrm>
              <a:off x="720" y="576"/>
              <a:ext cx="48" cy="48"/>
            </a:xfrm>
            <a:prstGeom prst="ellipse">
              <a:avLst/>
            </a:prstGeom>
            <a:solidFill>
              <a:schemeClr val="tx1"/>
            </a:solidFill>
            <a:ln w="952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175165" name="Group 59"/>
          <p:cNvGrpSpPr>
            <a:grpSpLocks/>
          </p:cNvGrpSpPr>
          <p:nvPr/>
        </p:nvGrpSpPr>
        <p:grpSpPr bwMode="auto">
          <a:xfrm>
            <a:off x="3733800" y="3886200"/>
            <a:ext cx="1447800" cy="685800"/>
            <a:chOff x="576" y="432"/>
            <a:chExt cx="912" cy="432"/>
          </a:xfrm>
        </p:grpSpPr>
        <p:sp>
          <p:nvSpPr>
            <p:cNvPr id="175166" name="Oval 60"/>
            <p:cNvSpPr>
              <a:spLocks noChangeArrowheads="1"/>
            </p:cNvSpPr>
            <p:nvPr/>
          </p:nvSpPr>
          <p:spPr bwMode="auto">
            <a:xfrm>
              <a:off x="576" y="480"/>
              <a:ext cx="720" cy="336"/>
            </a:xfrm>
            <a:prstGeom prst="ellipse">
              <a:avLst/>
            </a:prstGeom>
            <a:solidFill>
              <a:srgbClr val="FF7C80"/>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5167" name="AutoShape 61"/>
            <p:cNvSpPr>
              <a:spLocks noChangeArrowheads="1"/>
            </p:cNvSpPr>
            <p:nvPr/>
          </p:nvSpPr>
          <p:spPr bwMode="auto">
            <a:xfrm>
              <a:off x="1248" y="432"/>
              <a:ext cx="240" cy="432"/>
            </a:xfrm>
            <a:prstGeom prst="moon">
              <a:avLst>
                <a:gd name="adj" fmla="val 50000"/>
              </a:avLst>
            </a:prstGeom>
            <a:solidFill>
              <a:srgbClr val="FF7C80"/>
            </a:solidFill>
            <a:ln w="38100">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5168" name="Oval 62"/>
            <p:cNvSpPr>
              <a:spLocks noChangeArrowheads="1"/>
            </p:cNvSpPr>
            <p:nvPr/>
          </p:nvSpPr>
          <p:spPr bwMode="auto">
            <a:xfrm>
              <a:off x="720" y="576"/>
              <a:ext cx="48" cy="48"/>
            </a:xfrm>
            <a:prstGeom prst="ellipse">
              <a:avLst/>
            </a:prstGeom>
            <a:solidFill>
              <a:schemeClr val="tx1"/>
            </a:solidFill>
            <a:ln w="952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175169" name="Group 63"/>
          <p:cNvGrpSpPr>
            <a:grpSpLocks/>
          </p:cNvGrpSpPr>
          <p:nvPr/>
        </p:nvGrpSpPr>
        <p:grpSpPr bwMode="auto">
          <a:xfrm>
            <a:off x="2667000" y="3505200"/>
            <a:ext cx="1447800" cy="685800"/>
            <a:chOff x="576" y="432"/>
            <a:chExt cx="912" cy="432"/>
          </a:xfrm>
        </p:grpSpPr>
        <p:sp>
          <p:nvSpPr>
            <p:cNvPr id="175170" name="Oval 64"/>
            <p:cNvSpPr>
              <a:spLocks noChangeArrowheads="1"/>
            </p:cNvSpPr>
            <p:nvPr/>
          </p:nvSpPr>
          <p:spPr bwMode="auto">
            <a:xfrm>
              <a:off x="576" y="480"/>
              <a:ext cx="720" cy="336"/>
            </a:xfrm>
            <a:prstGeom prst="ellipse">
              <a:avLst/>
            </a:prstGeom>
            <a:solidFill>
              <a:srgbClr val="FF7C80"/>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5171" name="AutoShape 65"/>
            <p:cNvSpPr>
              <a:spLocks noChangeArrowheads="1"/>
            </p:cNvSpPr>
            <p:nvPr/>
          </p:nvSpPr>
          <p:spPr bwMode="auto">
            <a:xfrm>
              <a:off x="1248" y="432"/>
              <a:ext cx="240" cy="432"/>
            </a:xfrm>
            <a:prstGeom prst="moon">
              <a:avLst>
                <a:gd name="adj" fmla="val 50000"/>
              </a:avLst>
            </a:prstGeom>
            <a:solidFill>
              <a:srgbClr val="FF7C80"/>
            </a:solidFill>
            <a:ln w="38100">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5172" name="Oval 66"/>
            <p:cNvSpPr>
              <a:spLocks noChangeArrowheads="1"/>
            </p:cNvSpPr>
            <p:nvPr/>
          </p:nvSpPr>
          <p:spPr bwMode="auto">
            <a:xfrm>
              <a:off x="720" y="576"/>
              <a:ext cx="48" cy="48"/>
            </a:xfrm>
            <a:prstGeom prst="ellipse">
              <a:avLst/>
            </a:prstGeom>
            <a:solidFill>
              <a:schemeClr val="tx1"/>
            </a:solidFill>
            <a:ln w="9525">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175173" name="Group 67"/>
          <p:cNvGrpSpPr>
            <a:grpSpLocks/>
          </p:cNvGrpSpPr>
          <p:nvPr/>
        </p:nvGrpSpPr>
        <p:grpSpPr bwMode="auto">
          <a:xfrm flipH="1">
            <a:off x="1371600" y="2819400"/>
            <a:ext cx="5827713" cy="2728913"/>
            <a:chOff x="864" y="1776"/>
            <a:chExt cx="3671" cy="1719"/>
          </a:xfrm>
        </p:grpSpPr>
        <p:sp>
          <p:nvSpPr>
            <p:cNvPr id="175174" name="Oval 68"/>
            <p:cNvSpPr>
              <a:spLocks noChangeArrowheads="1"/>
            </p:cNvSpPr>
            <p:nvPr/>
          </p:nvSpPr>
          <p:spPr bwMode="auto">
            <a:xfrm>
              <a:off x="2643" y="2950"/>
              <a:ext cx="583" cy="203"/>
            </a:xfrm>
            <a:prstGeom prst="ellipse">
              <a:avLst/>
            </a:prstGeom>
            <a:noFill/>
            <a:ln w="9525" algn="ctr">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5175" name="Oval 69"/>
            <p:cNvSpPr>
              <a:spLocks noChangeArrowheads="1"/>
            </p:cNvSpPr>
            <p:nvPr/>
          </p:nvSpPr>
          <p:spPr bwMode="auto">
            <a:xfrm>
              <a:off x="3329" y="3196"/>
              <a:ext cx="583" cy="203"/>
            </a:xfrm>
            <a:prstGeom prst="ellipse">
              <a:avLst/>
            </a:prstGeom>
            <a:noFill/>
            <a:ln w="9525" algn="ctr">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5176" name="Oval 70"/>
            <p:cNvSpPr>
              <a:spLocks noChangeArrowheads="1"/>
            </p:cNvSpPr>
            <p:nvPr/>
          </p:nvSpPr>
          <p:spPr bwMode="auto">
            <a:xfrm>
              <a:off x="2060" y="2747"/>
              <a:ext cx="583" cy="203"/>
            </a:xfrm>
            <a:prstGeom prst="ellipse">
              <a:avLst/>
            </a:prstGeom>
            <a:noFill/>
            <a:ln w="9525" algn="ctr">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5177" name="Freeform 71"/>
            <p:cNvSpPr>
              <a:spLocks/>
            </p:cNvSpPr>
            <p:nvPr/>
          </p:nvSpPr>
          <p:spPr bwMode="auto">
            <a:xfrm>
              <a:off x="2199" y="2240"/>
              <a:ext cx="1167" cy="672"/>
            </a:xfrm>
            <a:custGeom>
              <a:avLst/>
              <a:gdLst>
                <a:gd name="T0" fmla="*/ 0 w 1932"/>
                <a:gd name="T1" fmla="*/ 30 h 1113"/>
                <a:gd name="T2" fmla="*/ 14 w 1932"/>
                <a:gd name="T3" fmla="*/ 30 h 1113"/>
                <a:gd name="T4" fmla="*/ 22 w 1932"/>
                <a:gd name="T5" fmla="*/ 21 h 1113"/>
                <a:gd name="T6" fmla="*/ 31 w 1932"/>
                <a:gd name="T7" fmla="*/ 17 h 1113"/>
                <a:gd name="T8" fmla="*/ 39 w 1932"/>
                <a:gd name="T9" fmla="*/ 21 h 1113"/>
                <a:gd name="T10" fmla="*/ 56 w 1932"/>
                <a:gd name="T11" fmla="*/ 20 h 1113"/>
                <a:gd name="T12" fmla="*/ 31 w 1932"/>
                <a:gd name="T13" fmla="*/ 1 h 1113"/>
                <a:gd name="T14" fmla="*/ 10 w 1932"/>
                <a:gd name="T15" fmla="*/ 11 h 1113"/>
                <a:gd name="T16" fmla="*/ 0 w 1932"/>
                <a:gd name="T17" fmla="*/ 30 h 11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32"/>
                <a:gd name="T28" fmla="*/ 0 h 1113"/>
                <a:gd name="T29" fmla="*/ 1932 w 1932"/>
                <a:gd name="T30" fmla="*/ 1113 h 11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32" h="1113">
                  <a:moveTo>
                    <a:pt x="0" y="1009"/>
                  </a:moveTo>
                  <a:cubicBezTo>
                    <a:pt x="24" y="1113"/>
                    <a:pt x="352" y="1061"/>
                    <a:pt x="480" y="1009"/>
                  </a:cubicBezTo>
                  <a:cubicBezTo>
                    <a:pt x="608" y="957"/>
                    <a:pt x="673" y="766"/>
                    <a:pt x="768" y="697"/>
                  </a:cubicBezTo>
                  <a:cubicBezTo>
                    <a:pt x="863" y="628"/>
                    <a:pt x="956" y="590"/>
                    <a:pt x="1048" y="593"/>
                  </a:cubicBezTo>
                  <a:cubicBezTo>
                    <a:pt x="1140" y="596"/>
                    <a:pt x="1180" y="698"/>
                    <a:pt x="1320" y="713"/>
                  </a:cubicBezTo>
                  <a:cubicBezTo>
                    <a:pt x="1460" y="728"/>
                    <a:pt x="1932" y="792"/>
                    <a:pt x="1888" y="681"/>
                  </a:cubicBezTo>
                  <a:cubicBezTo>
                    <a:pt x="1844" y="570"/>
                    <a:pt x="1315" y="98"/>
                    <a:pt x="1056" y="49"/>
                  </a:cubicBezTo>
                  <a:cubicBezTo>
                    <a:pt x="797" y="0"/>
                    <a:pt x="512" y="225"/>
                    <a:pt x="336" y="385"/>
                  </a:cubicBezTo>
                  <a:cubicBezTo>
                    <a:pt x="160" y="545"/>
                    <a:pt x="70" y="879"/>
                    <a:pt x="0" y="1009"/>
                  </a:cubicBezTo>
                  <a:close/>
                </a:path>
              </a:pathLst>
            </a:custGeom>
            <a:solidFill>
              <a:srgbClr val="6666FF"/>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5178" name="Freeform 72"/>
            <p:cNvSpPr>
              <a:spLocks/>
            </p:cNvSpPr>
            <p:nvPr/>
          </p:nvSpPr>
          <p:spPr bwMode="auto">
            <a:xfrm>
              <a:off x="2784" y="2448"/>
              <a:ext cx="1166" cy="673"/>
            </a:xfrm>
            <a:custGeom>
              <a:avLst/>
              <a:gdLst>
                <a:gd name="T0" fmla="*/ 0 w 1932"/>
                <a:gd name="T1" fmla="*/ 30 h 1113"/>
                <a:gd name="T2" fmla="*/ 14 w 1932"/>
                <a:gd name="T3" fmla="*/ 30 h 1113"/>
                <a:gd name="T4" fmla="*/ 22 w 1932"/>
                <a:gd name="T5" fmla="*/ 21 h 1113"/>
                <a:gd name="T6" fmla="*/ 31 w 1932"/>
                <a:gd name="T7" fmla="*/ 18 h 1113"/>
                <a:gd name="T8" fmla="*/ 39 w 1932"/>
                <a:gd name="T9" fmla="*/ 21 h 1113"/>
                <a:gd name="T10" fmla="*/ 55 w 1932"/>
                <a:gd name="T11" fmla="*/ 20 h 1113"/>
                <a:gd name="T12" fmla="*/ 31 w 1932"/>
                <a:gd name="T13" fmla="*/ 1 h 1113"/>
                <a:gd name="T14" fmla="*/ 10 w 1932"/>
                <a:gd name="T15" fmla="*/ 11 h 1113"/>
                <a:gd name="T16" fmla="*/ 0 w 1932"/>
                <a:gd name="T17" fmla="*/ 30 h 11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32"/>
                <a:gd name="T28" fmla="*/ 0 h 1113"/>
                <a:gd name="T29" fmla="*/ 1932 w 1932"/>
                <a:gd name="T30" fmla="*/ 1113 h 11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32" h="1113">
                  <a:moveTo>
                    <a:pt x="0" y="1009"/>
                  </a:moveTo>
                  <a:cubicBezTo>
                    <a:pt x="24" y="1113"/>
                    <a:pt x="352" y="1061"/>
                    <a:pt x="480" y="1009"/>
                  </a:cubicBezTo>
                  <a:cubicBezTo>
                    <a:pt x="608" y="957"/>
                    <a:pt x="673" y="766"/>
                    <a:pt x="768" y="697"/>
                  </a:cubicBezTo>
                  <a:cubicBezTo>
                    <a:pt x="863" y="628"/>
                    <a:pt x="956" y="590"/>
                    <a:pt x="1048" y="593"/>
                  </a:cubicBezTo>
                  <a:cubicBezTo>
                    <a:pt x="1140" y="596"/>
                    <a:pt x="1180" y="698"/>
                    <a:pt x="1320" y="713"/>
                  </a:cubicBezTo>
                  <a:cubicBezTo>
                    <a:pt x="1460" y="728"/>
                    <a:pt x="1932" y="792"/>
                    <a:pt x="1888" y="681"/>
                  </a:cubicBezTo>
                  <a:cubicBezTo>
                    <a:pt x="1844" y="570"/>
                    <a:pt x="1315" y="98"/>
                    <a:pt x="1056" y="49"/>
                  </a:cubicBezTo>
                  <a:cubicBezTo>
                    <a:pt x="797" y="0"/>
                    <a:pt x="512" y="225"/>
                    <a:pt x="336" y="385"/>
                  </a:cubicBezTo>
                  <a:cubicBezTo>
                    <a:pt x="160" y="545"/>
                    <a:pt x="70" y="879"/>
                    <a:pt x="0" y="1009"/>
                  </a:cubicBezTo>
                  <a:close/>
                </a:path>
              </a:pathLst>
            </a:custGeom>
            <a:solidFill>
              <a:srgbClr val="6666FF"/>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5179" name="Freeform 73"/>
            <p:cNvSpPr>
              <a:spLocks/>
            </p:cNvSpPr>
            <p:nvPr/>
          </p:nvSpPr>
          <p:spPr bwMode="auto">
            <a:xfrm flipH="1">
              <a:off x="1488" y="1776"/>
              <a:ext cx="891" cy="787"/>
            </a:xfrm>
            <a:custGeom>
              <a:avLst/>
              <a:gdLst>
                <a:gd name="T0" fmla="*/ 1 w 1728"/>
                <a:gd name="T1" fmla="*/ 6 h 1664"/>
                <a:gd name="T2" fmla="*/ 6 w 1728"/>
                <a:gd name="T3" fmla="*/ 2 h 1664"/>
                <a:gd name="T4" fmla="*/ 5 w 1728"/>
                <a:gd name="T5" fmla="*/ 0 h 1664"/>
                <a:gd name="T6" fmla="*/ 8 w 1728"/>
                <a:gd name="T7" fmla="*/ 2 h 1664"/>
                <a:gd name="T8" fmla="*/ 16 w 1728"/>
                <a:gd name="T9" fmla="*/ 2 h 1664"/>
                <a:gd name="T10" fmla="*/ 17 w 1728"/>
                <a:gd name="T11" fmla="*/ 4 h 1664"/>
                <a:gd name="T12" fmla="*/ 15 w 1728"/>
                <a:gd name="T13" fmla="*/ 4 h 1664"/>
                <a:gd name="T14" fmla="*/ 13 w 1728"/>
                <a:gd name="T15" fmla="*/ 4 h 1664"/>
                <a:gd name="T16" fmla="*/ 10 w 1728"/>
                <a:gd name="T17" fmla="*/ 3 h 1664"/>
                <a:gd name="T18" fmla="*/ 9 w 1728"/>
                <a:gd name="T19" fmla="*/ 4 h 1664"/>
                <a:gd name="T20" fmla="*/ 8 w 1728"/>
                <a:gd name="T21" fmla="*/ 3 h 1664"/>
                <a:gd name="T22" fmla="*/ 9 w 1728"/>
                <a:gd name="T23" fmla="*/ 4 h 1664"/>
                <a:gd name="T24" fmla="*/ 10 w 1728"/>
                <a:gd name="T25" fmla="*/ 4 h 1664"/>
                <a:gd name="T26" fmla="*/ 13 w 1728"/>
                <a:gd name="T27" fmla="*/ 5 h 1664"/>
                <a:gd name="T28" fmla="*/ 15 w 1728"/>
                <a:gd name="T29" fmla="*/ 4 h 1664"/>
                <a:gd name="T30" fmla="*/ 14 w 1728"/>
                <a:gd name="T31" fmla="*/ 6 h 1664"/>
                <a:gd name="T32" fmla="*/ 10 w 1728"/>
                <a:gd name="T33" fmla="*/ 6 h 1664"/>
                <a:gd name="T34" fmla="*/ 8 w 1728"/>
                <a:gd name="T35" fmla="*/ 6 h 1664"/>
                <a:gd name="T36" fmla="*/ 8 w 1728"/>
                <a:gd name="T37" fmla="*/ 8 h 1664"/>
                <a:gd name="T38" fmla="*/ 2 w 1728"/>
                <a:gd name="T39" fmla="*/ 8 h 1664"/>
                <a:gd name="T40" fmla="*/ 0 w 1728"/>
                <a:gd name="T41" fmla="*/ 6 h 1664"/>
                <a:gd name="T42" fmla="*/ 1 w 1728"/>
                <a:gd name="T43" fmla="*/ 6 h 166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728"/>
                <a:gd name="T67" fmla="*/ 0 h 1664"/>
                <a:gd name="T68" fmla="*/ 1728 w 1728"/>
                <a:gd name="T69" fmla="*/ 1664 h 166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728" h="1664">
                  <a:moveTo>
                    <a:pt x="96" y="1152"/>
                  </a:moveTo>
                  <a:lnTo>
                    <a:pt x="576" y="432"/>
                  </a:lnTo>
                  <a:lnTo>
                    <a:pt x="480" y="0"/>
                  </a:lnTo>
                  <a:lnTo>
                    <a:pt x="864" y="336"/>
                  </a:lnTo>
                  <a:lnTo>
                    <a:pt x="1680" y="480"/>
                  </a:lnTo>
                  <a:lnTo>
                    <a:pt x="1728" y="816"/>
                  </a:lnTo>
                  <a:lnTo>
                    <a:pt x="1536" y="672"/>
                  </a:lnTo>
                  <a:lnTo>
                    <a:pt x="1344" y="816"/>
                  </a:lnTo>
                  <a:lnTo>
                    <a:pt x="1056" y="624"/>
                  </a:lnTo>
                  <a:lnTo>
                    <a:pt x="960" y="720"/>
                  </a:lnTo>
                  <a:lnTo>
                    <a:pt x="805" y="619"/>
                  </a:lnTo>
                  <a:lnTo>
                    <a:pt x="960" y="864"/>
                  </a:lnTo>
                  <a:lnTo>
                    <a:pt x="1056" y="720"/>
                  </a:lnTo>
                  <a:lnTo>
                    <a:pt x="1344" y="912"/>
                  </a:lnTo>
                  <a:lnTo>
                    <a:pt x="1536" y="768"/>
                  </a:lnTo>
                  <a:lnTo>
                    <a:pt x="1488" y="1056"/>
                  </a:lnTo>
                  <a:lnTo>
                    <a:pt x="1008" y="1104"/>
                  </a:lnTo>
                  <a:lnTo>
                    <a:pt x="816" y="1104"/>
                  </a:lnTo>
                  <a:lnTo>
                    <a:pt x="816" y="1584"/>
                  </a:lnTo>
                  <a:cubicBezTo>
                    <a:pt x="712" y="1664"/>
                    <a:pt x="328" y="1648"/>
                    <a:pt x="192" y="1584"/>
                  </a:cubicBezTo>
                  <a:cubicBezTo>
                    <a:pt x="56" y="1520"/>
                    <a:pt x="16" y="1272"/>
                    <a:pt x="0" y="1200"/>
                  </a:cubicBezTo>
                  <a:lnTo>
                    <a:pt x="96" y="1152"/>
                  </a:lnTo>
                  <a:close/>
                </a:path>
              </a:pathLst>
            </a:custGeom>
            <a:solidFill>
              <a:srgbClr val="6666FF"/>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5180" name="Oval 74"/>
            <p:cNvSpPr>
              <a:spLocks noChangeArrowheads="1"/>
            </p:cNvSpPr>
            <p:nvPr/>
          </p:nvSpPr>
          <p:spPr bwMode="auto">
            <a:xfrm flipH="1">
              <a:off x="1986" y="1979"/>
              <a:ext cx="74" cy="68"/>
            </a:xfrm>
            <a:prstGeom prst="ellipse">
              <a:avLst/>
            </a:prstGeom>
            <a:solidFill>
              <a:schemeClr val="bg1"/>
            </a:solidFill>
            <a:ln w="38100" algn="ctr">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5181" name="Freeform 75"/>
            <p:cNvSpPr>
              <a:spLocks/>
            </p:cNvSpPr>
            <p:nvPr/>
          </p:nvSpPr>
          <p:spPr bwMode="auto">
            <a:xfrm>
              <a:off x="3414" y="2530"/>
              <a:ext cx="1121" cy="826"/>
            </a:xfrm>
            <a:custGeom>
              <a:avLst/>
              <a:gdLst>
                <a:gd name="T0" fmla="*/ 53 w 1856"/>
                <a:gd name="T1" fmla="*/ 1 h 1367"/>
                <a:gd name="T2" fmla="*/ 38 w 1856"/>
                <a:gd name="T3" fmla="*/ 15 h 1367"/>
                <a:gd name="T4" fmla="*/ 18 w 1856"/>
                <a:gd name="T5" fmla="*/ 13 h 1367"/>
                <a:gd name="T6" fmla="*/ 2 w 1856"/>
                <a:gd name="T7" fmla="*/ 25 h 1367"/>
                <a:gd name="T8" fmla="*/ 3 w 1856"/>
                <a:gd name="T9" fmla="*/ 37 h 1367"/>
                <a:gd name="T10" fmla="*/ 14 w 1856"/>
                <a:gd name="T11" fmla="*/ 38 h 1367"/>
                <a:gd name="T12" fmla="*/ 22 w 1856"/>
                <a:gd name="T13" fmla="*/ 27 h 1367"/>
                <a:gd name="T14" fmla="*/ 46 w 1856"/>
                <a:gd name="T15" fmla="*/ 22 h 1367"/>
                <a:gd name="T16" fmla="*/ 53 w 1856"/>
                <a:gd name="T17" fmla="*/ 1 h 13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56"/>
                <a:gd name="T28" fmla="*/ 0 h 1367"/>
                <a:gd name="T29" fmla="*/ 1856 w 1856"/>
                <a:gd name="T30" fmla="*/ 1367 h 13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56" h="1367">
                  <a:moveTo>
                    <a:pt x="1809" y="47"/>
                  </a:moveTo>
                  <a:cubicBezTo>
                    <a:pt x="1762" y="0"/>
                    <a:pt x="1486" y="434"/>
                    <a:pt x="1289" y="495"/>
                  </a:cubicBezTo>
                  <a:cubicBezTo>
                    <a:pt x="1092" y="556"/>
                    <a:pt x="825" y="354"/>
                    <a:pt x="625" y="415"/>
                  </a:cubicBezTo>
                  <a:cubicBezTo>
                    <a:pt x="425" y="476"/>
                    <a:pt x="176" y="719"/>
                    <a:pt x="88" y="862"/>
                  </a:cubicBezTo>
                  <a:cubicBezTo>
                    <a:pt x="0" y="1006"/>
                    <a:pt x="32" y="1201"/>
                    <a:pt x="98" y="1275"/>
                  </a:cubicBezTo>
                  <a:cubicBezTo>
                    <a:pt x="163" y="1349"/>
                    <a:pt x="374" y="1367"/>
                    <a:pt x="483" y="1306"/>
                  </a:cubicBezTo>
                  <a:cubicBezTo>
                    <a:pt x="593" y="1244"/>
                    <a:pt x="572" y="998"/>
                    <a:pt x="753" y="909"/>
                  </a:cubicBezTo>
                  <a:cubicBezTo>
                    <a:pt x="934" y="820"/>
                    <a:pt x="1393" y="919"/>
                    <a:pt x="1569" y="775"/>
                  </a:cubicBezTo>
                  <a:cubicBezTo>
                    <a:pt x="1745" y="631"/>
                    <a:pt x="1856" y="94"/>
                    <a:pt x="1809" y="47"/>
                  </a:cubicBezTo>
                  <a:close/>
                </a:path>
              </a:pathLst>
            </a:custGeom>
            <a:solidFill>
              <a:srgbClr val="6666FF"/>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nvGrpSpPr>
            <p:cNvPr id="175182" name="Group 76"/>
            <p:cNvGrpSpPr>
              <a:grpSpLocks/>
            </p:cNvGrpSpPr>
            <p:nvPr/>
          </p:nvGrpSpPr>
          <p:grpSpPr bwMode="auto">
            <a:xfrm>
              <a:off x="864" y="1872"/>
              <a:ext cx="3047" cy="1623"/>
              <a:chOff x="209" y="768"/>
              <a:chExt cx="5046" cy="2688"/>
            </a:xfrm>
          </p:grpSpPr>
          <p:sp>
            <p:nvSpPr>
              <p:cNvPr id="175183" name="Oval 77"/>
              <p:cNvSpPr>
                <a:spLocks noChangeArrowheads="1"/>
              </p:cNvSpPr>
              <p:nvPr/>
            </p:nvSpPr>
            <p:spPr bwMode="auto">
              <a:xfrm>
                <a:off x="2122" y="2712"/>
                <a:ext cx="966" cy="336"/>
              </a:xfrm>
              <a:prstGeom prst="ellipse">
                <a:avLst/>
              </a:prstGeom>
              <a:noFill/>
              <a:ln w="9525" algn="ctr">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5184" name="Oval 78"/>
              <p:cNvSpPr>
                <a:spLocks noChangeArrowheads="1"/>
              </p:cNvSpPr>
              <p:nvPr/>
            </p:nvSpPr>
            <p:spPr bwMode="auto">
              <a:xfrm>
                <a:off x="3258" y="3120"/>
                <a:ext cx="966" cy="336"/>
              </a:xfrm>
              <a:prstGeom prst="ellipse">
                <a:avLst/>
              </a:prstGeom>
              <a:noFill/>
              <a:ln w="9525" algn="ctr">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5185" name="Oval 79"/>
              <p:cNvSpPr>
                <a:spLocks noChangeArrowheads="1"/>
              </p:cNvSpPr>
              <p:nvPr/>
            </p:nvSpPr>
            <p:spPr bwMode="auto">
              <a:xfrm>
                <a:off x="1156" y="2376"/>
                <a:ext cx="966" cy="336"/>
              </a:xfrm>
              <a:prstGeom prst="ellipse">
                <a:avLst/>
              </a:prstGeom>
              <a:noFill/>
              <a:ln w="9525" algn="ctr">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5186" name="Freeform 80"/>
              <p:cNvSpPr>
                <a:spLocks/>
              </p:cNvSpPr>
              <p:nvPr/>
            </p:nvSpPr>
            <p:spPr bwMode="auto">
              <a:xfrm>
                <a:off x="1387" y="1536"/>
                <a:ext cx="1932" cy="1113"/>
              </a:xfrm>
              <a:custGeom>
                <a:avLst/>
                <a:gdLst>
                  <a:gd name="T0" fmla="*/ 0 w 1932"/>
                  <a:gd name="T1" fmla="*/ 1009 h 1113"/>
                  <a:gd name="T2" fmla="*/ 480 w 1932"/>
                  <a:gd name="T3" fmla="*/ 1009 h 1113"/>
                  <a:gd name="T4" fmla="*/ 768 w 1932"/>
                  <a:gd name="T5" fmla="*/ 697 h 1113"/>
                  <a:gd name="T6" fmla="*/ 1048 w 1932"/>
                  <a:gd name="T7" fmla="*/ 593 h 1113"/>
                  <a:gd name="T8" fmla="*/ 1320 w 1932"/>
                  <a:gd name="T9" fmla="*/ 713 h 1113"/>
                  <a:gd name="T10" fmla="*/ 1888 w 1932"/>
                  <a:gd name="T11" fmla="*/ 681 h 1113"/>
                  <a:gd name="T12" fmla="*/ 1056 w 1932"/>
                  <a:gd name="T13" fmla="*/ 49 h 1113"/>
                  <a:gd name="T14" fmla="*/ 336 w 1932"/>
                  <a:gd name="T15" fmla="*/ 385 h 1113"/>
                  <a:gd name="T16" fmla="*/ 0 w 1932"/>
                  <a:gd name="T17" fmla="*/ 1009 h 11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32"/>
                  <a:gd name="T28" fmla="*/ 0 h 1113"/>
                  <a:gd name="T29" fmla="*/ 1932 w 1932"/>
                  <a:gd name="T30" fmla="*/ 1113 h 11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32" h="1113">
                    <a:moveTo>
                      <a:pt x="0" y="1009"/>
                    </a:moveTo>
                    <a:cubicBezTo>
                      <a:pt x="24" y="1113"/>
                      <a:pt x="352" y="1061"/>
                      <a:pt x="480" y="1009"/>
                    </a:cubicBezTo>
                    <a:cubicBezTo>
                      <a:pt x="608" y="957"/>
                      <a:pt x="673" y="766"/>
                      <a:pt x="768" y="697"/>
                    </a:cubicBezTo>
                    <a:cubicBezTo>
                      <a:pt x="863" y="628"/>
                      <a:pt x="956" y="590"/>
                      <a:pt x="1048" y="593"/>
                    </a:cubicBezTo>
                    <a:cubicBezTo>
                      <a:pt x="1140" y="596"/>
                      <a:pt x="1180" y="698"/>
                      <a:pt x="1320" y="713"/>
                    </a:cubicBezTo>
                    <a:cubicBezTo>
                      <a:pt x="1460" y="728"/>
                      <a:pt x="1932" y="792"/>
                      <a:pt x="1888" y="681"/>
                    </a:cubicBezTo>
                    <a:cubicBezTo>
                      <a:pt x="1844" y="570"/>
                      <a:pt x="1315" y="98"/>
                      <a:pt x="1056" y="49"/>
                    </a:cubicBezTo>
                    <a:cubicBezTo>
                      <a:pt x="797" y="0"/>
                      <a:pt x="512" y="225"/>
                      <a:pt x="336" y="385"/>
                    </a:cubicBezTo>
                    <a:cubicBezTo>
                      <a:pt x="160" y="545"/>
                      <a:pt x="70" y="879"/>
                      <a:pt x="0" y="1009"/>
                    </a:cubicBezTo>
                    <a:close/>
                  </a:path>
                </a:pathLst>
              </a:custGeom>
              <a:solidFill>
                <a:srgbClr val="FF0000"/>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5187" name="Freeform 81"/>
              <p:cNvSpPr>
                <a:spLocks/>
              </p:cNvSpPr>
              <p:nvPr/>
            </p:nvSpPr>
            <p:spPr bwMode="auto">
              <a:xfrm>
                <a:off x="2353" y="1900"/>
                <a:ext cx="1932" cy="1113"/>
              </a:xfrm>
              <a:custGeom>
                <a:avLst/>
                <a:gdLst>
                  <a:gd name="T0" fmla="*/ 0 w 1932"/>
                  <a:gd name="T1" fmla="*/ 1009 h 1113"/>
                  <a:gd name="T2" fmla="*/ 480 w 1932"/>
                  <a:gd name="T3" fmla="*/ 1009 h 1113"/>
                  <a:gd name="T4" fmla="*/ 768 w 1932"/>
                  <a:gd name="T5" fmla="*/ 697 h 1113"/>
                  <a:gd name="T6" fmla="*/ 1048 w 1932"/>
                  <a:gd name="T7" fmla="*/ 593 h 1113"/>
                  <a:gd name="T8" fmla="*/ 1320 w 1932"/>
                  <a:gd name="T9" fmla="*/ 713 h 1113"/>
                  <a:gd name="T10" fmla="*/ 1888 w 1932"/>
                  <a:gd name="T11" fmla="*/ 681 h 1113"/>
                  <a:gd name="T12" fmla="*/ 1056 w 1932"/>
                  <a:gd name="T13" fmla="*/ 49 h 1113"/>
                  <a:gd name="T14" fmla="*/ 336 w 1932"/>
                  <a:gd name="T15" fmla="*/ 385 h 1113"/>
                  <a:gd name="T16" fmla="*/ 0 w 1932"/>
                  <a:gd name="T17" fmla="*/ 1009 h 11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32"/>
                  <a:gd name="T28" fmla="*/ 0 h 1113"/>
                  <a:gd name="T29" fmla="*/ 1932 w 1932"/>
                  <a:gd name="T30" fmla="*/ 1113 h 11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32" h="1113">
                    <a:moveTo>
                      <a:pt x="0" y="1009"/>
                    </a:moveTo>
                    <a:cubicBezTo>
                      <a:pt x="24" y="1113"/>
                      <a:pt x="352" y="1061"/>
                      <a:pt x="480" y="1009"/>
                    </a:cubicBezTo>
                    <a:cubicBezTo>
                      <a:pt x="608" y="957"/>
                      <a:pt x="673" y="766"/>
                      <a:pt x="768" y="697"/>
                    </a:cubicBezTo>
                    <a:cubicBezTo>
                      <a:pt x="863" y="628"/>
                      <a:pt x="956" y="590"/>
                      <a:pt x="1048" y="593"/>
                    </a:cubicBezTo>
                    <a:cubicBezTo>
                      <a:pt x="1140" y="596"/>
                      <a:pt x="1180" y="698"/>
                      <a:pt x="1320" y="713"/>
                    </a:cubicBezTo>
                    <a:cubicBezTo>
                      <a:pt x="1460" y="728"/>
                      <a:pt x="1932" y="792"/>
                      <a:pt x="1888" y="681"/>
                    </a:cubicBezTo>
                    <a:cubicBezTo>
                      <a:pt x="1844" y="570"/>
                      <a:pt x="1315" y="98"/>
                      <a:pt x="1056" y="49"/>
                    </a:cubicBezTo>
                    <a:cubicBezTo>
                      <a:pt x="797" y="0"/>
                      <a:pt x="512" y="225"/>
                      <a:pt x="336" y="385"/>
                    </a:cubicBezTo>
                    <a:cubicBezTo>
                      <a:pt x="160" y="545"/>
                      <a:pt x="70" y="879"/>
                      <a:pt x="0" y="1009"/>
                    </a:cubicBezTo>
                    <a:close/>
                  </a:path>
                </a:pathLst>
              </a:custGeom>
              <a:solidFill>
                <a:srgbClr val="FF0000"/>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nvGrpSpPr>
              <p:cNvPr id="175188" name="Group 82"/>
              <p:cNvGrpSpPr>
                <a:grpSpLocks/>
              </p:cNvGrpSpPr>
              <p:nvPr/>
            </p:nvGrpSpPr>
            <p:grpSpPr bwMode="auto">
              <a:xfrm flipH="1">
                <a:off x="209" y="768"/>
                <a:ext cx="1475" cy="1304"/>
                <a:chOff x="3552" y="2736"/>
                <a:chExt cx="1475" cy="1304"/>
              </a:xfrm>
            </p:grpSpPr>
            <p:sp>
              <p:nvSpPr>
                <p:cNvPr id="175189" name="Freeform 83"/>
                <p:cNvSpPr>
                  <a:spLocks/>
                </p:cNvSpPr>
                <p:nvPr/>
              </p:nvSpPr>
              <p:spPr bwMode="auto">
                <a:xfrm>
                  <a:off x="3552" y="2736"/>
                  <a:ext cx="1475" cy="1304"/>
                </a:xfrm>
                <a:custGeom>
                  <a:avLst/>
                  <a:gdLst>
                    <a:gd name="T0" fmla="*/ 32 w 1728"/>
                    <a:gd name="T1" fmla="*/ 209 h 1664"/>
                    <a:gd name="T2" fmla="*/ 190 w 1728"/>
                    <a:gd name="T3" fmla="*/ 78 h 1664"/>
                    <a:gd name="T4" fmla="*/ 159 w 1728"/>
                    <a:gd name="T5" fmla="*/ 0 h 1664"/>
                    <a:gd name="T6" fmla="*/ 286 w 1728"/>
                    <a:gd name="T7" fmla="*/ 61 h 1664"/>
                    <a:gd name="T8" fmla="*/ 555 w 1728"/>
                    <a:gd name="T9" fmla="*/ 87 h 1664"/>
                    <a:gd name="T10" fmla="*/ 571 w 1728"/>
                    <a:gd name="T11" fmla="*/ 148 h 1664"/>
                    <a:gd name="T12" fmla="*/ 507 w 1728"/>
                    <a:gd name="T13" fmla="*/ 122 h 1664"/>
                    <a:gd name="T14" fmla="*/ 444 w 1728"/>
                    <a:gd name="T15" fmla="*/ 148 h 1664"/>
                    <a:gd name="T16" fmla="*/ 348 w 1728"/>
                    <a:gd name="T17" fmla="*/ 113 h 1664"/>
                    <a:gd name="T18" fmla="*/ 317 w 1728"/>
                    <a:gd name="T19" fmla="*/ 130 h 1664"/>
                    <a:gd name="T20" fmla="*/ 265 w 1728"/>
                    <a:gd name="T21" fmla="*/ 112 h 1664"/>
                    <a:gd name="T22" fmla="*/ 317 w 1728"/>
                    <a:gd name="T23" fmla="*/ 157 h 1664"/>
                    <a:gd name="T24" fmla="*/ 348 w 1728"/>
                    <a:gd name="T25" fmla="*/ 130 h 1664"/>
                    <a:gd name="T26" fmla="*/ 444 w 1728"/>
                    <a:gd name="T27" fmla="*/ 166 h 1664"/>
                    <a:gd name="T28" fmla="*/ 507 w 1728"/>
                    <a:gd name="T29" fmla="*/ 139 h 1664"/>
                    <a:gd name="T30" fmla="*/ 491 w 1728"/>
                    <a:gd name="T31" fmla="*/ 192 h 1664"/>
                    <a:gd name="T32" fmla="*/ 333 w 1728"/>
                    <a:gd name="T33" fmla="*/ 200 h 1664"/>
                    <a:gd name="T34" fmla="*/ 270 w 1728"/>
                    <a:gd name="T35" fmla="*/ 200 h 1664"/>
                    <a:gd name="T36" fmla="*/ 270 w 1728"/>
                    <a:gd name="T37" fmla="*/ 288 h 1664"/>
                    <a:gd name="T38" fmla="*/ 63 w 1728"/>
                    <a:gd name="T39" fmla="*/ 288 h 1664"/>
                    <a:gd name="T40" fmla="*/ 0 w 1728"/>
                    <a:gd name="T41" fmla="*/ 218 h 1664"/>
                    <a:gd name="T42" fmla="*/ 32 w 1728"/>
                    <a:gd name="T43" fmla="*/ 209 h 166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728"/>
                    <a:gd name="T67" fmla="*/ 0 h 1664"/>
                    <a:gd name="T68" fmla="*/ 1728 w 1728"/>
                    <a:gd name="T69" fmla="*/ 1664 h 166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728" h="1664">
                      <a:moveTo>
                        <a:pt x="96" y="1152"/>
                      </a:moveTo>
                      <a:lnTo>
                        <a:pt x="576" y="432"/>
                      </a:lnTo>
                      <a:lnTo>
                        <a:pt x="480" y="0"/>
                      </a:lnTo>
                      <a:lnTo>
                        <a:pt x="864" y="336"/>
                      </a:lnTo>
                      <a:lnTo>
                        <a:pt x="1680" y="480"/>
                      </a:lnTo>
                      <a:lnTo>
                        <a:pt x="1728" y="816"/>
                      </a:lnTo>
                      <a:lnTo>
                        <a:pt x="1536" y="672"/>
                      </a:lnTo>
                      <a:lnTo>
                        <a:pt x="1344" y="816"/>
                      </a:lnTo>
                      <a:lnTo>
                        <a:pt x="1056" y="624"/>
                      </a:lnTo>
                      <a:lnTo>
                        <a:pt x="960" y="720"/>
                      </a:lnTo>
                      <a:lnTo>
                        <a:pt x="805" y="619"/>
                      </a:lnTo>
                      <a:lnTo>
                        <a:pt x="960" y="864"/>
                      </a:lnTo>
                      <a:lnTo>
                        <a:pt x="1056" y="720"/>
                      </a:lnTo>
                      <a:lnTo>
                        <a:pt x="1344" y="912"/>
                      </a:lnTo>
                      <a:lnTo>
                        <a:pt x="1536" y="768"/>
                      </a:lnTo>
                      <a:lnTo>
                        <a:pt x="1488" y="1056"/>
                      </a:lnTo>
                      <a:lnTo>
                        <a:pt x="1008" y="1104"/>
                      </a:lnTo>
                      <a:lnTo>
                        <a:pt x="816" y="1104"/>
                      </a:lnTo>
                      <a:lnTo>
                        <a:pt x="816" y="1584"/>
                      </a:lnTo>
                      <a:cubicBezTo>
                        <a:pt x="712" y="1664"/>
                        <a:pt x="328" y="1648"/>
                        <a:pt x="192" y="1584"/>
                      </a:cubicBezTo>
                      <a:cubicBezTo>
                        <a:pt x="56" y="1520"/>
                        <a:pt x="16" y="1272"/>
                        <a:pt x="0" y="1200"/>
                      </a:cubicBezTo>
                      <a:lnTo>
                        <a:pt x="96" y="1152"/>
                      </a:lnTo>
                      <a:close/>
                    </a:path>
                  </a:pathLst>
                </a:custGeom>
                <a:solidFill>
                  <a:srgbClr val="FF0000"/>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5190" name="Oval 84"/>
                <p:cNvSpPr>
                  <a:spLocks noChangeArrowheads="1"/>
                </p:cNvSpPr>
                <p:nvPr/>
              </p:nvSpPr>
              <p:spPr bwMode="auto">
                <a:xfrm>
                  <a:off x="4080" y="3072"/>
                  <a:ext cx="123" cy="113"/>
                </a:xfrm>
                <a:prstGeom prst="ellipse">
                  <a:avLst/>
                </a:prstGeom>
                <a:solidFill>
                  <a:schemeClr val="bg1"/>
                </a:solidFill>
                <a:ln w="38100" algn="ctr">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175191" name="Freeform 85"/>
              <p:cNvSpPr>
                <a:spLocks/>
              </p:cNvSpPr>
              <p:nvPr/>
            </p:nvSpPr>
            <p:spPr bwMode="auto">
              <a:xfrm>
                <a:off x="3399" y="2017"/>
                <a:ext cx="1856" cy="1367"/>
              </a:xfrm>
              <a:custGeom>
                <a:avLst/>
                <a:gdLst>
                  <a:gd name="T0" fmla="*/ 1809 w 1856"/>
                  <a:gd name="T1" fmla="*/ 47 h 1367"/>
                  <a:gd name="T2" fmla="*/ 1289 w 1856"/>
                  <a:gd name="T3" fmla="*/ 495 h 1367"/>
                  <a:gd name="T4" fmla="*/ 625 w 1856"/>
                  <a:gd name="T5" fmla="*/ 415 h 1367"/>
                  <a:gd name="T6" fmla="*/ 88 w 1856"/>
                  <a:gd name="T7" fmla="*/ 862 h 1367"/>
                  <a:gd name="T8" fmla="*/ 98 w 1856"/>
                  <a:gd name="T9" fmla="*/ 1275 h 1367"/>
                  <a:gd name="T10" fmla="*/ 483 w 1856"/>
                  <a:gd name="T11" fmla="*/ 1306 h 1367"/>
                  <a:gd name="T12" fmla="*/ 753 w 1856"/>
                  <a:gd name="T13" fmla="*/ 909 h 1367"/>
                  <a:gd name="T14" fmla="*/ 1569 w 1856"/>
                  <a:gd name="T15" fmla="*/ 775 h 1367"/>
                  <a:gd name="T16" fmla="*/ 1809 w 1856"/>
                  <a:gd name="T17" fmla="*/ 47 h 13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56"/>
                  <a:gd name="T28" fmla="*/ 0 h 1367"/>
                  <a:gd name="T29" fmla="*/ 1856 w 1856"/>
                  <a:gd name="T30" fmla="*/ 1367 h 13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56" h="1367">
                    <a:moveTo>
                      <a:pt x="1809" y="47"/>
                    </a:moveTo>
                    <a:cubicBezTo>
                      <a:pt x="1762" y="0"/>
                      <a:pt x="1486" y="434"/>
                      <a:pt x="1289" y="495"/>
                    </a:cubicBezTo>
                    <a:cubicBezTo>
                      <a:pt x="1092" y="556"/>
                      <a:pt x="825" y="354"/>
                      <a:pt x="625" y="415"/>
                    </a:cubicBezTo>
                    <a:cubicBezTo>
                      <a:pt x="425" y="476"/>
                      <a:pt x="176" y="719"/>
                      <a:pt x="88" y="862"/>
                    </a:cubicBezTo>
                    <a:cubicBezTo>
                      <a:pt x="0" y="1006"/>
                      <a:pt x="32" y="1201"/>
                      <a:pt x="98" y="1275"/>
                    </a:cubicBezTo>
                    <a:cubicBezTo>
                      <a:pt x="163" y="1349"/>
                      <a:pt x="374" y="1367"/>
                      <a:pt x="483" y="1306"/>
                    </a:cubicBezTo>
                    <a:cubicBezTo>
                      <a:pt x="593" y="1244"/>
                      <a:pt x="572" y="998"/>
                      <a:pt x="753" y="909"/>
                    </a:cubicBezTo>
                    <a:cubicBezTo>
                      <a:pt x="934" y="820"/>
                      <a:pt x="1393" y="919"/>
                      <a:pt x="1569" y="775"/>
                    </a:cubicBezTo>
                    <a:cubicBezTo>
                      <a:pt x="1745" y="631"/>
                      <a:pt x="1856" y="94"/>
                      <a:pt x="1809" y="47"/>
                    </a:cubicBezTo>
                    <a:close/>
                  </a:path>
                </a:pathLst>
              </a:custGeom>
              <a:solidFill>
                <a:srgbClr val="FF0000"/>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sp>
        <p:nvSpPr>
          <p:cNvPr id="175192" name="AutoShape 87"/>
          <p:cNvSpPr>
            <a:spLocks noChangeArrowheads="1"/>
          </p:cNvSpPr>
          <p:nvPr/>
        </p:nvSpPr>
        <p:spPr bwMode="auto">
          <a:xfrm>
            <a:off x="5886450" y="1933575"/>
            <a:ext cx="1782763" cy="838200"/>
          </a:xfrm>
          <a:prstGeom prst="cloudCallout">
            <a:avLst>
              <a:gd name="adj1" fmla="val -45190"/>
              <a:gd name="adj2" fmla="val 70074"/>
            </a:avLst>
          </a:prstGeom>
          <a:solidFill>
            <a:schemeClr val="bg1"/>
          </a:solidFill>
          <a:ln w="38100">
            <a:solidFill>
              <a:srgbClr val="0000FF"/>
            </a:solidFill>
            <a:round/>
            <a:headEnd/>
            <a:tailEnd/>
          </a:ln>
        </p:spPr>
        <p:txBody>
          <a:bodyPr anchor="ctr"/>
          <a:lstStyle/>
          <a:p>
            <a:pPr algn="ctr" eaLnBrk="0" hangingPunct="0"/>
            <a:r>
              <a:rPr lang="en-US" sz="2000" dirty="0">
                <a:solidFill>
                  <a:srgbClr val="FFFF00"/>
                </a:solidFill>
                <a:latin typeface="+mj-lt"/>
              </a:rPr>
              <a:t>yum…</a:t>
            </a:r>
          </a:p>
        </p:txBody>
      </p:sp>
      <p:sp>
        <p:nvSpPr>
          <p:cNvPr id="175193" name="Text Box 88"/>
          <p:cNvSpPr txBox="1">
            <a:spLocks noChangeArrowheads="1"/>
          </p:cNvSpPr>
          <p:nvPr/>
        </p:nvSpPr>
        <p:spPr bwMode="auto">
          <a:xfrm>
            <a:off x="7793386" y="2103438"/>
            <a:ext cx="423514" cy="523220"/>
          </a:xfrm>
          <a:prstGeom prst="rect">
            <a:avLst/>
          </a:prstGeom>
          <a:noFill/>
          <a:ln w="9525">
            <a:noFill/>
            <a:miter lim="800000"/>
            <a:headEnd/>
            <a:tailEnd/>
          </a:ln>
        </p:spPr>
        <p:txBody>
          <a:bodyPr wrap="none">
            <a:spAutoFit/>
          </a:bodyPr>
          <a:lstStyle/>
          <a:p>
            <a:pPr algn="r" eaLnBrk="0" hangingPunct="0"/>
            <a:r>
              <a:rPr lang="en-US" sz="2800" dirty="0">
                <a:solidFill>
                  <a:schemeClr val="bg1"/>
                </a:solidFill>
                <a:latin typeface="Arial" panose="020B0604020202020204" pitchFamily="34" charset="0"/>
              </a:rPr>
              <a:t>B</a:t>
            </a:r>
          </a:p>
        </p:txBody>
      </p:sp>
      <p:sp>
        <p:nvSpPr>
          <p:cNvPr id="175194" name="AutoShape 89"/>
          <p:cNvSpPr>
            <a:spLocks noChangeArrowheads="1"/>
          </p:cNvSpPr>
          <p:nvPr/>
        </p:nvSpPr>
        <p:spPr bwMode="auto">
          <a:xfrm>
            <a:off x="6400800" y="2209800"/>
            <a:ext cx="1782763" cy="838200"/>
          </a:xfrm>
          <a:prstGeom prst="cloudCallout">
            <a:avLst>
              <a:gd name="adj1" fmla="val -45190"/>
              <a:gd name="adj2" fmla="val 70074"/>
            </a:avLst>
          </a:prstGeom>
          <a:solidFill>
            <a:schemeClr val="bg1"/>
          </a:solidFill>
          <a:ln w="38100">
            <a:solidFill>
              <a:srgbClr val="FF0000"/>
            </a:solidFill>
            <a:round/>
            <a:headEnd/>
            <a:tailEnd/>
          </a:ln>
        </p:spPr>
        <p:txBody>
          <a:bodyPr anchor="ctr"/>
          <a:lstStyle/>
          <a:p>
            <a:pPr algn="ctr" eaLnBrk="0" hangingPunct="0"/>
            <a:r>
              <a:rPr lang="en-US" sz="2000" dirty="0">
                <a:solidFill>
                  <a:srgbClr val="FFFF00"/>
                </a:solidFill>
                <a:latin typeface="+mj-lt"/>
              </a:rPr>
              <a:t>yum…</a:t>
            </a:r>
          </a:p>
        </p:txBody>
      </p:sp>
      <p:sp>
        <p:nvSpPr>
          <p:cNvPr id="91" name="Footer Placeholder 1"/>
          <p:cNvSpPr>
            <a:spLocks noGrp="1"/>
          </p:cNvSpPr>
          <p:nvPr>
            <p:ph type="ftr" sz="quarter" idx="10"/>
          </p:nvPr>
        </p:nvSpPr>
        <p:spPr>
          <a:xfrm>
            <a:off x="3124200" y="6245225"/>
            <a:ext cx="3124200" cy="476250"/>
          </a:xfrm>
        </p:spPr>
        <p:txBody>
          <a:bodyPr/>
          <a:lstStyle/>
          <a:p>
            <a:r>
              <a:rPr lang="en-US" dirty="0">
                <a:latin typeface="+mj-lt"/>
              </a:rPr>
              <a:t>Art of Multiprocessor Programming</a:t>
            </a:r>
          </a:p>
        </p:txBody>
      </p:sp>
    </p:spTree>
    <p:extLst>
      <p:ext uri="{BB962C8B-B14F-4D97-AF65-F5344CB8AC3E}">
        <p14:creationId xmlns:p14="http://schemas.microsoft.com/office/powerpoint/2010/main" val="1605574205"/>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9BABA93-B26F-6CCF-7A6B-2F049E4889FC}"/>
              </a:ext>
            </a:extLst>
          </p:cNvPr>
          <p:cNvGrpSpPr/>
          <p:nvPr/>
        </p:nvGrpSpPr>
        <p:grpSpPr>
          <a:xfrm>
            <a:off x="806658" y="2067820"/>
            <a:ext cx="1447800" cy="1295400"/>
            <a:chOff x="806658" y="2067820"/>
            <a:chExt cx="1447800" cy="1295400"/>
          </a:xfrm>
        </p:grpSpPr>
        <p:grpSp>
          <p:nvGrpSpPr>
            <p:cNvPr id="3" name="Group 2">
              <a:extLst>
                <a:ext uri="{FF2B5EF4-FFF2-40B4-BE49-F238E27FC236}">
                  <a16:creationId xmlns:a16="http://schemas.microsoft.com/office/drawing/2014/main" id="{D7440055-2A17-1FD3-FE97-7C1CCD59C498}"/>
                </a:ext>
              </a:extLst>
            </p:cNvPr>
            <p:cNvGrpSpPr/>
            <p:nvPr/>
          </p:nvGrpSpPr>
          <p:grpSpPr>
            <a:xfrm>
              <a:off x="806658" y="2067820"/>
              <a:ext cx="1447800" cy="1295400"/>
              <a:chOff x="849313" y="2286000"/>
              <a:chExt cx="1447800" cy="1295400"/>
            </a:xfrm>
            <a:effectLst>
              <a:glow rad="228600">
                <a:schemeClr val="accent3">
                  <a:satMod val="175000"/>
                  <a:alpha val="40000"/>
                </a:schemeClr>
              </a:glow>
            </a:effectLst>
          </p:grpSpPr>
          <p:sp>
            <p:nvSpPr>
              <p:cNvPr id="5" name="Freeform 4">
                <a:extLst>
                  <a:ext uri="{FF2B5EF4-FFF2-40B4-BE49-F238E27FC236}">
                    <a16:creationId xmlns:a16="http://schemas.microsoft.com/office/drawing/2014/main" id="{006AD5FD-9D5F-80A6-013E-F009C32EE3B7}"/>
                  </a:ext>
                </a:extLst>
              </p:cNvPr>
              <p:cNvSpPr>
                <a:spLocks/>
              </p:cNvSpPr>
              <p:nvPr/>
            </p:nvSpPr>
            <p:spPr bwMode="auto">
              <a:xfrm>
                <a:off x="2068513" y="26670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6" name="Freeform 5">
                <a:extLst>
                  <a:ext uri="{FF2B5EF4-FFF2-40B4-BE49-F238E27FC236}">
                    <a16:creationId xmlns:a16="http://schemas.microsoft.com/office/drawing/2014/main" id="{E56A3CA7-7C8F-55C7-A7A5-FB106951C90C}"/>
                  </a:ext>
                </a:extLst>
              </p:cNvPr>
              <p:cNvSpPr>
                <a:spLocks/>
              </p:cNvSpPr>
              <p:nvPr/>
            </p:nvSpPr>
            <p:spPr bwMode="auto">
              <a:xfrm>
                <a:off x="1839913" y="25146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7" name="Freeform 6">
                <a:extLst>
                  <a:ext uri="{FF2B5EF4-FFF2-40B4-BE49-F238E27FC236}">
                    <a16:creationId xmlns:a16="http://schemas.microsoft.com/office/drawing/2014/main" id="{0C375E23-F519-F373-C338-2B50D08A210A}"/>
                  </a:ext>
                </a:extLst>
              </p:cNvPr>
              <p:cNvSpPr>
                <a:spLocks/>
              </p:cNvSpPr>
              <p:nvPr/>
            </p:nvSpPr>
            <p:spPr bwMode="auto">
              <a:xfrm>
                <a:off x="1611313" y="23622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8" name="Freeform 7">
                <a:extLst>
                  <a:ext uri="{FF2B5EF4-FFF2-40B4-BE49-F238E27FC236}">
                    <a16:creationId xmlns:a16="http://schemas.microsoft.com/office/drawing/2014/main" id="{73177252-B947-C4AC-2605-CDD5FC6ED725}"/>
                  </a:ext>
                </a:extLst>
              </p:cNvPr>
              <p:cNvSpPr>
                <a:spLocks/>
              </p:cNvSpPr>
              <p:nvPr/>
            </p:nvSpPr>
            <p:spPr bwMode="auto">
              <a:xfrm>
                <a:off x="1382713" y="2286000"/>
                <a:ext cx="228600" cy="457200"/>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9" name="Freeform 8">
                <a:extLst>
                  <a:ext uri="{FF2B5EF4-FFF2-40B4-BE49-F238E27FC236}">
                    <a16:creationId xmlns:a16="http://schemas.microsoft.com/office/drawing/2014/main" id="{4A0D1659-C418-B373-341F-B471B710C5A6}"/>
                  </a:ext>
                </a:extLst>
              </p:cNvPr>
              <p:cNvSpPr>
                <a:spLocks/>
              </p:cNvSpPr>
              <p:nvPr/>
            </p:nvSpPr>
            <p:spPr bwMode="auto">
              <a:xfrm>
                <a:off x="968376" y="2286000"/>
                <a:ext cx="1252538" cy="849313"/>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0" name="Freeform 9">
                <a:extLst>
                  <a:ext uri="{FF2B5EF4-FFF2-40B4-BE49-F238E27FC236}">
                    <a16:creationId xmlns:a16="http://schemas.microsoft.com/office/drawing/2014/main" id="{6C57834A-5F78-08C0-3519-E00EE4414EE8}"/>
                  </a:ext>
                </a:extLst>
              </p:cNvPr>
              <p:cNvSpPr>
                <a:spLocks/>
              </p:cNvSpPr>
              <p:nvPr/>
            </p:nvSpPr>
            <p:spPr bwMode="auto">
              <a:xfrm>
                <a:off x="984251" y="2438400"/>
                <a:ext cx="779463" cy="900113"/>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1" name="Freeform 10">
                <a:extLst>
                  <a:ext uri="{FF2B5EF4-FFF2-40B4-BE49-F238E27FC236}">
                    <a16:creationId xmlns:a16="http://schemas.microsoft.com/office/drawing/2014/main" id="{90F7F0D0-F466-339E-3EE7-B9EE0E5EA6BE}"/>
                  </a:ext>
                </a:extLst>
              </p:cNvPr>
              <p:cNvSpPr>
                <a:spLocks/>
              </p:cNvSpPr>
              <p:nvPr/>
            </p:nvSpPr>
            <p:spPr bwMode="auto">
              <a:xfrm>
                <a:off x="1738313" y="2819400"/>
                <a:ext cx="482600" cy="519113"/>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2" name="Freeform 11">
                <a:extLst>
                  <a:ext uri="{FF2B5EF4-FFF2-40B4-BE49-F238E27FC236}">
                    <a16:creationId xmlns:a16="http://schemas.microsoft.com/office/drawing/2014/main" id="{9155759D-9A73-C811-5864-73783A8B3946}"/>
                  </a:ext>
                </a:extLst>
              </p:cNvPr>
              <p:cNvSpPr>
                <a:spLocks/>
              </p:cNvSpPr>
              <p:nvPr/>
            </p:nvSpPr>
            <p:spPr bwMode="auto">
              <a:xfrm>
                <a:off x="1382713" y="3048000"/>
                <a:ext cx="381000" cy="533400"/>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3" name="Freeform 12">
                <a:extLst>
                  <a:ext uri="{FF2B5EF4-FFF2-40B4-BE49-F238E27FC236}">
                    <a16:creationId xmlns:a16="http://schemas.microsoft.com/office/drawing/2014/main" id="{BD295DFC-9A70-AFBC-67D8-13898AA0CEC1}"/>
                  </a:ext>
                </a:extLst>
              </p:cNvPr>
              <p:cNvSpPr>
                <a:spLocks/>
              </p:cNvSpPr>
              <p:nvPr/>
            </p:nvSpPr>
            <p:spPr bwMode="auto">
              <a:xfrm>
                <a:off x="1154113" y="2895600"/>
                <a:ext cx="381000" cy="457200"/>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4" name="Freeform 13">
                <a:extLst>
                  <a:ext uri="{FF2B5EF4-FFF2-40B4-BE49-F238E27FC236}">
                    <a16:creationId xmlns:a16="http://schemas.microsoft.com/office/drawing/2014/main" id="{21075E41-AFD1-403E-FAF0-160261D868A5}"/>
                  </a:ext>
                </a:extLst>
              </p:cNvPr>
              <p:cNvSpPr>
                <a:spLocks/>
              </p:cNvSpPr>
              <p:nvPr/>
            </p:nvSpPr>
            <p:spPr bwMode="auto">
              <a:xfrm>
                <a:off x="1001713" y="27432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5" name="Freeform 14">
                <a:extLst>
                  <a:ext uri="{FF2B5EF4-FFF2-40B4-BE49-F238E27FC236}">
                    <a16:creationId xmlns:a16="http://schemas.microsoft.com/office/drawing/2014/main" id="{135F71A2-DE2F-0B3E-E87C-4D5084A4F0BF}"/>
                  </a:ext>
                </a:extLst>
              </p:cNvPr>
              <p:cNvSpPr>
                <a:spLocks/>
              </p:cNvSpPr>
              <p:nvPr/>
            </p:nvSpPr>
            <p:spPr bwMode="auto">
              <a:xfrm>
                <a:off x="849313" y="25908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4" name="Text Box 28">
              <a:extLst>
                <a:ext uri="{FF2B5EF4-FFF2-40B4-BE49-F238E27FC236}">
                  <a16:creationId xmlns:a16="http://schemas.microsoft.com/office/drawing/2014/main" id="{E61B5D5D-DACF-F885-9417-B3B7A1F20254}"/>
                </a:ext>
              </a:extLst>
            </p:cNvPr>
            <p:cNvSpPr txBox="1">
              <a:spLocks noChangeArrowheads="1"/>
            </p:cNvSpPr>
            <p:nvPr/>
          </p:nvSpPr>
          <p:spPr bwMode="auto">
            <a:xfrm>
              <a:off x="1516253" y="2270434"/>
              <a:ext cx="423513" cy="523220"/>
            </a:xfrm>
            <a:prstGeom prst="rect">
              <a:avLst/>
            </a:prstGeom>
            <a:noFill/>
            <a:ln w="9525">
              <a:noFill/>
              <a:miter lim="800000"/>
              <a:headEnd/>
              <a:tailEnd/>
            </a:ln>
          </p:spPr>
          <p:txBody>
            <a:bodyPr wrap="none">
              <a:spAutoFit/>
            </a:bodyPr>
            <a:lstStyle/>
            <a:p>
              <a:pPr algn="r" eaLnBrk="0" hangingPunct="0"/>
              <a:r>
                <a:rPr lang="en-US" sz="2800" dirty="0">
                  <a:latin typeface="Arial" panose="020B0604020202020204" pitchFamily="34" charset="0"/>
                </a:rPr>
                <a:t>A</a:t>
              </a:r>
            </a:p>
          </p:txBody>
        </p:sp>
      </p:grpSp>
      <p:grpSp>
        <p:nvGrpSpPr>
          <p:cNvPr id="16" name="Group 15">
            <a:extLst>
              <a:ext uri="{FF2B5EF4-FFF2-40B4-BE49-F238E27FC236}">
                <a16:creationId xmlns:a16="http://schemas.microsoft.com/office/drawing/2014/main" id="{B5474D0E-511F-3E00-E033-2949FFC619AD}"/>
              </a:ext>
            </a:extLst>
          </p:cNvPr>
          <p:cNvGrpSpPr/>
          <p:nvPr/>
        </p:nvGrpSpPr>
        <p:grpSpPr>
          <a:xfrm>
            <a:off x="7431049" y="1882775"/>
            <a:ext cx="1447800" cy="1295400"/>
            <a:chOff x="7431049" y="1882775"/>
            <a:chExt cx="1447800" cy="1295400"/>
          </a:xfrm>
        </p:grpSpPr>
        <p:grpSp>
          <p:nvGrpSpPr>
            <p:cNvPr id="17" name="Group 15">
              <a:extLst>
                <a:ext uri="{FF2B5EF4-FFF2-40B4-BE49-F238E27FC236}">
                  <a16:creationId xmlns:a16="http://schemas.microsoft.com/office/drawing/2014/main" id="{EDA09E3F-9ED6-8A29-D002-F49F63F7503F}"/>
                </a:ext>
              </a:extLst>
            </p:cNvPr>
            <p:cNvGrpSpPr>
              <a:grpSpLocks/>
            </p:cNvGrpSpPr>
            <p:nvPr/>
          </p:nvGrpSpPr>
          <p:grpSpPr bwMode="auto">
            <a:xfrm flipH="1">
              <a:off x="7431049" y="1882775"/>
              <a:ext cx="1447800" cy="1295400"/>
              <a:chOff x="2832" y="2064"/>
              <a:chExt cx="912" cy="816"/>
            </a:xfrm>
            <a:effectLst>
              <a:glow rad="228600">
                <a:schemeClr val="accent3">
                  <a:satMod val="175000"/>
                  <a:alpha val="40000"/>
                </a:schemeClr>
              </a:glow>
            </a:effectLst>
          </p:grpSpPr>
          <p:sp>
            <p:nvSpPr>
              <p:cNvPr id="19" name="Freeform 16">
                <a:extLst>
                  <a:ext uri="{FF2B5EF4-FFF2-40B4-BE49-F238E27FC236}">
                    <a16:creationId xmlns:a16="http://schemas.microsoft.com/office/drawing/2014/main" id="{508AC1DE-8610-F046-30DC-37CF915564E6}"/>
                  </a:ext>
                </a:extLst>
              </p:cNvPr>
              <p:cNvSpPr>
                <a:spLocks/>
              </p:cNvSpPr>
              <p:nvPr/>
            </p:nvSpPr>
            <p:spPr bwMode="auto">
              <a:xfrm>
                <a:off x="3600" y="230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0" name="Freeform 17">
                <a:extLst>
                  <a:ext uri="{FF2B5EF4-FFF2-40B4-BE49-F238E27FC236}">
                    <a16:creationId xmlns:a16="http://schemas.microsoft.com/office/drawing/2014/main" id="{9585DC67-55C7-88D5-3558-BADD7F4E6F8F}"/>
                  </a:ext>
                </a:extLst>
              </p:cNvPr>
              <p:cNvSpPr>
                <a:spLocks/>
              </p:cNvSpPr>
              <p:nvPr/>
            </p:nvSpPr>
            <p:spPr bwMode="auto">
              <a:xfrm>
                <a:off x="3456" y="220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1" name="Freeform 18">
                <a:extLst>
                  <a:ext uri="{FF2B5EF4-FFF2-40B4-BE49-F238E27FC236}">
                    <a16:creationId xmlns:a16="http://schemas.microsoft.com/office/drawing/2014/main" id="{86503778-E346-659E-0F68-7D5EE32EEE49}"/>
                  </a:ext>
                </a:extLst>
              </p:cNvPr>
              <p:cNvSpPr>
                <a:spLocks/>
              </p:cNvSpPr>
              <p:nvPr/>
            </p:nvSpPr>
            <p:spPr bwMode="auto">
              <a:xfrm>
                <a:off x="3312" y="21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2" name="Freeform 19">
                <a:extLst>
                  <a:ext uri="{FF2B5EF4-FFF2-40B4-BE49-F238E27FC236}">
                    <a16:creationId xmlns:a16="http://schemas.microsoft.com/office/drawing/2014/main" id="{3493EC2F-A9EC-7134-DB5B-4E46A1DFA0C7}"/>
                  </a:ext>
                </a:extLst>
              </p:cNvPr>
              <p:cNvSpPr>
                <a:spLocks/>
              </p:cNvSpPr>
              <p:nvPr/>
            </p:nvSpPr>
            <p:spPr bwMode="auto">
              <a:xfrm>
                <a:off x="3168" y="2064"/>
                <a:ext cx="144" cy="288"/>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 name="Freeform 20">
                <a:extLst>
                  <a:ext uri="{FF2B5EF4-FFF2-40B4-BE49-F238E27FC236}">
                    <a16:creationId xmlns:a16="http://schemas.microsoft.com/office/drawing/2014/main" id="{D01DD9D1-FC8E-9D14-01E4-AABD9D16A972}"/>
                  </a:ext>
                </a:extLst>
              </p:cNvPr>
              <p:cNvSpPr>
                <a:spLocks/>
              </p:cNvSpPr>
              <p:nvPr/>
            </p:nvSpPr>
            <p:spPr bwMode="auto">
              <a:xfrm>
                <a:off x="2907" y="206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6666FF"/>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4" name="Freeform 21">
                <a:extLst>
                  <a:ext uri="{FF2B5EF4-FFF2-40B4-BE49-F238E27FC236}">
                    <a16:creationId xmlns:a16="http://schemas.microsoft.com/office/drawing/2014/main" id="{B27659EB-7CB9-DBB7-61B3-8389BC44DB96}"/>
                  </a:ext>
                </a:extLst>
              </p:cNvPr>
              <p:cNvSpPr>
                <a:spLocks/>
              </p:cNvSpPr>
              <p:nvPr/>
            </p:nvSpPr>
            <p:spPr bwMode="auto">
              <a:xfrm>
                <a:off x="2917" y="216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6666FF"/>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 name="Freeform 22">
                <a:extLst>
                  <a:ext uri="{FF2B5EF4-FFF2-40B4-BE49-F238E27FC236}">
                    <a16:creationId xmlns:a16="http://schemas.microsoft.com/office/drawing/2014/main" id="{7FC560B1-4477-141A-395B-83A80E133D45}"/>
                  </a:ext>
                </a:extLst>
              </p:cNvPr>
              <p:cNvSpPr>
                <a:spLocks/>
              </p:cNvSpPr>
              <p:nvPr/>
            </p:nvSpPr>
            <p:spPr bwMode="auto">
              <a:xfrm>
                <a:off x="3392" y="240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6666FF"/>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6" name="Freeform 23">
                <a:extLst>
                  <a:ext uri="{FF2B5EF4-FFF2-40B4-BE49-F238E27FC236}">
                    <a16:creationId xmlns:a16="http://schemas.microsoft.com/office/drawing/2014/main" id="{98E389D3-9EAD-51D4-6BC1-37CEE801438C}"/>
                  </a:ext>
                </a:extLst>
              </p:cNvPr>
              <p:cNvSpPr>
                <a:spLocks/>
              </p:cNvSpPr>
              <p:nvPr/>
            </p:nvSpPr>
            <p:spPr bwMode="auto">
              <a:xfrm>
                <a:off x="3168" y="2544"/>
                <a:ext cx="240" cy="336"/>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7" name="Freeform 24">
                <a:extLst>
                  <a:ext uri="{FF2B5EF4-FFF2-40B4-BE49-F238E27FC236}">
                    <a16:creationId xmlns:a16="http://schemas.microsoft.com/office/drawing/2014/main" id="{B8B43CCF-3020-B8FA-C910-7DA773DE44F0}"/>
                  </a:ext>
                </a:extLst>
              </p:cNvPr>
              <p:cNvSpPr>
                <a:spLocks/>
              </p:cNvSpPr>
              <p:nvPr/>
            </p:nvSpPr>
            <p:spPr bwMode="auto">
              <a:xfrm>
                <a:off x="3024" y="2448"/>
                <a:ext cx="240" cy="288"/>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8" name="Freeform 25">
                <a:extLst>
                  <a:ext uri="{FF2B5EF4-FFF2-40B4-BE49-F238E27FC236}">
                    <a16:creationId xmlns:a16="http://schemas.microsoft.com/office/drawing/2014/main" id="{BFA84D2F-14DA-C67C-0B46-6987211132FE}"/>
                  </a:ext>
                </a:extLst>
              </p:cNvPr>
              <p:cNvSpPr>
                <a:spLocks/>
              </p:cNvSpPr>
              <p:nvPr/>
            </p:nvSpPr>
            <p:spPr bwMode="auto">
              <a:xfrm>
                <a:off x="2928" y="2352"/>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9" name="Freeform 26">
                <a:extLst>
                  <a:ext uri="{FF2B5EF4-FFF2-40B4-BE49-F238E27FC236}">
                    <a16:creationId xmlns:a16="http://schemas.microsoft.com/office/drawing/2014/main" id="{625CFAD6-4B62-55CC-227E-BBA44027C876}"/>
                  </a:ext>
                </a:extLst>
              </p:cNvPr>
              <p:cNvSpPr>
                <a:spLocks/>
              </p:cNvSpPr>
              <p:nvPr/>
            </p:nvSpPr>
            <p:spPr bwMode="auto">
              <a:xfrm>
                <a:off x="2832" y="2256"/>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18" name="Text Box 29">
              <a:extLst>
                <a:ext uri="{FF2B5EF4-FFF2-40B4-BE49-F238E27FC236}">
                  <a16:creationId xmlns:a16="http://schemas.microsoft.com/office/drawing/2014/main" id="{C0942C49-758F-2D0B-B326-05085B9B57CB}"/>
                </a:ext>
              </a:extLst>
            </p:cNvPr>
            <p:cNvSpPr txBox="1">
              <a:spLocks noChangeArrowheads="1"/>
            </p:cNvSpPr>
            <p:nvPr/>
          </p:nvSpPr>
          <p:spPr bwMode="auto">
            <a:xfrm>
              <a:off x="7793386" y="2103438"/>
              <a:ext cx="423514" cy="523220"/>
            </a:xfrm>
            <a:prstGeom prst="rect">
              <a:avLst/>
            </a:prstGeom>
            <a:noFill/>
            <a:ln w="9525">
              <a:noFill/>
              <a:miter lim="800000"/>
              <a:headEnd/>
              <a:tailEnd/>
            </a:ln>
          </p:spPr>
          <p:txBody>
            <a:bodyPr wrap="none">
              <a:spAutoFit/>
            </a:bodyPr>
            <a:lstStyle/>
            <a:p>
              <a:pPr algn="r" eaLnBrk="0" hangingPunct="0"/>
              <a:r>
                <a:rPr lang="en-US" sz="2800" dirty="0">
                  <a:latin typeface="Arial" panose="020B0604020202020204" pitchFamily="34" charset="0"/>
                </a:rPr>
                <a:t>B</a:t>
              </a:r>
            </a:p>
          </p:txBody>
        </p:sp>
      </p:grpSp>
      <p:sp>
        <p:nvSpPr>
          <p:cNvPr id="177155" name="Slide Number Placeholder 3"/>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5FE6EB93-9CF7-4E05-B0EF-0081F429CDBD}" type="slidenum">
              <a:rPr lang="ar-SA" sz="1400">
                <a:latin typeface="Arial" panose="020B0604020202020204" pitchFamily="34" charset="0"/>
                <a:cs typeface="Arial" pitchFamily="34" charset="0"/>
              </a:rPr>
              <a:pPr algn="r" eaLnBrk="0" hangingPunct="0"/>
              <a:t>84</a:t>
            </a:fld>
            <a:endParaRPr lang="en-US" sz="1400" dirty="0">
              <a:latin typeface="Arial" panose="020B0604020202020204" pitchFamily="34" charset="0"/>
              <a:cs typeface="Arial" pitchFamily="34" charset="0"/>
            </a:endParaRPr>
          </a:p>
        </p:txBody>
      </p:sp>
      <p:sp>
        <p:nvSpPr>
          <p:cNvPr id="177156" name="Rectangle 2"/>
          <p:cNvSpPr>
            <a:spLocks noGrp="1" noChangeArrowheads="1"/>
          </p:cNvSpPr>
          <p:nvPr>
            <p:ph type="title" idx="4294967295"/>
          </p:nvPr>
        </p:nvSpPr>
        <p:spPr/>
        <p:txBody>
          <a:bodyPr/>
          <a:lstStyle/>
          <a:p>
            <a:r>
              <a:rPr lang="en-US" sz="4000"/>
              <a:t>Alice Resets Can when Pets are Fed</a:t>
            </a:r>
          </a:p>
        </p:txBody>
      </p:sp>
      <p:sp>
        <p:nvSpPr>
          <p:cNvPr id="177181" name="Oval 27"/>
          <p:cNvSpPr>
            <a:spLocks noChangeArrowheads="1"/>
          </p:cNvSpPr>
          <p:nvPr/>
        </p:nvSpPr>
        <p:spPr bwMode="auto">
          <a:xfrm>
            <a:off x="952500" y="3352800"/>
            <a:ext cx="7239000" cy="2286000"/>
          </a:xfrm>
          <a:prstGeom prst="ellipse">
            <a:avLst/>
          </a:prstGeom>
          <a:solidFill>
            <a:srgbClr val="00FFFF"/>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nvGrpSpPr>
          <p:cNvPr id="177184" name="Group 30"/>
          <p:cNvGrpSpPr>
            <a:grpSpLocks/>
          </p:cNvGrpSpPr>
          <p:nvPr/>
        </p:nvGrpSpPr>
        <p:grpSpPr bwMode="auto">
          <a:xfrm>
            <a:off x="3429000" y="2057400"/>
            <a:ext cx="1905000" cy="1714500"/>
            <a:chOff x="1728" y="1008"/>
            <a:chExt cx="1968" cy="2376"/>
          </a:xfrm>
        </p:grpSpPr>
        <p:sp>
          <p:nvSpPr>
            <p:cNvPr id="177185" name="AutoShape 31"/>
            <p:cNvSpPr>
              <a:spLocks noChangeArrowheads="1"/>
            </p:cNvSpPr>
            <p:nvPr/>
          </p:nvSpPr>
          <p:spPr bwMode="auto">
            <a:xfrm>
              <a:off x="1728" y="1008"/>
              <a:ext cx="1968" cy="1104"/>
            </a:xfrm>
            <a:prstGeom prst="cloudCallout">
              <a:avLst>
                <a:gd name="adj1" fmla="val 1778"/>
                <a:gd name="adj2" fmla="val 49273"/>
              </a:avLst>
            </a:prstGeom>
            <a:solidFill>
              <a:schemeClr val="accent1"/>
            </a:solidFill>
            <a:ln w="9525">
              <a:solidFill>
                <a:schemeClr val="tx1"/>
              </a:solidFill>
              <a:round/>
              <a:headEnd/>
              <a:tailEnd/>
            </a:ln>
          </p:spPr>
          <p:txBody>
            <a:bodyPr anchor="ctr"/>
            <a:lstStyle/>
            <a:p>
              <a:pPr algn="ctr" eaLnBrk="0" hangingPunct="0"/>
              <a:endParaRPr lang="en-US" sz="4400" dirty="0">
                <a:solidFill>
                  <a:srgbClr val="0000FF"/>
                </a:solidFill>
                <a:latin typeface="Arial" panose="020B0604020202020204" pitchFamily="34" charset="0"/>
              </a:endParaRPr>
            </a:p>
          </p:txBody>
        </p:sp>
        <p:sp>
          <p:nvSpPr>
            <p:cNvPr id="177186" name="Freeform 32"/>
            <p:cNvSpPr>
              <a:spLocks/>
            </p:cNvSpPr>
            <p:nvPr/>
          </p:nvSpPr>
          <p:spPr bwMode="auto">
            <a:xfrm>
              <a:off x="1992" y="1800"/>
              <a:ext cx="1048" cy="1584"/>
            </a:xfrm>
            <a:custGeom>
              <a:avLst/>
              <a:gdLst>
                <a:gd name="T0" fmla="*/ 504 w 1048"/>
                <a:gd name="T1" fmla="*/ 264 h 1584"/>
                <a:gd name="T2" fmla="*/ 696 w 1048"/>
                <a:gd name="T3" fmla="*/ 120 h 1584"/>
                <a:gd name="T4" fmla="*/ 936 w 1048"/>
                <a:gd name="T5" fmla="*/ 216 h 1584"/>
                <a:gd name="T6" fmla="*/ 1032 w 1048"/>
                <a:gd name="T7" fmla="*/ 1416 h 1584"/>
                <a:gd name="T8" fmla="*/ 840 w 1048"/>
                <a:gd name="T9" fmla="*/ 1224 h 1584"/>
                <a:gd name="T10" fmla="*/ 504 w 1048"/>
                <a:gd name="T11" fmla="*/ 1464 h 1584"/>
                <a:gd name="T12" fmla="*/ 360 w 1048"/>
                <a:gd name="T13" fmla="*/ 1272 h 1584"/>
                <a:gd name="T14" fmla="*/ 24 w 1048"/>
                <a:gd name="T15" fmla="*/ 1320 h 1584"/>
                <a:gd name="T16" fmla="*/ 504 w 1048"/>
                <a:gd name="T17" fmla="*/ 264 h 15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48"/>
                <a:gd name="T28" fmla="*/ 0 h 1584"/>
                <a:gd name="T29" fmla="*/ 1048 w 1048"/>
                <a:gd name="T30" fmla="*/ 1584 h 15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48" h="1584">
                  <a:moveTo>
                    <a:pt x="504" y="264"/>
                  </a:moveTo>
                  <a:cubicBezTo>
                    <a:pt x="616" y="64"/>
                    <a:pt x="624" y="128"/>
                    <a:pt x="696" y="120"/>
                  </a:cubicBezTo>
                  <a:cubicBezTo>
                    <a:pt x="768" y="112"/>
                    <a:pt x="880" y="0"/>
                    <a:pt x="936" y="216"/>
                  </a:cubicBezTo>
                  <a:cubicBezTo>
                    <a:pt x="992" y="432"/>
                    <a:pt x="1048" y="1248"/>
                    <a:pt x="1032" y="1416"/>
                  </a:cubicBezTo>
                  <a:cubicBezTo>
                    <a:pt x="1016" y="1584"/>
                    <a:pt x="928" y="1216"/>
                    <a:pt x="840" y="1224"/>
                  </a:cubicBezTo>
                  <a:cubicBezTo>
                    <a:pt x="752" y="1232"/>
                    <a:pt x="584" y="1456"/>
                    <a:pt x="504" y="1464"/>
                  </a:cubicBezTo>
                  <a:cubicBezTo>
                    <a:pt x="424" y="1472"/>
                    <a:pt x="440" y="1296"/>
                    <a:pt x="360" y="1272"/>
                  </a:cubicBezTo>
                  <a:cubicBezTo>
                    <a:pt x="280" y="1248"/>
                    <a:pt x="0" y="1488"/>
                    <a:pt x="24" y="1320"/>
                  </a:cubicBezTo>
                  <a:cubicBezTo>
                    <a:pt x="48" y="1152"/>
                    <a:pt x="392" y="464"/>
                    <a:pt x="504" y="264"/>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7187" name="Freeform 33"/>
            <p:cNvSpPr>
              <a:spLocks/>
            </p:cNvSpPr>
            <p:nvPr/>
          </p:nvSpPr>
          <p:spPr bwMode="auto">
            <a:xfrm>
              <a:off x="2192" y="1541"/>
              <a:ext cx="1216" cy="627"/>
            </a:xfrm>
            <a:custGeom>
              <a:avLst/>
              <a:gdLst>
                <a:gd name="T0" fmla="*/ 16 w 1216"/>
                <a:gd name="T1" fmla="*/ 139 h 627"/>
                <a:gd name="T2" fmla="*/ 400 w 1216"/>
                <a:gd name="T3" fmla="*/ 619 h 627"/>
                <a:gd name="T4" fmla="*/ 1168 w 1216"/>
                <a:gd name="T5" fmla="*/ 187 h 627"/>
                <a:gd name="T6" fmla="*/ 688 w 1216"/>
                <a:gd name="T7" fmla="*/ 283 h 627"/>
                <a:gd name="T8" fmla="*/ 505 w 1216"/>
                <a:gd name="T9" fmla="*/ 32 h 627"/>
                <a:gd name="T10" fmla="*/ 496 w 1216"/>
                <a:gd name="T11" fmla="*/ 475 h 627"/>
                <a:gd name="T12" fmla="*/ 16 w 1216"/>
                <a:gd name="T13" fmla="*/ 139 h 627"/>
                <a:gd name="T14" fmla="*/ 0 60000 65536"/>
                <a:gd name="T15" fmla="*/ 0 60000 65536"/>
                <a:gd name="T16" fmla="*/ 0 60000 65536"/>
                <a:gd name="T17" fmla="*/ 0 60000 65536"/>
                <a:gd name="T18" fmla="*/ 0 60000 65536"/>
                <a:gd name="T19" fmla="*/ 0 60000 65536"/>
                <a:gd name="T20" fmla="*/ 0 60000 65536"/>
                <a:gd name="T21" fmla="*/ 0 w 1216"/>
                <a:gd name="T22" fmla="*/ 0 h 627"/>
                <a:gd name="T23" fmla="*/ 1216 w 1216"/>
                <a:gd name="T24" fmla="*/ 627 h 6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16" h="627">
                  <a:moveTo>
                    <a:pt x="16" y="139"/>
                  </a:moveTo>
                  <a:cubicBezTo>
                    <a:pt x="0" y="163"/>
                    <a:pt x="208" y="611"/>
                    <a:pt x="400" y="619"/>
                  </a:cubicBezTo>
                  <a:cubicBezTo>
                    <a:pt x="592" y="627"/>
                    <a:pt x="1120" y="243"/>
                    <a:pt x="1168" y="187"/>
                  </a:cubicBezTo>
                  <a:cubicBezTo>
                    <a:pt x="1216" y="131"/>
                    <a:pt x="798" y="309"/>
                    <a:pt x="688" y="283"/>
                  </a:cubicBezTo>
                  <a:cubicBezTo>
                    <a:pt x="578" y="257"/>
                    <a:pt x="537" y="0"/>
                    <a:pt x="505" y="32"/>
                  </a:cubicBezTo>
                  <a:cubicBezTo>
                    <a:pt x="473" y="64"/>
                    <a:pt x="577" y="457"/>
                    <a:pt x="496" y="475"/>
                  </a:cubicBezTo>
                  <a:cubicBezTo>
                    <a:pt x="415" y="493"/>
                    <a:pt x="32" y="115"/>
                    <a:pt x="16" y="139"/>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177188" name="Group 34"/>
          <p:cNvGrpSpPr>
            <a:grpSpLocks/>
          </p:cNvGrpSpPr>
          <p:nvPr/>
        </p:nvGrpSpPr>
        <p:grpSpPr bwMode="auto">
          <a:xfrm>
            <a:off x="6553200" y="4191000"/>
            <a:ext cx="1905000" cy="1714500"/>
            <a:chOff x="1728" y="1008"/>
            <a:chExt cx="1968" cy="2376"/>
          </a:xfrm>
        </p:grpSpPr>
        <p:sp>
          <p:nvSpPr>
            <p:cNvPr id="177189" name="AutoShape 35"/>
            <p:cNvSpPr>
              <a:spLocks noChangeArrowheads="1"/>
            </p:cNvSpPr>
            <p:nvPr/>
          </p:nvSpPr>
          <p:spPr bwMode="auto">
            <a:xfrm>
              <a:off x="1728" y="1008"/>
              <a:ext cx="1968" cy="1104"/>
            </a:xfrm>
            <a:prstGeom prst="cloudCallout">
              <a:avLst>
                <a:gd name="adj1" fmla="val 1778"/>
                <a:gd name="adj2" fmla="val 49273"/>
              </a:avLst>
            </a:prstGeom>
            <a:solidFill>
              <a:schemeClr val="accent1"/>
            </a:solidFill>
            <a:ln w="9525">
              <a:solidFill>
                <a:schemeClr val="tx1"/>
              </a:solidFill>
              <a:round/>
              <a:headEnd/>
              <a:tailEnd/>
            </a:ln>
          </p:spPr>
          <p:txBody>
            <a:bodyPr anchor="ctr"/>
            <a:lstStyle/>
            <a:p>
              <a:pPr algn="ctr" eaLnBrk="0" hangingPunct="0"/>
              <a:endParaRPr lang="en-US" sz="4400" dirty="0">
                <a:solidFill>
                  <a:srgbClr val="0000FF"/>
                </a:solidFill>
                <a:latin typeface="Arial" panose="020B0604020202020204" pitchFamily="34" charset="0"/>
              </a:endParaRPr>
            </a:p>
          </p:txBody>
        </p:sp>
        <p:sp>
          <p:nvSpPr>
            <p:cNvPr id="177190" name="Freeform 36"/>
            <p:cNvSpPr>
              <a:spLocks/>
            </p:cNvSpPr>
            <p:nvPr/>
          </p:nvSpPr>
          <p:spPr bwMode="auto">
            <a:xfrm>
              <a:off x="1992" y="1800"/>
              <a:ext cx="1048" cy="1584"/>
            </a:xfrm>
            <a:custGeom>
              <a:avLst/>
              <a:gdLst>
                <a:gd name="T0" fmla="*/ 504 w 1048"/>
                <a:gd name="T1" fmla="*/ 264 h 1584"/>
                <a:gd name="T2" fmla="*/ 696 w 1048"/>
                <a:gd name="T3" fmla="*/ 120 h 1584"/>
                <a:gd name="T4" fmla="*/ 936 w 1048"/>
                <a:gd name="T5" fmla="*/ 216 h 1584"/>
                <a:gd name="T6" fmla="*/ 1032 w 1048"/>
                <a:gd name="T7" fmla="*/ 1416 h 1584"/>
                <a:gd name="T8" fmla="*/ 840 w 1048"/>
                <a:gd name="T9" fmla="*/ 1224 h 1584"/>
                <a:gd name="T10" fmla="*/ 504 w 1048"/>
                <a:gd name="T11" fmla="*/ 1464 h 1584"/>
                <a:gd name="T12" fmla="*/ 360 w 1048"/>
                <a:gd name="T13" fmla="*/ 1272 h 1584"/>
                <a:gd name="T14" fmla="*/ 24 w 1048"/>
                <a:gd name="T15" fmla="*/ 1320 h 1584"/>
                <a:gd name="T16" fmla="*/ 504 w 1048"/>
                <a:gd name="T17" fmla="*/ 264 h 15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48"/>
                <a:gd name="T28" fmla="*/ 0 h 1584"/>
                <a:gd name="T29" fmla="*/ 1048 w 1048"/>
                <a:gd name="T30" fmla="*/ 1584 h 15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48" h="1584">
                  <a:moveTo>
                    <a:pt x="504" y="264"/>
                  </a:moveTo>
                  <a:cubicBezTo>
                    <a:pt x="616" y="64"/>
                    <a:pt x="624" y="128"/>
                    <a:pt x="696" y="120"/>
                  </a:cubicBezTo>
                  <a:cubicBezTo>
                    <a:pt x="768" y="112"/>
                    <a:pt x="880" y="0"/>
                    <a:pt x="936" y="216"/>
                  </a:cubicBezTo>
                  <a:cubicBezTo>
                    <a:pt x="992" y="432"/>
                    <a:pt x="1048" y="1248"/>
                    <a:pt x="1032" y="1416"/>
                  </a:cubicBezTo>
                  <a:cubicBezTo>
                    <a:pt x="1016" y="1584"/>
                    <a:pt x="928" y="1216"/>
                    <a:pt x="840" y="1224"/>
                  </a:cubicBezTo>
                  <a:cubicBezTo>
                    <a:pt x="752" y="1232"/>
                    <a:pt x="584" y="1456"/>
                    <a:pt x="504" y="1464"/>
                  </a:cubicBezTo>
                  <a:cubicBezTo>
                    <a:pt x="424" y="1472"/>
                    <a:pt x="440" y="1296"/>
                    <a:pt x="360" y="1272"/>
                  </a:cubicBezTo>
                  <a:cubicBezTo>
                    <a:pt x="280" y="1248"/>
                    <a:pt x="0" y="1488"/>
                    <a:pt x="24" y="1320"/>
                  </a:cubicBezTo>
                  <a:cubicBezTo>
                    <a:pt x="48" y="1152"/>
                    <a:pt x="392" y="464"/>
                    <a:pt x="504" y="264"/>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7191" name="Freeform 37"/>
            <p:cNvSpPr>
              <a:spLocks/>
            </p:cNvSpPr>
            <p:nvPr/>
          </p:nvSpPr>
          <p:spPr bwMode="auto">
            <a:xfrm>
              <a:off x="2192" y="1541"/>
              <a:ext cx="1216" cy="627"/>
            </a:xfrm>
            <a:custGeom>
              <a:avLst/>
              <a:gdLst>
                <a:gd name="T0" fmla="*/ 16 w 1216"/>
                <a:gd name="T1" fmla="*/ 139 h 627"/>
                <a:gd name="T2" fmla="*/ 400 w 1216"/>
                <a:gd name="T3" fmla="*/ 619 h 627"/>
                <a:gd name="T4" fmla="*/ 1168 w 1216"/>
                <a:gd name="T5" fmla="*/ 187 h 627"/>
                <a:gd name="T6" fmla="*/ 688 w 1216"/>
                <a:gd name="T7" fmla="*/ 283 h 627"/>
                <a:gd name="T8" fmla="*/ 505 w 1216"/>
                <a:gd name="T9" fmla="*/ 32 h 627"/>
                <a:gd name="T10" fmla="*/ 496 w 1216"/>
                <a:gd name="T11" fmla="*/ 475 h 627"/>
                <a:gd name="T12" fmla="*/ 16 w 1216"/>
                <a:gd name="T13" fmla="*/ 139 h 627"/>
                <a:gd name="T14" fmla="*/ 0 60000 65536"/>
                <a:gd name="T15" fmla="*/ 0 60000 65536"/>
                <a:gd name="T16" fmla="*/ 0 60000 65536"/>
                <a:gd name="T17" fmla="*/ 0 60000 65536"/>
                <a:gd name="T18" fmla="*/ 0 60000 65536"/>
                <a:gd name="T19" fmla="*/ 0 60000 65536"/>
                <a:gd name="T20" fmla="*/ 0 60000 65536"/>
                <a:gd name="T21" fmla="*/ 0 w 1216"/>
                <a:gd name="T22" fmla="*/ 0 h 627"/>
                <a:gd name="T23" fmla="*/ 1216 w 1216"/>
                <a:gd name="T24" fmla="*/ 627 h 6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16" h="627">
                  <a:moveTo>
                    <a:pt x="16" y="139"/>
                  </a:moveTo>
                  <a:cubicBezTo>
                    <a:pt x="0" y="163"/>
                    <a:pt x="208" y="611"/>
                    <a:pt x="400" y="619"/>
                  </a:cubicBezTo>
                  <a:cubicBezTo>
                    <a:pt x="592" y="627"/>
                    <a:pt x="1120" y="243"/>
                    <a:pt x="1168" y="187"/>
                  </a:cubicBezTo>
                  <a:cubicBezTo>
                    <a:pt x="1216" y="131"/>
                    <a:pt x="798" y="309"/>
                    <a:pt x="688" y="283"/>
                  </a:cubicBezTo>
                  <a:cubicBezTo>
                    <a:pt x="578" y="257"/>
                    <a:pt x="537" y="0"/>
                    <a:pt x="505" y="32"/>
                  </a:cubicBezTo>
                  <a:cubicBezTo>
                    <a:pt x="473" y="64"/>
                    <a:pt x="577" y="457"/>
                    <a:pt x="496" y="475"/>
                  </a:cubicBezTo>
                  <a:cubicBezTo>
                    <a:pt x="415" y="493"/>
                    <a:pt x="32" y="115"/>
                    <a:pt x="16" y="139"/>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177192" name="Group 38"/>
          <p:cNvGrpSpPr>
            <a:grpSpLocks/>
          </p:cNvGrpSpPr>
          <p:nvPr/>
        </p:nvGrpSpPr>
        <p:grpSpPr bwMode="auto">
          <a:xfrm>
            <a:off x="609600" y="4114800"/>
            <a:ext cx="1905000" cy="1714500"/>
            <a:chOff x="1728" y="1008"/>
            <a:chExt cx="1968" cy="2376"/>
          </a:xfrm>
        </p:grpSpPr>
        <p:sp>
          <p:nvSpPr>
            <p:cNvPr id="177193" name="AutoShape 39"/>
            <p:cNvSpPr>
              <a:spLocks noChangeArrowheads="1"/>
            </p:cNvSpPr>
            <p:nvPr/>
          </p:nvSpPr>
          <p:spPr bwMode="auto">
            <a:xfrm>
              <a:off x="1728" y="1008"/>
              <a:ext cx="1968" cy="1104"/>
            </a:xfrm>
            <a:prstGeom prst="cloudCallout">
              <a:avLst>
                <a:gd name="adj1" fmla="val 1778"/>
                <a:gd name="adj2" fmla="val 49273"/>
              </a:avLst>
            </a:prstGeom>
            <a:solidFill>
              <a:schemeClr val="accent1"/>
            </a:solidFill>
            <a:ln w="9525">
              <a:solidFill>
                <a:schemeClr val="tx1"/>
              </a:solidFill>
              <a:round/>
              <a:headEnd/>
              <a:tailEnd/>
            </a:ln>
          </p:spPr>
          <p:txBody>
            <a:bodyPr anchor="ctr"/>
            <a:lstStyle/>
            <a:p>
              <a:pPr algn="ctr" eaLnBrk="0" hangingPunct="0"/>
              <a:endParaRPr lang="en-US" sz="4400" dirty="0">
                <a:solidFill>
                  <a:srgbClr val="0000FF"/>
                </a:solidFill>
                <a:latin typeface="Arial" panose="020B0604020202020204" pitchFamily="34" charset="0"/>
              </a:endParaRPr>
            </a:p>
          </p:txBody>
        </p:sp>
        <p:sp>
          <p:nvSpPr>
            <p:cNvPr id="177194" name="Freeform 40"/>
            <p:cNvSpPr>
              <a:spLocks/>
            </p:cNvSpPr>
            <p:nvPr/>
          </p:nvSpPr>
          <p:spPr bwMode="auto">
            <a:xfrm>
              <a:off x="1992" y="1800"/>
              <a:ext cx="1048" cy="1584"/>
            </a:xfrm>
            <a:custGeom>
              <a:avLst/>
              <a:gdLst>
                <a:gd name="T0" fmla="*/ 504 w 1048"/>
                <a:gd name="T1" fmla="*/ 264 h 1584"/>
                <a:gd name="T2" fmla="*/ 696 w 1048"/>
                <a:gd name="T3" fmla="*/ 120 h 1584"/>
                <a:gd name="T4" fmla="*/ 936 w 1048"/>
                <a:gd name="T5" fmla="*/ 216 h 1584"/>
                <a:gd name="T6" fmla="*/ 1032 w 1048"/>
                <a:gd name="T7" fmla="*/ 1416 h 1584"/>
                <a:gd name="T8" fmla="*/ 840 w 1048"/>
                <a:gd name="T9" fmla="*/ 1224 h 1584"/>
                <a:gd name="T10" fmla="*/ 504 w 1048"/>
                <a:gd name="T11" fmla="*/ 1464 h 1584"/>
                <a:gd name="T12" fmla="*/ 360 w 1048"/>
                <a:gd name="T13" fmla="*/ 1272 h 1584"/>
                <a:gd name="T14" fmla="*/ 24 w 1048"/>
                <a:gd name="T15" fmla="*/ 1320 h 1584"/>
                <a:gd name="T16" fmla="*/ 504 w 1048"/>
                <a:gd name="T17" fmla="*/ 264 h 15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48"/>
                <a:gd name="T28" fmla="*/ 0 h 1584"/>
                <a:gd name="T29" fmla="*/ 1048 w 1048"/>
                <a:gd name="T30" fmla="*/ 1584 h 15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48" h="1584">
                  <a:moveTo>
                    <a:pt x="504" y="264"/>
                  </a:moveTo>
                  <a:cubicBezTo>
                    <a:pt x="616" y="64"/>
                    <a:pt x="624" y="128"/>
                    <a:pt x="696" y="120"/>
                  </a:cubicBezTo>
                  <a:cubicBezTo>
                    <a:pt x="768" y="112"/>
                    <a:pt x="880" y="0"/>
                    <a:pt x="936" y="216"/>
                  </a:cubicBezTo>
                  <a:cubicBezTo>
                    <a:pt x="992" y="432"/>
                    <a:pt x="1048" y="1248"/>
                    <a:pt x="1032" y="1416"/>
                  </a:cubicBezTo>
                  <a:cubicBezTo>
                    <a:pt x="1016" y="1584"/>
                    <a:pt x="928" y="1216"/>
                    <a:pt x="840" y="1224"/>
                  </a:cubicBezTo>
                  <a:cubicBezTo>
                    <a:pt x="752" y="1232"/>
                    <a:pt x="584" y="1456"/>
                    <a:pt x="504" y="1464"/>
                  </a:cubicBezTo>
                  <a:cubicBezTo>
                    <a:pt x="424" y="1472"/>
                    <a:pt x="440" y="1296"/>
                    <a:pt x="360" y="1272"/>
                  </a:cubicBezTo>
                  <a:cubicBezTo>
                    <a:pt x="280" y="1248"/>
                    <a:pt x="0" y="1488"/>
                    <a:pt x="24" y="1320"/>
                  </a:cubicBezTo>
                  <a:cubicBezTo>
                    <a:pt x="48" y="1152"/>
                    <a:pt x="392" y="464"/>
                    <a:pt x="504" y="264"/>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7195" name="Freeform 41"/>
            <p:cNvSpPr>
              <a:spLocks/>
            </p:cNvSpPr>
            <p:nvPr/>
          </p:nvSpPr>
          <p:spPr bwMode="auto">
            <a:xfrm>
              <a:off x="2192" y="1541"/>
              <a:ext cx="1216" cy="627"/>
            </a:xfrm>
            <a:custGeom>
              <a:avLst/>
              <a:gdLst>
                <a:gd name="T0" fmla="*/ 16 w 1216"/>
                <a:gd name="T1" fmla="*/ 139 h 627"/>
                <a:gd name="T2" fmla="*/ 400 w 1216"/>
                <a:gd name="T3" fmla="*/ 619 h 627"/>
                <a:gd name="T4" fmla="*/ 1168 w 1216"/>
                <a:gd name="T5" fmla="*/ 187 h 627"/>
                <a:gd name="T6" fmla="*/ 688 w 1216"/>
                <a:gd name="T7" fmla="*/ 283 h 627"/>
                <a:gd name="T8" fmla="*/ 505 w 1216"/>
                <a:gd name="T9" fmla="*/ 32 h 627"/>
                <a:gd name="T10" fmla="*/ 496 w 1216"/>
                <a:gd name="T11" fmla="*/ 475 h 627"/>
                <a:gd name="T12" fmla="*/ 16 w 1216"/>
                <a:gd name="T13" fmla="*/ 139 h 627"/>
                <a:gd name="T14" fmla="*/ 0 60000 65536"/>
                <a:gd name="T15" fmla="*/ 0 60000 65536"/>
                <a:gd name="T16" fmla="*/ 0 60000 65536"/>
                <a:gd name="T17" fmla="*/ 0 60000 65536"/>
                <a:gd name="T18" fmla="*/ 0 60000 65536"/>
                <a:gd name="T19" fmla="*/ 0 60000 65536"/>
                <a:gd name="T20" fmla="*/ 0 60000 65536"/>
                <a:gd name="T21" fmla="*/ 0 w 1216"/>
                <a:gd name="T22" fmla="*/ 0 h 627"/>
                <a:gd name="T23" fmla="*/ 1216 w 1216"/>
                <a:gd name="T24" fmla="*/ 627 h 6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16" h="627">
                  <a:moveTo>
                    <a:pt x="16" y="139"/>
                  </a:moveTo>
                  <a:cubicBezTo>
                    <a:pt x="0" y="163"/>
                    <a:pt x="208" y="611"/>
                    <a:pt x="400" y="619"/>
                  </a:cubicBezTo>
                  <a:cubicBezTo>
                    <a:pt x="592" y="627"/>
                    <a:pt x="1120" y="243"/>
                    <a:pt x="1168" y="187"/>
                  </a:cubicBezTo>
                  <a:cubicBezTo>
                    <a:pt x="1216" y="131"/>
                    <a:pt x="798" y="309"/>
                    <a:pt x="688" y="283"/>
                  </a:cubicBezTo>
                  <a:cubicBezTo>
                    <a:pt x="578" y="257"/>
                    <a:pt x="537" y="0"/>
                    <a:pt x="505" y="32"/>
                  </a:cubicBezTo>
                  <a:cubicBezTo>
                    <a:pt x="473" y="64"/>
                    <a:pt x="577" y="457"/>
                    <a:pt x="496" y="475"/>
                  </a:cubicBezTo>
                  <a:cubicBezTo>
                    <a:pt x="415" y="493"/>
                    <a:pt x="32" y="115"/>
                    <a:pt x="16" y="139"/>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177196" name="Oval 42"/>
          <p:cNvSpPr>
            <a:spLocks noChangeArrowheads="1"/>
          </p:cNvSpPr>
          <p:nvPr/>
        </p:nvSpPr>
        <p:spPr bwMode="auto">
          <a:xfrm>
            <a:off x="536575" y="3627438"/>
            <a:ext cx="684213" cy="258762"/>
          </a:xfrm>
          <a:prstGeom prst="ellipse">
            <a:avLst/>
          </a:prstGeom>
          <a:solidFill>
            <a:srgbClr val="FF0000"/>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7197" name="Rectangle 43"/>
          <p:cNvSpPr>
            <a:spLocks noChangeArrowheads="1"/>
          </p:cNvSpPr>
          <p:nvPr/>
        </p:nvSpPr>
        <p:spPr bwMode="auto">
          <a:xfrm>
            <a:off x="536575" y="3024188"/>
            <a:ext cx="684213" cy="733425"/>
          </a:xfrm>
          <a:prstGeom prst="rect">
            <a:avLst/>
          </a:prstGeom>
          <a:solidFill>
            <a:srgbClr val="FF0000"/>
          </a:solidFill>
          <a:ln w="38100">
            <a:no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7198" name="Oval 44"/>
          <p:cNvSpPr>
            <a:spLocks noChangeArrowheads="1"/>
          </p:cNvSpPr>
          <p:nvPr/>
        </p:nvSpPr>
        <p:spPr bwMode="auto">
          <a:xfrm>
            <a:off x="536575" y="2895600"/>
            <a:ext cx="684213" cy="258763"/>
          </a:xfrm>
          <a:prstGeom prst="ellipse">
            <a:avLst/>
          </a:prstGeom>
          <a:solidFill>
            <a:srgbClr val="FF7C80"/>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7199" name="Line 45"/>
          <p:cNvSpPr>
            <a:spLocks noChangeShapeType="1"/>
          </p:cNvSpPr>
          <p:nvPr/>
        </p:nvSpPr>
        <p:spPr bwMode="auto">
          <a:xfrm>
            <a:off x="536575" y="3024188"/>
            <a:ext cx="0" cy="733425"/>
          </a:xfrm>
          <a:prstGeom prst="line">
            <a:avLst/>
          </a:prstGeom>
          <a:noFill/>
          <a:ln w="38100">
            <a:solidFill>
              <a:schemeClr val="tx1"/>
            </a:solidFill>
            <a:round/>
            <a:headEnd/>
            <a:tailEnd/>
          </a:ln>
        </p:spPr>
        <p:txBody>
          <a:bodyPr wrap="none" anchor="ctr"/>
          <a:lstStyle/>
          <a:p>
            <a:endParaRPr lang="en-US"/>
          </a:p>
        </p:txBody>
      </p:sp>
      <p:sp>
        <p:nvSpPr>
          <p:cNvPr id="177200" name="Line 46"/>
          <p:cNvSpPr>
            <a:spLocks noChangeShapeType="1"/>
          </p:cNvSpPr>
          <p:nvPr/>
        </p:nvSpPr>
        <p:spPr bwMode="auto">
          <a:xfrm>
            <a:off x="1220788" y="3068638"/>
            <a:ext cx="0" cy="731837"/>
          </a:xfrm>
          <a:prstGeom prst="line">
            <a:avLst/>
          </a:prstGeom>
          <a:noFill/>
          <a:ln w="38100">
            <a:solidFill>
              <a:schemeClr val="tx1"/>
            </a:solidFill>
            <a:round/>
            <a:headEnd/>
            <a:tailEnd/>
          </a:ln>
        </p:spPr>
        <p:txBody>
          <a:bodyPr wrap="none" anchor="ctr"/>
          <a:lstStyle/>
          <a:p>
            <a:endParaRPr lang="en-US"/>
          </a:p>
        </p:txBody>
      </p:sp>
      <p:sp>
        <p:nvSpPr>
          <p:cNvPr id="177201" name="Text Box 47"/>
          <p:cNvSpPr txBox="1">
            <a:spLocks noChangeArrowheads="1"/>
          </p:cNvSpPr>
          <p:nvPr/>
        </p:nvSpPr>
        <p:spPr bwMode="auto">
          <a:xfrm rot="-5400000">
            <a:off x="559439" y="3362295"/>
            <a:ext cx="655949" cy="400110"/>
          </a:xfrm>
          <a:prstGeom prst="rect">
            <a:avLst/>
          </a:prstGeom>
          <a:noFill/>
          <a:ln w="9525">
            <a:noFill/>
            <a:miter lim="800000"/>
            <a:headEnd/>
            <a:tailEnd/>
          </a:ln>
        </p:spPr>
        <p:txBody>
          <a:bodyPr wrap="none">
            <a:spAutoFit/>
          </a:bodyPr>
          <a:lstStyle/>
          <a:p>
            <a:pPr algn="r" eaLnBrk="0" hangingPunct="0"/>
            <a:r>
              <a:rPr lang="en-US" sz="2000" dirty="0">
                <a:solidFill>
                  <a:schemeClr val="bg1"/>
                </a:solidFill>
                <a:latin typeface="Arial" panose="020B0604020202020204" pitchFamily="34" charset="0"/>
              </a:rPr>
              <a:t>cola</a:t>
            </a:r>
          </a:p>
        </p:txBody>
      </p:sp>
      <p:grpSp>
        <p:nvGrpSpPr>
          <p:cNvPr id="177202" name="Group 48"/>
          <p:cNvGrpSpPr>
            <a:grpSpLocks/>
          </p:cNvGrpSpPr>
          <p:nvPr/>
        </p:nvGrpSpPr>
        <p:grpSpPr bwMode="auto">
          <a:xfrm>
            <a:off x="307975" y="3276600"/>
            <a:ext cx="1368425" cy="461963"/>
            <a:chOff x="1328" y="2400"/>
            <a:chExt cx="1454" cy="491"/>
          </a:xfrm>
        </p:grpSpPr>
        <p:sp>
          <p:nvSpPr>
            <p:cNvPr id="177203" name="Freeform 49"/>
            <p:cNvSpPr>
              <a:spLocks/>
            </p:cNvSpPr>
            <p:nvPr/>
          </p:nvSpPr>
          <p:spPr bwMode="auto">
            <a:xfrm>
              <a:off x="2496" y="2485"/>
              <a:ext cx="286" cy="406"/>
            </a:xfrm>
            <a:custGeom>
              <a:avLst/>
              <a:gdLst>
                <a:gd name="T0" fmla="*/ 108 w 286"/>
                <a:gd name="T1" fmla="*/ 147 h 406"/>
                <a:gd name="T2" fmla="*/ 177 w 286"/>
                <a:gd name="T3" fmla="*/ 15 h 406"/>
                <a:gd name="T4" fmla="*/ 286 w 286"/>
                <a:gd name="T5" fmla="*/ 55 h 406"/>
                <a:gd name="T6" fmla="*/ 223 w 286"/>
                <a:gd name="T7" fmla="*/ 124 h 406"/>
                <a:gd name="T8" fmla="*/ 33 w 286"/>
                <a:gd name="T9" fmla="*/ 205 h 406"/>
                <a:gd name="T10" fmla="*/ 27 w 286"/>
                <a:gd name="T11" fmla="*/ 389 h 406"/>
                <a:gd name="T12" fmla="*/ 154 w 286"/>
                <a:gd name="T13" fmla="*/ 309 h 406"/>
                <a:gd name="T14" fmla="*/ 108 w 286"/>
                <a:gd name="T15" fmla="*/ 147 h 406"/>
                <a:gd name="T16" fmla="*/ 0 60000 65536"/>
                <a:gd name="T17" fmla="*/ 0 60000 65536"/>
                <a:gd name="T18" fmla="*/ 0 60000 65536"/>
                <a:gd name="T19" fmla="*/ 0 60000 65536"/>
                <a:gd name="T20" fmla="*/ 0 60000 65536"/>
                <a:gd name="T21" fmla="*/ 0 60000 65536"/>
                <a:gd name="T22" fmla="*/ 0 60000 65536"/>
                <a:gd name="T23" fmla="*/ 0 60000 65536"/>
                <a:gd name="T24" fmla="*/ 0 w 286"/>
                <a:gd name="T25" fmla="*/ 0 h 406"/>
                <a:gd name="T26" fmla="*/ 286 w 286"/>
                <a:gd name="T27" fmla="*/ 406 h 40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6" h="406">
                  <a:moveTo>
                    <a:pt x="108" y="147"/>
                  </a:moveTo>
                  <a:cubicBezTo>
                    <a:pt x="112" y="98"/>
                    <a:pt x="147" y="30"/>
                    <a:pt x="177" y="15"/>
                  </a:cubicBezTo>
                  <a:cubicBezTo>
                    <a:pt x="207" y="0"/>
                    <a:pt x="278" y="37"/>
                    <a:pt x="286" y="55"/>
                  </a:cubicBezTo>
                  <a:cubicBezTo>
                    <a:pt x="275" y="97"/>
                    <a:pt x="267" y="111"/>
                    <a:pt x="223" y="124"/>
                  </a:cubicBezTo>
                  <a:cubicBezTo>
                    <a:pt x="181" y="149"/>
                    <a:pt x="66" y="161"/>
                    <a:pt x="33" y="205"/>
                  </a:cubicBezTo>
                  <a:cubicBezTo>
                    <a:pt x="0" y="249"/>
                    <a:pt x="7" y="372"/>
                    <a:pt x="27" y="389"/>
                  </a:cubicBezTo>
                  <a:cubicBezTo>
                    <a:pt x="47" y="406"/>
                    <a:pt x="140" y="349"/>
                    <a:pt x="154" y="309"/>
                  </a:cubicBezTo>
                  <a:cubicBezTo>
                    <a:pt x="168" y="269"/>
                    <a:pt x="118" y="181"/>
                    <a:pt x="108" y="147"/>
                  </a:cubicBezTo>
                  <a:close/>
                </a:path>
              </a:pathLst>
            </a:custGeom>
            <a:no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7204" name="Freeform 50"/>
            <p:cNvSpPr>
              <a:spLocks/>
            </p:cNvSpPr>
            <p:nvPr/>
          </p:nvSpPr>
          <p:spPr bwMode="auto">
            <a:xfrm>
              <a:off x="1328" y="2400"/>
              <a:ext cx="1320" cy="480"/>
            </a:xfrm>
            <a:custGeom>
              <a:avLst/>
              <a:gdLst>
                <a:gd name="T0" fmla="*/ 256 w 1320"/>
                <a:gd name="T1" fmla="*/ 48 h 480"/>
                <a:gd name="T2" fmla="*/ 64 w 1320"/>
                <a:gd name="T3" fmla="*/ 240 h 480"/>
                <a:gd name="T4" fmla="*/ 640 w 1320"/>
                <a:gd name="T5" fmla="*/ 480 h 480"/>
                <a:gd name="T6" fmla="*/ 1264 w 1320"/>
                <a:gd name="T7" fmla="*/ 240 h 480"/>
                <a:gd name="T8" fmla="*/ 976 w 1320"/>
                <a:gd name="T9" fmla="*/ 0 h 480"/>
                <a:gd name="T10" fmla="*/ 0 60000 65536"/>
                <a:gd name="T11" fmla="*/ 0 60000 65536"/>
                <a:gd name="T12" fmla="*/ 0 60000 65536"/>
                <a:gd name="T13" fmla="*/ 0 60000 65536"/>
                <a:gd name="T14" fmla="*/ 0 60000 65536"/>
                <a:gd name="T15" fmla="*/ 0 w 1320"/>
                <a:gd name="T16" fmla="*/ 0 h 480"/>
                <a:gd name="T17" fmla="*/ 1320 w 1320"/>
                <a:gd name="T18" fmla="*/ 480 h 480"/>
              </a:gdLst>
              <a:ahLst/>
              <a:cxnLst>
                <a:cxn ang="T10">
                  <a:pos x="T0" y="T1"/>
                </a:cxn>
                <a:cxn ang="T11">
                  <a:pos x="T2" y="T3"/>
                </a:cxn>
                <a:cxn ang="T12">
                  <a:pos x="T4" y="T5"/>
                </a:cxn>
                <a:cxn ang="T13">
                  <a:pos x="T6" y="T7"/>
                </a:cxn>
                <a:cxn ang="T14">
                  <a:pos x="T8" y="T9"/>
                </a:cxn>
              </a:cxnLst>
              <a:rect l="T15" t="T16" r="T17" b="T18"/>
              <a:pathLst>
                <a:path w="1320" h="480">
                  <a:moveTo>
                    <a:pt x="256" y="48"/>
                  </a:moveTo>
                  <a:cubicBezTo>
                    <a:pt x="128" y="108"/>
                    <a:pt x="0" y="168"/>
                    <a:pt x="64" y="240"/>
                  </a:cubicBezTo>
                  <a:cubicBezTo>
                    <a:pt x="128" y="312"/>
                    <a:pt x="440" y="480"/>
                    <a:pt x="640" y="480"/>
                  </a:cubicBezTo>
                  <a:cubicBezTo>
                    <a:pt x="840" y="480"/>
                    <a:pt x="1208" y="320"/>
                    <a:pt x="1264" y="240"/>
                  </a:cubicBezTo>
                  <a:cubicBezTo>
                    <a:pt x="1320" y="160"/>
                    <a:pt x="1024" y="40"/>
                    <a:pt x="976" y="0"/>
                  </a:cubicBezTo>
                </a:path>
              </a:pathLst>
            </a:custGeom>
            <a:no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177205" name="Freeform 51"/>
          <p:cNvSpPr>
            <a:spLocks/>
          </p:cNvSpPr>
          <p:nvPr/>
        </p:nvSpPr>
        <p:spPr bwMode="auto">
          <a:xfrm>
            <a:off x="1524000" y="3505200"/>
            <a:ext cx="2206625" cy="1109663"/>
          </a:xfrm>
          <a:custGeom>
            <a:avLst/>
            <a:gdLst>
              <a:gd name="T0" fmla="*/ 0 w 1390"/>
              <a:gd name="T1" fmla="*/ 0 h 699"/>
              <a:gd name="T2" fmla="*/ 2147483647 w 1390"/>
              <a:gd name="T3" fmla="*/ 2147483647 h 699"/>
              <a:gd name="T4" fmla="*/ 2147483647 w 1390"/>
              <a:gd name="T5" fmla="*/ 2147483647 h 699"/>
              <a:gd name="T6" fmla="*/ 2147483647 w 1390"/>
              <a:gd name="T7" fmla="*/ 2147483647 h 699"/>
              <a:gd name="T8" fmla="*/ 0 60000 65536"/>
              <a:gd name="T9" fmla="*/ 0 60000 65536"/>
              <a:gd name="T10" fmla="*/ 0 60000 65536"/>
              <a:gd name="T11" fmla="*/ 0 60000 65536"/>
              <a:gd name="T12" fmla="*/ 0 w 1390"/>
              <a:gd name="T13" fmla="*/ 0 h 699"/>
              <a:gd name="T14" fmla="*/ 1390 w 1390"/>
              <a:gd name="T15" fmla="*/ 699 h 699"/>
            </a:gdLst>
            <a:ahLst/>
            <a:cxnLst>
              <a:cxn ang="T8">
                <a:pos x="T0" y="T1"/>
              </a:cxn>
              <a:cxn ang="T9">
                <a:pos x="T2" y="T3"/>
              </a:cxn>
              <a:cxn ang="T10">
                <a:pos x="T4" y="T5"/>
              </a:cxn>
              <a:cxn ang="T11">
                <a:pos x="T6" y="T7"/>
              </a:cxn>
            </a:cxnLst>
            <a:rect l="T12" t="T13" r="T14" b="T15"/>
            <a:pathLst>
              <a:path w="1390" h="699">
                <a:moveTo>
                  <a:pt x="0" y="0"/>
                </a:moveTo>
                <a:cubicBezTo>
                  <a:pt x="156" y="88"/>
                  <a:pt x="316" y="145"/>
                  <a:pt x="480" y="240"/>
                </a:cubicBezTo>
                <a:cubicBezTo>
                  <a:pt x="644" y="335"/>
                  <a:pt x="835" y="495"/>
                  <a:pt x="987" y="571"/>
                </a:cubicBezTo>
                <a:cubicBezTo>
                  <a:pt x="1139" y="647"/>
                  <a:pt x="1306" y="672"/>
                  <a:pt x="1390" y="699"/>
                </a:cubicBezTo>
              </a:path>
            </a:pathLst>
          </a:custGeom>
          <a:no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7206" name="Freeform 52"/>
          <p:cNvSpPr>
            <a:spLocks/>
          </p:cNvSpPr>
          <p:nvPr/>
        </p:nvSpPr>
        <p:spPr bwMode="auto">
          <a:xfrm>
            <a:off x="5776913" y="3076575"/>
            <a:ext cx="2597150" cy="1249363"/>
          </a:xfrm>
          <a:custGeom>
            <a:avLst/>
            <a:gdLst>
              <a:gd name="T0" fmla="*/ 2147483647 w 1636"/>
              <a:gd name="T1" fmla="*/ 0 h 787"/>
              <a:gd name="T2" fmla="*/ 2147483647 w 1636"/>
              <a:gd name="T3" fmla="*/ 2147483647 h 787"/>
              <a:gd name="T4" fmla="*/ 2147483647 w 1636"/>
              <a:gd name="T5" fmla="*/ 2147483647 h 787"/>
              <a:gd name="T6" fmla="*/ 0 w 1636"/>
              <a:gd name="T7" fmla="*/ 2147483647 h 787"/>
              <a:gd name="T8" fmla="*/ 0 60000 65536"/>
              <a:gd name="T9" fmla="*/ 0 60000 65536"/>
              <a:gd name="T10" fmla="*/ 0 60000 65536"/>
              <a:gd name="T11" fmla="*/ 0 60000 65536"/>
              <a:gd name="T12" fmla="*/ 0 w 1636"/>
              <a:gd name="T13" fmla="*/ 0 h 787"/>
              <a:gd name="T14" fmla="*/ 1636 w 1636"/>
              <a:gd name="T15" fmla="*/ 787 h 787"/>
            </a:gdLst>
            <a:ahLst/>
            <a:cxnLst>
              <a:cxn ang="T8">
                <a:pos x="T0" y="T1"/>
              </a:cxn>
              <a:cxn ang="T9">
                <a:pos x="T2" y="T3"/>
              </a:cxn>
              <a:cxn ang="T10">
                <a:pos x="T4" y="T5"/>
              </a:cxn>
              <a:cxn ang="T11">
                <a:pos x="T6" y="T7"/>
              </a:cxn>
            </a:cxnLst>
            <a:rect l="T12" t="T13" r="T14" b="T15"/>
            <a:pathLst>
              <a:path w="1636" h="787">
                <a:moveTo>
                  <a:pt x="1636" y="0"/>
                </a:moveTo>
                <a:cubicBezTo>
                  <a:pt x="1550" y="52"/>
                  <a:pt x="1279" y="217"/>
                  <a:pt x="1121" y="318"/>
                </a:cubicBezTo>
                <a:cubicBezTo>
                  <a:pt x="963" y="419"/>
                  <a:pt x="873" y="526"/>
                  <a:pt x="686" y="604"/>
                </a:cubicBezTo>
                <a:cubicBezTo>
                  <a:pt x="499" y="682"/>
                  <a:pt x="143" y="749"/>
                  <a:pt x="0" y="787"/>
                </a:cubicBezTo>
              </a:path>
            </a:pathLst>
          </a:custGeom>
          <a:no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77207" name="Freeform 53"/>
          <p:cNvSpPr>
            <a:spLocks/>
          </p:cNvSpPr>
          <p:nvPr/>
        </p:nvSpPr>
        <p:spPr bwMode="auto">
          <a:xfrm>
            <a:off x="3730625" y="4343400"/>
            <a:ext cx="2060575" cy="271463"/>
          </a:xfrm>
          <a:custGeom>
            <a:avLst/>
            <a:gdLst>
              <a:gd name="T0" fmla="*/ 0 w 1298"/>
              <a:gd name="T1" fmla="*/ 2147483647 h 171"/>
              <a:gd name="T2" fmla="*/ 2147483647 w 1298"/>
              <a:gd name="T3" fmla="*/ 2147483647 h 171"/>
              <a:gd name="T4" fmla="*/ 2147483647 w 1298"/>
              <a:gd name="T5" fmla="*/ 0 h 171"/>
              <a:gd name="T6" fmla="*/ 0 60000 65536"/>
              <a:gd name="T7" fmla="*/ 0 60000 65536"/>
              <a:gd name="T8" fmla="*/ 0 60000 65536"/>
              <a:gd name="T9" fmla="*/ 0 w 1298"/>
              <a:gd name="T10" fmla="*/ 0 h 171"/>
              <a:gd name="T11" fmla="*/ 1298 w 1298"/>
              <a:gd name="T12" fmla="*/ 171 h 171"/>
            </a:gdLst>
            <a:ahLst/>
            <a:cxnLst>
              <a:cxn ang="T6">
                <a:pos x="T0" y="T1"/>
              </a:cxn>
              <a:cxn ang="T7">
                <a:pos x="T2" y="T3"/>
              </a:cxn>
              <a:cxn ang="T8">
                <a:pos x="T4" y="T5"/>
              </a:cxn>
            </a:cxnLst>
            <a:rect l="T9" t="T10" r="T11" b="T12"/>
            <a:pathLst>
              <a:path w="1298" h="171">
                <a:moveTo>
                  <a:pt x="0" y="162"/>
                </a:moveTo>
                <a:cubicBezTo>
                  <a:pt x="56" y="160"/>
                  <a:pt x="122" y="171"/>
                  <a:pt x="338" y="144"/>
                </a:cubicBezTo>
                <a:cubicBezTo>
                  <a:pt x="554" y="117"/>
                  <a:pt x="1138" y="24"/>
                  <a:pt x="1298" y="0"/>
                </a:cubicBezTo>
              </a:path>
            </a:pathLst>
          </a:custGeom>
          <a:noFill/>
          <a:ln w="38100">
            <a:solidFill>
              <a:schemeClr val="tx1"/>
            </a:solidFill>
            <a:prstDash val="sysDot"/>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56" name="Footer Placeholder 1"/>
          <p:cNvSpPr>
            <a:spLocks noGrp="1"/>
          </p:cNvSpPr>
          <p:nvPr>
            <p:ph type="ftr" sz="quarter" idx="10"/>
          </p:nvPr>
        </p:nvSpPr>
        <p:spPr>
          <a:xfrm>
            <a:off x="3124200" y="6245225"/>
            <a:ext cx="3124200" cy="476250"/>
          </a:xfrm>
        </p:spPr>
        <p:txBody>
          <a:bodyPr/>
          <a:lstStyle/>
          <a:p>
            <a:r>
              <a:rPr lang="en-US" dirty="0">
                <a:latin typeface="+mj-lt"/>
              </a:rPr>
              <a:t>Art of Multiprocessor Programming</a:t>
            </a:r>
          </a:p>
        </p:txBody>
      </p:sp>
    </p:spTree>
    <p:extLst>
      <p:ext uri="{BB962C8B-B14F-4D97-AF65-F5344CB8AC3E}">
        <p14:creationId xmlns:p14="http://schemas.microsoft.com/office/powerpoint/2010/main" val="3475873094"/>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1"/>
          <p:cNvSpPr>
            <a:spLocks noGrp="1"/>
          </p:cNvSpPr>
          <p:nvPr>
            <p:ph type="ftr" sz="quarter" idx="10"/>
          </p:nvPr>
        </p:nvSpPr>
        <p:spPr/>
        <p:txBody>
          <a:bodyPr/>
          <a:lstStyle/>
          <a:p>
            <a:r>
              <a:rPr lang="en-US">
                <a:latin typeface="+mj-lt"/>
              </a:rPr>
              <a:t>Art of Multiprocessor Programming</a:t>
            </a:r>
          </a:p>
        </p:txBody>
      </p:sp>
      <p:sp>
        <p:nvSpPr>
          <p:cNvPr id="179203" name="Slide Number Placeholder 3"/>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C41157B3-2674-4EBF-A172-668D547F4D47}" type="slidenum">
              <a:rPr lang="ar-SA" sz="1400">
                <a:latin typeface="Arial" panose="020B0604020202020204" pitchFamily="34" charset="0"/>
                <a:cs typeface="Arial" pitchFamily="34" charset="0"/>
              </a:rPr>
              <a:pPr algn="r" eaLnBrk="0" hangingPunct="0"/>
              <a:t>85</a:t>
            </a:fld>
            <a:endParaRPr lang="en-US" sz="1400" dirty="0">
              <a:latin typeface="Arial" panose="020B0604020202020204" pitchFamily="34" charset="0"/>
              <a:cs typeface="Arial" pitchFamily="34" charset="0"/>
            </a:endParaRPr>
          </a:p>
        </p:txBody>
      </p:sp>
      <p:sp>
        <p:nvSpPr>
          <p:cNvPr id="179205" name="Rectangle 3"/>
          <p:cNvSpPr>
            <a:spLocks noGrp="1" noChangeArrowheads="1"/>
          </p:cNvSpPr>
          <p:nvPr>
            <p:ph type="title" idx="4294967295"/>
          </p:nvPr>
        </p:nvSpPr>
        <p:spPr/>
        <p:txBody>
          <a:bodyPr/>
          <a:lstStyle/>
          <a:p>
            <a:r>
              <a:rPr lang="en-US" sz="4000"/>
              <a:t>Pseudocode</a:t>
            </a:r>
          </a:p>
        </p:txBody>
      </p:sp>
      <p:sp>
        <p:nvSpPr>
          <p:cNvPr id="179204" name="AutoShape 2"/>
          <p:cNvSpPr>
            <a:spLocks noChangeArrowheads="1"/>
          </p:cNvSpPr>
          <p:nvPr/>
        </p:nvSpPr>
        <p:spPr bwMode="auto">
          <a:xfrm>
            <a:off x="762000" y="1843087"/>
            <a:ext cx="4572000" cy="2652713"/>
          </a:xfrm>
          <a:prstGeom prst="wedgeRoundRectCallout">
            <a:avLst>
              <a:gd name="adj1" fmla="val -28819"/>
              <a:gd name="adj2" fmla="val 80435"/>
              <a:gd name="adj3" fmla="val 16667"/>
            </a:avLst>
          </a:prstGeom>
          <a:solidFill>
            <a:schemeClr val="bg1"/>
          </a:solidFill>
          <a:ln w="38100">
            <a:solidFill>
              <a:srgbClr val="FF0000"/>
            </a:solidFill>
            <a:miter lim="800000"/>
            <a:headEnd/>
            <a:tailEnd/>
          </a:ln>
        </p:spPr>
        <p:txBody>
          <a:bodyPr anchor="ctr"/>
          <a:lstStyle/>
          <a:p>
            <a:pPr algn="ctr" eaLnBrk="0" hangingPunct="0"/>
            <a:endParaRPr lang="en-US" sz="4000" dirty="0">
              <a:solidFill>
                <a:srgbClr val="0000FF"/>
              </a:solidFill>
              <a:latin typeface="Arial" panose="020B0604020202020204" pitchFamily="34" charset="0"/>
            </a:endParaRPr>
          </a:p>
        </p:txBody>
      </p:sp>
      <p:sp>
        <p:nvSpPr>
          <p:cNvPr id="179206" name="Text Box 4"/>
          <p:cNvSpPr txBox="1">
            <a:spLocks noChangeArrowheads="1"/>
          </p:cNvSpPr>
          <p:nvPr/>
        </p:nvSpPr>
        <p:spPr bwMode="auto">
          <a:xfrm>
            <a:off x="843756" y="1981200"/>
            <a:ext cx="4414044" cy="2308324"/>
          </a:xfrm>
          <a:prstGeom prst="rect">
            <a:avLst/>
          </a:prstGeom>
          <a:solidFill>
            <a:schemeClr val="bg1"/>
          </a:solidFill>
          <a:ln w="9525">
            <a:noFill/>
            <a:miter lim="800000"/>
            <a:headEnd/>
            <a:tailEnd/>
          </a:ln>
        </p:spPr>
        <p:txBody>
          <a:bodyPr wrap="square">
            <a:spAutoFit/>
          </a:bodyPr>
          <a:lstStyle/>
          <a:p>
            <a:r>
              <a:rPr lang="en-US" sz="2400" b="1" dirty="0">
                <a:solidFill>
                  <a:srgbClr val="C586C0"/>
                </a:solidFill>
                <a:effectLst/>
                <a:latin typeface="Consolas" panose="020B0609020204030204" pitchFamily="49" charset="0"/>
              </a:rPr>
              <a:t>while</a:t>
            </a:r>
            <a:r>
              <a:rPr lang="en-US" sz="2400" b="1" dirty="0">
                <a:solidFill>
                  <a:srgbClr val="D4D4D4"/>
                </a:solidFill>
                <a:effectLst/>
                <a:latin typeface="Consolas" panose="020B0609020204030204" pitchFamily="49" charset="0"/>
              </a:rPr>
              <a:t> (</a:t>
            </a:r>
            <a:r>
              <a:rPr lang="en-US" sz="2400" b="1" dirty="0">
                <a:solidFill>
                  <a:srgbClr val="569CD6"/>
                </a:solidFill>
                <a:effectLst/>
                <a:latin typeface="Consolas" panose="020B0609020204030204" pitchFamily="49" charset="0"/>
              </a:rPr>
              <a:t>true</a:t>
            </a:r>
            <a:r>
              <a:rPr lang="en-US" sz="2400" b="1" dirty="0">
                <a:solidFill>
                  <a:srgbClr val="D4D4D4"/>
                </a:solidFill>
                <a:effectLst/>
                <a:latin typeface="Consolas" panose="020B0609020204030204" pitchFamily="49" charset="0"/>
              </a:rPr>
              <a:t>) {</a:t>
            </a:r>
          </a:p>
          <a:p>
            <a:r>
              <a:rPr lang="en-US" sz="2400" b="1" dirty="0">
                <a:solidFill>
                  <a:srgbClr val="D4D4D4"/>
                </a:solidFill>
                <a:effectLst/>
                <a:latin typeface="Consolas" panose="020B0609020204030204" pitchFamily="49" charset="0"/>
              </a:rPr>
              <a:t>    </a:t>
            </a:r>
            <a:r>
              <a:rPr lang="en-US" sz="2400" b="1" dirty="0">
                <a:solidFill>
                  <a:srgbClr val="C586C0"/>
                </a:solidFill>
                <a:effectLst/>
                <a:latin typeface="Consolas" panose="020B0609020204030204" pitchFamily="49" charset="0"/>
              </a:rPr>
              <a:t>while</a:t>
            </a:r>
            <a:r>
              <a:rPr lang="en-US" sz="2400" b="1" dirty="0">
                <a:solidFill>
                  <a:srgbClr val="D4D4D4"/>
                </a:solidFill>
                <a:effectLst/>
                <a:latin typeface="Consolas" panose="020B0609020204030204" pitchFamily="49" charset="0"/>
              </a:rPr>
              <a:t> (</a:t>
            </a:r>
            <a:r>
              <a:rPr lang="en-US" sz="2400" b="1" dirty="0" err="1">
                <a:solidFill>
                  <a:srgbClr val="9CDCFE"/>
                </a:solidFill>
                <a:effectLst/>
                <a:latin typeface="Consolas" panose="020B0609020204030204" pitchFamily="49" charset="0"/>
              </a:rPr>
              <a:t>can</a:t>
            </a:r>
            <a:r>
              <a:rPr lang="en-US" sz="2400" b="1" dirty="0" err="1">
                <a:solidFill>
                  <a:srgbClr val="D4D4D4"/>
                </a:solidFill>
                <a:effectLst/>
                <a:latin typeface="Consolas" panose="020B0609020204030204" pitchFamily="49" charset="0"/>
              </a:rPr>
              <a:t>.</a:t>
            </a:r>
            <a:r>
              <a:rPr lang="en-US" sz="2400" b="1" dirty="0" err="1">
                <a:solidFill>
                  <a:srgbClr val="DCDCAA"/>
                </a:solidFill>
                <a:effectLst/>
                <a:latin typeface="Consolas" panose="020B0609020204030204" pitchFamily="49" charset="0"/>
              </a:rPr>
              <a:t>isUp</a:t>
            </a:r>
            <a:r>
              <a:rPr lang="en-US" sz="2400" b="1" dirty="0">
                <a:solidFill>
                  <a:srgbClr val="D4D4D4"/>
                </a:solidFill>
                <a:effectLst/>
                <a:latin typeface="Consolas" panose="020B0609020204030204" pitchFamily="49" charset="0"/>
              </a:rPr>
              <a:t>()){};</a:t>
            </a:r>
          </a:p>
          <a:p>
            <a:r>
              <a:rPr lang="en-US" sz="2400" b="1" dirty="0">
                <a:solidFill>
                  <a:srgbClr val="D4D4D4"/>
                </a:solidFill>
                <a:effectLst/>
                <a:latin typeface="Consolas" panose="020B0609020204030204" pitchFamily="49" charset="0"/>
              </a:rPr>
              <a:t>    </a:t>
            </a:r>
            <a:r>
              <a:rPr lang="en-US" sz="2400" b="1" dirty="0" err="1">
                <a:solidFill>
                  <a:srgbClr val="9CDCFE"/>
                </a:solidFill>
                <a:effectLst/>
                <a:latin typeface="Consolas" panose="020B0609020204030204" pitchFamily="49" charset="0"/>
              </a:rPr>
              <a:t>pet</a:t>
            </a:r>
            <a:r>
              <a:rPr lang="en-US" sz="2400" b="1" dirty="0" err="1">
                <a:solidFill>
                  <a:srgbClr val="D4D4D4"/>
                </a:solidFill>
                <a:effectLst/>
                <a:latin typeface="Consolas" panose="020B0609020204030204" pitchFamily="49" charset="0"/>
              </a:rPr>
              <a:t>.</a:t>
            </a:r>
            <a:r>
              <a:rPr lang="en-US" sz="2400" b="1" dirty="0" err="1">
                <a:solidFill>
                  <a:srgbClr val="DCDCAA"/>
                </a:solidFill>
                <a:effectLst/>
                <a:latin typeface="Consolas" panose="020B0609020204030204" pitchFamily="49" charset="0"/>
              </a:rPr>
              <a:t>release</a:t>
            </a:r>
            <a:r>
              <a:rPr lang="en-US" sz="2400" b="1" dirty="0">
                <a:solidFill>
                  <a:srgbClr val="D4D4D4"/>
                </a:solidFill>
                <a:effectLst/>
                <a:latin typeface="Consolas" panose="020B0609020204030204" pitchFamily="49" charset="0"/>
              </a:rPr>
              <a:t>();</a:t>
            </a:r>
          </a:p>
          <a:p>
            <a:r>
              <a:rPr lang="en-US" sz="2400" b="1" dirty="0">
                <a:solidFill>
                  <a:srgbClr val="D4D4D4"/>
                </a:solidFill>
                <a:effectLst/>
                <a:latin typeface="Consolas" panose="020B0609020204030204" pitchFamily="49" charset="0"/>
              </a:rPr>
              <a:t>    </a:t>
            </a:r>
            <a:r>
              <a:rPr lang="en-US" sz="2400" b="1" dirty="0" err="1">
                <a:solidFill>
                  <a:srgbClr val="9CDCFE"/>
                </a:solidFill>
                <a:effectLst/>
                <a:latin typeface="Consolas" panose="020B0609020204030204" pitchFamily="49" charset="0"/>
              </a:rPr>
              <a:t>pet</a:t>
            </a:r>
            <a:r>
              <a:rPr lang="en-US" sz="2400" b="1" dirty="0" err="1">
                <a:solidFill>
                  <a:srgbClr val="D4D4D4"/>
                </a:solidFill>
                <a:effectLst/>
                <a:latin typeface="Consolas" panose="020B0609020204030204" pitchFamily="49" charset="0"/>
              </a:rPr>
              <a:t>.</a:t>
            </a:r>
            <a:r>
              <a:rPr lang="en-US" sz="2400" b="1" dirty="0" err="1">
                <a:solidFill>
                  <a:srgbClr val="DCDCAA"/>
                </a:solidFill>
                <a:effectLst/>
                <a:latin typeface="Consolas" panose="020B0609020204030204" pitchFamily="49" charset="0"/>
              </a:rPr>
              <a:t>recapture</a:t>
            </a:r>
            <a:r>
              <a:rPr lang="en-US" sz="2400" b="1" dirty="0">
                <a:solidFill>
                  <a:srgbClr val="D4D4D4"/>
                </a:solidFill>
                <a:effectLst/>
                <a:latin typeface="Consolas" panose="020B0609020204030204" pitchFamily="49" charset="0"/>
              </a:rPr>
              <a:t>();</a:t>
            </a:r>
          </a:p>
          <a:p>
            <a:r>
              <a:rPr lang="en-US" sz="2400" b="1" dirty="0">
                <a:solidFill>
                  <a:srgbClr val="D4D4D4"/>
                </a:solidFill>
                <a:effectLst/>
                <a:latin typeface="Consolas" panose="020B0609020204030204" pitchFamily="49" charset="0"/>
              </a:rPr>
              <a:t>    </a:t>
            </a:r>
            <a:r>
              <a:rPr lang="en-US" sz="2400" b="1" dirty="0" err="1">
                <a:solidFill>
                  <a:srgbClr val="9CDCFE"/>
                </a:solidFill>
                <a:effectLst/>
                <a:latin typeface="Consolas" panose="020B0609020204030204" pitchFamily="49" charset="0"/>
              </a:rPr>
              <a:t>can</a:t>
            </a:r>
            <a:r>
              <a:rPr lang="en-US" sz="2400" b="1" dirty="0" err="1">
                <a:solidFill>
                  <a:srgbClr val="D4D4D4"/>
                </a:solidFill>
                <a:effectLst/>
                <a:latin typeface="Consolas" panose="020B0609020204030204" pitchFamily="49" charset="0"/>
              </a:rPr>
              <a:t>.</a:t>
            </a:r>
            <a:r>
              <a:rPr lang="en-US" sz="2400" b="1" dirty="0" err="1">
                <a:solidFill>
                  <a:srgbClr val="DCDCAA"/>
                </a:solidFill>
                <a:effectLst/>
                <a:latin typeface="Consolas" panose="020B0609020204030204" pitchFamily="49" charset="0"/>
              </a:rPr>
              <a:t>reset</a:t>
            </a:r>
            <a:r>
              <a:rPr lang="en-US" sz="2400" b="1" dirty="0">
                <a:solidFill>
                  <a:srgbClr val="D4D4D4"/>
                </a:solidFill>
                <a:effectLst/>
                <a:latin typeface="Consolas" panose="020B0609020204030204" pitchFamily="49" charset="0"/>
              </a:rPr>
              <a:t>();</a:t>
            </a:r>
          </a:p>
          <a:p>
            <a:r>
              <a:rPr lang="en-US" sz="2400" b="1" dirty="0">
                <a:solidFill>
                  <a:srgbClr val="D4D4D4"/>
                </a:solidFill>
                <a:effectLst/>
                <a:latin typeface="Consolas" panose="020B0609020204030204" pitchFamily="49" charset="0"/>
              </a:rPr>
              <a:t>  }   </a:t>
            </a:r>
          </a:p>
        </p:txBody>
      </p:sp>
      <p:sp>
        <p:nvSpPr>
          <p:cNvPr id="179207" name="Text Box 5"/>
          <p:cNvSpPr txBox="1">
            <a:spLocks noChangeArrowheads="1"/>
          </p:cNvSpPr>
          <p:nvPr/>
        </p:nvSpPr>
        <p:spPr bwMode="auto">
          <a:xfrm>
            <a:off x="457200" y="5241925"/>
            <a:ext cx="2971800" cy="701675"/>
          </a:xfrm>
          <a:prstGeom prst="rect">
            <a:avLst/>
          </a:prstGeom>
          <a:noFill/>
          <a:ln w="9525">
            <a:noFill/>
            <a:miter lim="800000"/>
            <a:headEnd/>
            <a:tailEnd/>
          </a:ln>
        </p:spPr>
        <p:txBody>
          <a:bodyPr wrap="none">
            <a:spAutoFit/>
          </a:bodyPr>
          <a:lstStyle/>
          <a:p>
            <a:pPr algn="r" eaLnBrk="0" hangingPunct="0"/>
            <a:r>
              <a:rPr lang="en-US" sz="4000" dirty="0">
                <a:solidFill>
                  <a:srgbClr val="FF0000"/>
                </a:solidFill>
                <a:latin typeface="+mj-lt"/>
              </a:rPr>
              <a:t>Alice’s code</a:t>
            </a:r>
          </a:p>
        </p:txBody>
      </p:sp>
    </p:spTree>
    <p:extLst>
      <p:ext uri="{BB962C8B-B14F-4D97-AF65-F5344CB8AC3E}">
        <p14:creationId xmlns:p14="http://schemas.microsoft.com/office/powerpoint/2010/main" val="1731565023"/>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2">
            <a:extLst>
              <a:ext uri="{FF2B5EF4-FFF2-40B4-BE49-F238E27FC236}">
                <a16:creationId xmlns:a16="http://schemas.microsoft.com/office/drawing/2014/main" id="{82CE6B51-C6A9-B859-A41B-F592720BE4DA}"/>
              </a:ext>
            </a:extLst>
          </p:cNvPr>
          <p:cNvSpPr>
            <a:spLocks noChangeArrowheads="1"/>
          </p:cNvSpPr>
          <p:nvPr/>
        </p:nvSpPr>
        <p:spPr bwMode="auto">
          <a:xfrm>
            <a:off x="762000" y="1843087"/>
            <a:ext cx="4572000" cy="2652713"/>
          </a:xfrm>
          <a:prstGeom prst="wedgeRoundRectCallout">
            <a:avLst>
              <a:gd name="adj1" fmla="val -28819"/>
              <a:gd name="adj2" fmla="val 80435"/>
              <a:gd name="adj3" fmla="val 16667"/>
            </a:avLst>
          </a:prstGeom>
          <a:solidFill>
            <a:schemeClr val="bg1"/>
          </a:solidFill>
          <a:ln w="38100">
            <a:solidFill>
              <a:srgbClr val="FF0000"/>
            </a:solidFill>
            <a:miter lim="800000"/>
            <a:headEnd/>
            <a:tailEnd/>
          </a:ln>
        </p:spPr>
        <p:txBody>
          <a:bodyPr anchor="ctr"/>
          <a:lstStyle/>
          <a:p>
            <a:pPr algn="ctr" eaLnBrk="0" hangingPunct="0"/>
            <a:endParaRPr lang="en-US" sz="4000" dirty="0">
              <a:solidFill>
                <a:srgbClr val="0000FF"/>
              </a:solidFill>
              <a:latin typeface="Arial" panose="020B0604020202020204" pitchFamily="34" charset="0"/>
            </a:endParaRPr>
          </a:p>
        </p:txBody>
      </p:sp>
      <p:sp>
        <p:nvSpPr>
          <p:cNvPr id="4" name="Text Box 4">
            <a:extLst>
              <a:ext uri="{FF2B5EF4-FFF2-40B4-BE49-F238E27FC236}">
                <a16:creationId xmlns:a16="http://schemas.microsoft.com/office/drawing/2014/main" id="{8567C147-A17D-DCBE-D3AF-C6F9EE8FE4BD}"/>
              </a:ext>
            </a:extLst>
          </p:cNvPr>
          <p:cNvSpPr txBox="1">
            <a:spLocks noChangeArrowheads="1"/>
          </p:cNvSpPr>
          <p:nvPr/>
        </p:nvSpPr>
        <p:spPr bwMode="auto">
          <a:xfrm>
            <a:off x="843756" y="1981200"/>
            <a:ext cx="4414044" cy="2308324"/>
          </a:xfrm>
          <a:prstGeom prst="rect">
            <a:avLst/>
          </a:prstGeom>
          <a:solidFill>
            <a:schemeClr val="bg1"/>
          </a:solidFill>
          <a:ln w="9525">
            <a:noFill/>
            <a:miter lim="800000"/>
            <a:headEnd/>
            <a:tailEnd/>
          </a:ln>
        </p:spPr>
        <p:txBody>
          <a:bodyPr wrap="square">
            <a:spAutoFit/>
          </a:bodyPr>
          <a:lstStyle/>
          <a:p>
            <a:r>
              <a:rPr lang="en-US" sz="2400" b="1" dirty="0">
                <a:solidFill>
                  <a:srgbClr val="C586C0"/>
                </a:solidFill>
                <a:effectLst/>
                <a:latin typeface="Consolas" panose="020B0609020204030204" pitchFamily="49" charset="0"/>
              </a:rPr>
              <a:t>while</a:t>
            </a:r>
            <a:r>
              <a:rPr lang="en-US" sz="2400" b="1" dirty="0">
                <a:solidFill>
                  <a:srgbClr val="D4D4D4"/>
                </a:solidFill>
                <a:effectLst/>
                <a:latin typeface="Consolas" panose="020B0609020204030204" pitchFamily="49" charset="0"/>
              </a:rPr>
              <a:t> (</a:t>
            </a:r>
            <a:r>
              <a:rPr lang="en-US" sz="2400" b="1" dirty="0">
                <a:solidFill>
                  <a:srgbClr val="569CD6"/>
                </a:solidFill>
                <a:effectLst/>
                <a:latin typeface="Consolas" panose="020B0609020204030204" pitchFamily="49" charset="0"/>
              </a:rPr>
              <a:t>true</a:t>
            </a:r>
            <a:r>
              <a:rPr lang="en-US" sz="2400" b="1" dirty="0">
                <a:solidFill>
                  <a:srgbClr val="D4D4D4"/>
                </a:solidFill>
                <a:effectLst/>
                <a:latin typeface="Consolas" panose="020B0609020204030204" pitchFamily="49" charset="0"/>
              </a:rPr>
              <a:t>) {</a:t>
            </a:r>
          </a:p>
          <a:p>
            <a:r>
              <a:rPr lang="en-US" sz="2400" b="1" dirty="0">
                <a:solidFill>
                  <a:srgbClr val="D4D4D4"/>
                </a:solidFill>
                <a:effectLst/>
                <a:latin typeface="Consolas" panose="020B0609020204030204" pitchFamily="49" charset="0"/>
              </a:rPr>
              <a:t>    </a:t>
            </a:r>
            <a:r>
              <a:rPr lang="en-US" sz="2400" b="1" dirty="0">
                <a:solidFill>
                  <a:srgbClr val="C586C0"/>
                </a:solidFill>
                <a:effectLst/>
                <a:latin typeface="Consolas" panose="020B0609020204030204" pitchFamily="49" charset="0"/>
              </a:rPr>
              <a:t>while</a:t>
            </a:r>
            <a:r>
              <a:rPr lang="en-US" sz="2400" b="1" dirty="0">
                <a:solidFill>
                  <a:srgbClr val="D4D4D4"/>
                </a:solidFill>
                <a:effectLst/>
                <a:latin typeface="Consolas" panose="020B0609020204030204" pitchFamily="49" charset="0"/>
              </a:rPr>
              <a:t> (</a:t>
            </a:r>
            <a:r>
              <a:rPr lang="en-US" sz="2400" b="1" dirty="0" err="1">
                <a:solidFill>
                  <a:srgbClr val="9CDCFE"/>
                </a:solidFill>
                <a:effectLst/>
                <a:latin typeface="Consolas" panose="020B0609020204030204" pitchFamily="49" charset="0"/>
              </a:rPr>
              <a:t>can</a:t>
            </a:r>
            <a:r>
              <a:rPr lang="en-US" sz="2400" b="1" dirty="0" err="1">
                <a:solidFill>
                  <a:srgbClr val="D4D4D4"/>
                </a:solidFill>
                <a:effectLst/>
                <a:latin typeface="Consolas" panose="020B0609020204030204" pitchFamily="49" charset="0"/>
              </a:rPr>
              <a:t>.</a:t>
            </a:r>
            <a:r>
              <a:rPr lang="en-US" sz="2400" b="1" dirty="0" err="1">
                <a:solidFill>
                  <a:srgbClr val="DCDCAA"/>
                </a:solidFill>
                <a:effectLst/>
                <a:latin typeface="Consolas" panose="020B0609020204030204" pitchFamily="49" charset="0"/>
              </a:rPr>
              <a:t>isUp</a:t>
            </a:r>
            <a:r>
              <a:rPr lang="en-US" sz="2400" b="1" dirty="0">
                <a:solidFill>
                  <a:srgbClr val="D4D4D4"/>
                </a:solidFill>
                <a:effectLst/>
                <a:latin typeface="Consolas" panose="020B0609020204030204" pitchFamily="49" charset="0"/>
              </a:rPr>
              <a:t>()){};</a:t>
            </a:r>
          </a:p>
          <a:p>
            <a:r>
              <a:rPr lang="en-US" sz="2400" b="1" dirty="0">
                <a:solidFill>
                  <a:srgbClr val="D4D4D4"/>
                </a:solidFill>
                <a:effectLst/>
                <a:latin typeface="Consolas" panose="020B0609020204030204" pitchFamily="49" charset="0"/>
              </a:rPr>
              <a:t>    </a:t>
            </a:r>
            <a:r>
              <a:rPr lang="en-US" sz="2400" b="1" dirty="0" err="1">
                <a:solidFill>
                  <a:srgbClr val="9CDCFE"/>
                </a:solidFill>
                <a:effectLst/>
                <a:latin typeface="Consolas" panose="020B0609020204030204" pitchFamily="49" charset="0"/>
              </a:rPr>
              <a:t>pet</a:t>
            </a:r>
            <a:r>
              <a:rPr lang="en-US" sz="2400" b="1" dirty="0" err="1">
                <a:solidFill>
                  <a:srgbClr val="D4D4D4"/>
                </a:solidFill>
                <a:effectLst/>
                <a:latin typeface="Consolas" panose="020B0609020204030204" pitchFamily="49" charset="0"/>
              </a:rPr>
              <a:t>.</a:t>
            </a:r>
            <a:r>
              <a:rPr lang="en-US" sz="2400" b="1" dirty="0" err="1">
                <a:solidFill>
                  <a:srgbClr val="DCDCAA"/>
                </a:solidFill>
                <a:effectLst/>
                <a:latin typeface="Consolas" panose="020B0609020204030204" pitchFamily="49" charset="0"/>
              </a:rPr>
              <a:t>release</a:t>
            </a:r>
            <a:r>
              <a:rPr lang="en-US" sz="2400" b="1" dirty="0">
                <a:solidFill>
                  <a:srgbClr val="D4D4D4"/>
                </a:solidFill>
                <a:effectLst/>
                <a:latin typeface="Consolas" panose="020B0609020204030204" pitchFamily="49" charset="0"/>
              </a:rPr>
              <a:t>();</a:t>
            </a:r>
          </a:p>
          <a:p>
            <a:r>
              <a:rPr lang="en-US" sz="2400" b="1" dirty="0">
                <a:solidFill>
                  <a:srgbClr val="D4D4D4"/>
                </a:solidFill>
                <a:effectLst/>
                <a:latin typeface="Consolas" panose="020B0609020204030204" pitchFamily="49" charset="0"/>
              </a:rPr>
              <a:t>    </a:t>
            </a:r>
            <a:r>
              <a:rPr lang="en-US" sz="2400" b="1" dirty="0" err="1">
                <a:solidFill>
                  <a:srgbClr val="9CDCFE"/>
                </a:solidFill>
                <a:effectLst/>
                <a:latin typeface="Consolas" panose="020B0609020204030204" pitchFamily="49" charset="0"/>
              </a:rPr>
              <a:t>pet</a:t>
            </a:r>
            <a:r>
              <a:rPr lang="en-US" sz="2400" b="1" dirty="0" err="1">
                <a:solidFill>
                  <a:srgbClr val="D4D4D4"/>
                </a:solidFill>
                <a:effectLst/>
                <a:latin typeface="Consolas" panose="020B0609020204030204" pitchFamily="49" charset="0"/>
              </a:rPr>
              <a:t>.</a:t>
            </a:r>
            <a:r>
              <a:rPr lang="en-US" sz="2400" b="1" dirty="0" err="1">
                <a:solidFill>
                  <a:srgbClr val="DCDCAA"/>
                </a:solidFill>
                <a:effectLst/>
                <a:latin typeface="Consolas" panose="020B0609020204030204" pitchFamily="49" charset="0"/>
              </a:rPr>
              <a:t>recapture</a:t>
            </a:r>
            <a:r>
              <a:rPr lang="en-US" sz="2400" b="1" dirty="0">
                <a:solidFill>
                  <a:srgbClr val="D4D4D4"/>
                </a:solidFill>
                <a:effectLst/>
                <a:latin typeface="Consolas" panose="020B0609020204030204" pitchFamily="49" charset="0"/>
              </a:rPr>
              <a:t>();</a:t>
            </a:r>
          </a:p>
          <a:p>
            <a:r>
              <a:rPr lang="en-US" sz="2400" b="1" dirty="0">
                <a:solidFill>
                  <a:srgbClr val="D4D4D4"/>
                </a:solidFill>
                <a:effectLst/>
                <a:latin typeface="Consolas" panose="020B0609020204030204" pitchFamily="49" charset="0"/>
              </a:rPr>
              <a:t>    </a:t>
            </a:r>
            <a:r>
              <a:rPr lang="en-US" sz="2400" b="1" dirty="0" err="1">
                <a:solidFill>
                  <a:srgbClr val="9CDCFE"/>
                </a:solidFill>
                <a:effectLst/>
                <a:latin typeface="Consolas" panose="020B0609020204030204" pitchFamily="49" charset="0"/>
              </a:rPr>
              <a:t>can</a:t>
            </a:r>
            <a:r>
              <a:rPr lang="en-US" sz="2400" b="1" dirty="0" err="1">
                <a:solidFill>
                  <a:srgbClr val="D4D4D4"/>
                </a:solidFill>
                <a:effectLst/>
                <a:latin typeface="Consolas" panose="020B0609020204030204" pitchFamily="49" charset="0"/>
              </a:rPr>
              <a:t>.</a:t>
            </a:r>
            <a:r>
              <a:rPr lang="en-US" sz="2400" b="1" dirty="0" err="1">
                <a:solidFill>
                  <a:srgbClr val="DCDCAA"/>
                </a:solidFill>
                <a:effectLst/>
                <a:latin typeface="Consolas" panose="020B0609020204030204" pitchFamily="49" charset="0"/>
              </a:rPr>
              <a:t>reset</a:t>
            </a:r>
            <a:r>
              <a:rPr lang="en-US" sz="2400" b="1" dirty="0">
                <a:solidFill>
                  <a:srgbClr val="D4D4D4"/>
                </a:solidFill>
                <a:effectLst/>
                <a:latin typeface="Consolas" panose="020B0609020204030204" pitchFamily="49" charset="0"/>
              </a:rPr>
              <a:t>();</a:t>
            </a:r>
          </a:p>
          <a:p>
            <a:r>
              <a:rPr lang="en-US" sz="2400" b="1" dirty="0">
                <a:solidFill>
                  <a:srgbClr val="D4D4D4"/>
                </a:solidFill>
                <a:effectLst/>
                <a:latin typeface="Consolas" panose="020B0609020204030204" pitchFamily="49" charset="0"/>
              </a:rPr>
              <a:t>  }   </a:t>
            </a:r>
          </a:p>
        </p:txBody>
      </p:sp>
      <p:sp>
        <p:nvSpPr>
          <p:cNvPr id="11" name="Footer Placeholder 1"/>
          <p:cNvSpPr>
            <a:spLocks noGrp="1"/>
          </p:cNvSpPr>
          <p:nvPr>
            <p:ph type="ftr" sz="quarter" idx="10"/>
          </p:nvPr>
        </p:nvSpPr>
        <p:spPr/>
        <p:txBody>
          <a:bodyPr/>
          <a:lstStyle/>
          <a:p>
            <a:r>
              <a:rPr lang="en-US">
                <a:latin typeface="+mj-lt"/>
              </a:rPr>
              <a:t>Art of Multiprocessor Programming</a:t>
            </a:r>
          </a:p>
        </p:txBody>
      </p:sp>
      <p:sp>
        <p:nvSpPr>
          <p:cNvPr id="181251" name="Slide Number Placeholder 3"/>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D194D33A-DB6E-4FE9-B02B-C112B1101204}" type="slidenum">
              <a:rPr lang="ar-SA" sz="1400">
                <a:latin typeface="Arial" panose="020B0604020202020204" pitchFamily="34" charset="0"/>
                <a:cs typeface="Arial" pitchFamily="34" charset="0"/>
              </a:rPr>
              <a:pPr algn="r" eaLnBrk="0" hangingPunct="0"/>
              <a:t>86</a:t>
            </a:fld>
            <a:endParaRPr lang="en-US" sz="1400" dirty="0">
              <a:latin typeface="Arial" panose="020B0604020202020204" pitchFamily="34" charset="0"/>
              <a:cs typeface="Arial" pitchFamily="34" charset="0"/>
            </a:endParaRPr>
          </a:p>
        </p:txBody>
      </p:sp>
      <p:sp>
        <p:nvSpPr>
          <p:cNvPr id="181253" name="Rectangle 3"/>
          <p:cNvSpPr>
            <a:spLocks noGrp="1" noChangeArrowheads="1"/>
          </p:cNvSpPr>
          <p:nvPr>
            <p:ph type="title" idx="4294967295"/>
          </p:nvPr>
        </p:nvSpPr>
        <p:spPr/>
        <p:txBody>
          <a:bodyPr/>
          <a:lstStyle/>
          <a:p>
            <a:r>
              <a:rPr lang="en-US" sz="4000"/>
              <a:t>Pseudocode</a:t>
            </a:r>
          </a:p>
        </p:txBody>
      </p:sp>
      <p:sp>
        <p:nvSpPr>
          <p:cNvPr id="181255" name="Text Box 5"/>
          <p:cNvSpPr txBox="1">
            <a:spLocks noChangeArrowheads="1"/>
          </p:cNvSpPr>
          <p:nvPr/>
        </p:nvSpPr>
        <p:spPr bwMode="auto">
          <a:xfrm>
            <a:off x="457200" y="5241925"/>
            <a:ext cx="2971800" cy="701675"/>
          </a:xfrm>
          <a:prstGeom prst="rect">
            <a:avLst/>
          </a:prstGeom>
          <a:noFill/>
          <a:ln w="9525">
            <a:noFill/>
            <a:miter lim="800000"/>
            <a:headEnd/>
            <a:tailEnd/>
          </a:ln>
        </p:spPr>
        <p:txBody>
          <a:bodyPr wrap="none">
            <a:spAutoFit/>
          </a:bodyPr>
          <a:lstStyle/>
          <a:p>
            <a:pPr algn="r" eaLnBrk="0" hangingPunct="0"/>
            <a:r>
              <a:rPr lang="en-US" sz="4000">
                <a:solidFill>
                  <a:srgbClr val="FF0000"/>
                </a:solidFill>
                <a:latin typeface="+mj-lt"/>
              </a:rPr>
              <a:t>Alice’s code</a:t>
            </a:r>
          </a:p>
        </p:txBody>
      </p:sp>
      <p:grpSp>
        <p:nvGrpSpPr>
          <p:cNvPr id="181256" name="Group 6"/>
          <p:cNvGrpSpPr>
            <a:grpSpLocks/>
          </p:cNvGrpSpPr>
          <p:nvPr/>
        </p:nvGrpSpPr>
        <p:grpSpPr bwMode="auto">
          <a:xfrm>
            <a:off x="3886200" y="2438400"/>
            <a:ext cx="4941888" cy="3370263"/>
            <a:chOff x="2448" y="1536"/>
            <a:chExt cx="3113" cy="2256"/>
          </a:xfrm>
        </p:grpSpPr>
        <p:sp>
          <p:nvSpPr>
            <p:cNvPr id="181257" name="AutoShape 7"/>
            <p:cNvSpPr>
              <a:spLocks noChangeArrowheads="1"/>
            </p:cNvSpPr>
            <p:nvPr/>
          </p:nvSpPr>
          <p:spPr bwMode="auto">
            <a:xfrm>
              <a:off x="2448" y="2256"/>
              <a:ext cx="3072" cy="1536"/>
            </a:xfrm>
            <a:prstGeom prst="wedgeRoundRectCallout">
              <a:avLst>
                <a:gd name="adj1" fmla="val 27375"/>
                <a:gd name="adj2" fmla="val -66926"/>
                <a:gd name="adj3" fmla="val 16667"/>
              </a:avLst>
            </a:prstGeom>
            <a:solidFill>
              <a:schemeClr val="bg1"/>
            </a:solidFill>
            <a:ln w="38100">
              <a:solidFill>
                <a:srgbClr val="0099CC"/>
              </a:solidFill>
              <a:miter lim="800000"/>
              <a:headEnd/>
              <a:tailEnd/>
            </a:ln>
          </p:spPr>
          <p:txBody>
            <a:bodyPr anchor="ctr"/>
            <a:lstStyle/>
            <a:p>
              <a:pPr algn="ctr" eaLnBrk="0" hangingPunct="0"/>
              <a:endParaRPr lang="en-US" sz="4000">
                <a:solidFill>
                  <a:srgbClr val="0000FF"/>
                </a:solidFill>
                <a:latin typeface="+mj-lt"/>
              </a:endParaRPr>
            </a:p>
          </p:txBody>
        </p:sp>
        <p:sp>
          <p:nvSpPr>
            <p:cNvPr id="181259" name="Text Box 9"/>
            <p:cNvSpPr txBox="1">
              <a:spLocks noChangeArrowheads="1"/>
            </p:cNvSpPr>
            <p:nvPr/>
          </p:nvSpPr>
          <p:spPr bwMode="auto">
            <a:xfrm>
              <a:off x="3764" y="1536"/>
              <a:ext cx="1709" cy="474"/>
            </a:xfrm>
            <a:prstGeom prst="rect">
              <a:avLst/>
            </a:prstGeom>
            <a:noFill/>
            <a:ln w="9525">
              <a:noFill/>
              <a:miter lim="800000"/>
              <a:headEnd/>
              <a:tailEnd/>
            </a:ln>
          </p:spPr>
          <p:txBody>
            <a:bodyPr wrap="none">
              <a:spAutoFit/>
            </a:bodyPr>
            <a:lstStyle/>
            <a:p>
              <a:pPr algn="r" eaLnBrk="0" hangingPunct="0"/>
              <a:r>
                <a:rPr lang="en-US" sz="4000" dirty="0">
                  <a:solidFill>
                    <a:srgbClr val="0099CC"/>
                  </a:solidFill>
                  <a:latin typeface="+mj-lt"/>
                </a:rPr>
                <a:t>Bob’s code</a:t>
              </a:r>
            </a:p>
          </p:txBody>
        </p:sp>
        <p:sp>
          <p:nvSpPr>
            <p:cNvPr id="181258" name="Text Box 8"/>
            <p:cNvSpPr txBox="1">
              <a:spLocks noChangeArrowheads="1"/>
            </p:cNvSpPr>
            <p:nvPr/>
          </p:nvSpPr>
          <p:spPr bwMode="auto">
            <a:xfrm>
              <a:off x="2448" y="2448"/>
              <a:ext cx="3113" cy="1298"/>
            </a:xfrm>
            <a:prstGeom prst="rect">
              <a:avLst/>
            </a:prstGeom>
            <a:solidFill>
              <a:schemeClr val="bg1"/>
            </a:solidFill>
            <a:ln w="9525">
              <a:noFill/>
              <a:miter lim="800000"/>
              <a:headEnd/>
              <a:tailEnd/>
            </a:ln>
          </p:spPr>
          <p:txBody>
            <a:bodyPr>
              <a:spAutoFit/>
            </a:bodyPr>
            <a:lstStyle/>
            <a:p>
              <a:r>
                <a:rPr lang="en-US" sz="2400" b="0" dirty="0">
                  <a:solidFill>
                    <a:srgbClr val="C586C0"/>
                  </a:solidFill>
                  <a:effectLst/>
                  <a:latin typeface="Consolas" panose="020B0609020204030204" pitchFamily="49" charset="0"/>
                </a:rPr>
                <a:t>while</a:t>
              </a:r>
              <a:r>
                <a:rPr lang="en-US" sz="2400" b="0" dirty="0">
                  <a:solidFill>
                    <a:srgbClr val="D4D4D4"/>
                  </a:solidFill>
                  <a:effectLst/>
                  <a:latin typeface="Consolas" panose="020B0609020204030204" pitchFamily="49" charset="0"/>
                </a:rPr>
                <a:t> (</a:t>
              </a:r>
              <a:r>
                <a:rPr lang="en-US" sz="2400" b="0" dirty="0">
                  <a:solidFill>
                    <a:srgbClr val="569CD6"/>
                  </a:solidFill>
                  <a:effectLst/>
                  <a:latin typeface="Consolas" panose="020B0609020204030204" pitchFamily="49" charset="0"/>
                </a:rPr>
                <a:t>true</a:t>
              </a:r>
              <a:r>
                <a:rPr lang="en-US" sz="2400" b="0" dirty="0">
                  <a:solidFill>
                    <a:srgbClr val="D4D4D4"/>
                  </a:solidFill>
                  <a:effectLst/>
                  <a:latin typeface="Consolas" panose="020B0609020204030204" pitchFamily="49" charset="0"/>
                </a:rPr>
                <a:t>) {</a:t>
              </a:r>
            </a:p>
            <a:p>
              <a:r>
                <a:rPr lang="en-US" sz="2400" b="0" dirty="0">
                  <a:solidFill>
                    <a:srgbClr val="D4D4D4"/>
                  </a:solidFill>
                  <a:effectLst/>
                  <a:latin typeface="Consolas" panose="020B0609020204030204" pitchFamily="49" charset="0"/>
                </a:rPr>
                <a:t>    </a:t>
              </a:r>
              <a:r>
                <a:rPr lang="en-US" sz="2400" b="0" dirty="0">
                  <a:solidFill>
                    <a:srgbClr val="C586C0"/>
                  </a:solidFill>
                  <a:effectLst/>
                  <a:latin typeface="Consolas" panose="020B0609020204030204" pitchFamily="49" charset="0"/>
                </a:rPr>
                <a:t>while</a:t>
              </a:r>
              <a:r>
                <a:rPr lang="en-US" sz="2400" b="0" dirty="0">
                  <a:solidFill>
                    <a:srgbClr val="D4D4D4"/>
                  </a:solidFill>
                  <a:effectLst/>
                  <a:latin typeface="Consolas" panose="020B0609020204030204" pitchFamily="49" charset="0"/>
                </a:rPr>
                <a:t> (</a:t>
              </a:r>
              <a:r>
                <a:rPr lang="en-US" sz="2400" b="0" dirty="0" err="1">
                  <a:solidFill>
                    <a:srgbClr val="9CDCFE"/>
                  </a:solidFill>
                  <a:effectLst/>
                  <a:latin typeface="Consolas" panose="020B0609020204030204" pitchFamily="49" charset="0"/>
                </a:rPr>
                <a:t>can</a:t>
              </a:r>
              <a:r>
                <a:rPr lang="en-US" sz="2400" b="0" dirty="0" err="1">
                  <a:solidFill>
                    <a:srgbClr val="D4D4D4"/>
                  </a:solidFill>
                  <a:effectLst/>
                  <a:latin typeface="Consolas" panose="020B0609020204030204" pitchFamily="49" charset="0"/>
                </a:rPr>
                <a:t>.</a:t>
              </a:r>
              <a:r>
                <a:rPr lang="en-US" sz="2400" b="0" dirty="0" err="1">
                  <a:solidFill>
                    <a:srgbClr val="DCDCAA"/>
                  </a:solidFill>
                  <a:effectLst/>
                  <a:latin typeface="Consolas" panose="020B0609020204030204" pitchFamily="49" charset="0"/>
                </a:rPr>
                <a:t>isDown</a:t>
              </a:r>
              <a:r>
                <a:rPr lang="en-US" sz="2400" b="0" dirty="0">
                  <a:solidFill>
                    <a:srgbClr val="D4D4D4"/>
                  </a:solidFill>
                  <a:effectLst/>
                  <a:latin typeface="Consolas" panose="020B0609020204030204" pitchFamily="49" charset="0"/>
                </a:rPr>
                <a:t>()){};</a:t>
              </a:r>
            </a:p>
            <a:p>
              <a:r>
                <a:rPr lang="en-US" sz="2400" b="0" dirty="0">
                  <a:solidFill>
                    <a:srgbClr val="D4D4D4"/>
                  </a:solidFill>
                  <a:effectLst/>
                  <a:latin typeface="Consolas" panose="020B0609020204030204" pitchFamily="49" charset="0"/>
                </a:rPr>
                <a:t>    </a:t>
              </a:r>
              <a:r>
                <a:rPr lang="en-US" sz="2400" b="0" dirty="0" err="1">
                  <a:solidFill>
                    <a:srgbClr val="9CDCFE"/>
                  </a:solidFill>
                  <a:effectLst/>
                  <a:latin typeface="Consolas" panose="020B0609020204030204" pitchFamily="49" charset="0"/>
                </a:rPr>
                <a:t>pond</a:t>
              </a:r>
              <a:r>
                <a:rPr lang="en-US" sz="2400" b="0" dirty="0" err="1">
                  <a:solidFill>
                    <a:srgbClr val="D4D4D4"/>
                  </a:solidFill>
                  <a:effectLst/>
                  <a:latin typeface="Consolas" panose="020B0609020204030204" pitchFamily="49" charset="0"/>
                </a:rPr>
                <a:t>.</a:t>
              </a:r>
              <a:r>
                <a:rPr lang="en-US" sz="2400" b="1" dirty="0" err="1">
                  <a:solidFill>
                    <a:srgbClr val="DCDCAA"/>
                  </a:solidFill>
                  <a:effectLst/>
                  <a:latin typeface="Consolas" panose="020B0609020204030204" pitchFamily="49" charset="0"/>
                </a:rPr>
                <a:t>stockWithFood</a:t>
              </a:r>
              <a:r>
                <a:rPr lang="en-US" sz="2400" b="0" dirty="0">
                  <a:solidFill>
                    <a:srgbClr val="D4D4D4"/>
                  </a:solidFill>
                  <a:effectLst/>
                  <a:latin typeface="Consolas" panose="020B0609020204030204" pitchFamily="49" charset="0"/>
                </a:rPr>
                <a:t>();</a:t>
              </a:r>
            </a:p>
            <a:p>
              <a:r>
                <a:rPr lang="en-US" sz="2400" b="0" dirty="0">
                  <a:solidFill>
                    <a:srgbClr val="D4D4D4"/>
                  </a:solidFill>
                  <a:effectLst/>
                  <a:latin typeface="Consolas" panose="020B0609020204030204" pitchFamily="49" charset="0"/>
                </a:rPr>
                <a:t>    </a:t>
              </a:r>
              <a:r>
                <a:rPr lang="en-US" sz="2400" b="0" dirty="0" err="1">
                  <a:solidFill>
                    <a:srgbClr val="9CDCFE"/>
                  </a:solidFill>
                  <a:effectLst/>
                  <a:latin typeface="Consolas" panose="020B0609020204030204" pitchFamily="49" charset="0"/>
                </a:rPr>
                <a:t>can</a:t>
              </a:r>
              <a:r>
                <a:rPr lang="en-US" sz="2400" b="0" dirty="0" err="1">
                  <a:solidFill>
                    <a:srgbClr val="D4D4D4"/>
                  </a:solidFill>
                  <a:effectLst/>
                  <a:latin typeface="Consolas" panose="020B0609020204030204" pitchFamily="49" charset="0"/>
                </a:rPr>
                <a:t>.</a:t>
              </a:r>
              <a:r>
                <a:rPr lang="en-US" sz="2400" b="0" dirty="0" err="1">
                  <a:solidFill>
                    <a:srgbClr val="DCDCAA"/>
                  </a:solidFill>
                  <a:effectLst/>
                  <a:latin typeface="Consolas" panose="020B0609020204030204" pitchFamily="49" charset="0"/>
                </a:rPr>
                <a:t>knockOver</a:t>
              </a:r>
              <a:r>
                <a:rPr lang="en-US" sz="2400" b="0" dirty="0">
                  <a:solidFill>
                    <a:srgbClr val="D4D4D4"/>
                  </a:solidFill>
                  <a:effectLst/>
                  <a:latin typeface="Consolas" panose="020B0609020204030204" pitchFamily="49" charset="0"/>
                </a:rPr>
                <a:t>();</a:t>
              </a:r>
            </a:p>
            <a:p>
              <a:r>
                <a:rPr lang="en-US" sz="2400" b="0" dirty="0">
                  <a:solidFill>
                    <a:srgbClr val="D4D4D4"/>
                  </a:solidFill>
                  <a:effectLst/>
                  <a:latin typeface="Consolas" panose="020B0609020204030204" pitchFamily="49" charset="0"/>
                </a:rPr>
                <a:t>  }  </a:t>
              </a:r>
            </a:p>
          </p:txBody>
        </p:sp>
      </p:grpSp>
    </p:spTree>
    <p:extLst>
      <p:ext uri="{BB962C8B-B14F-4D97-AF65-F5344CB8AC3E}">
        <p14:creationId xmlns:p14="http://schemas.microsoft.com/office/powerpoint/2010/main" val="1526744519"/>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1"/>
          <p:cNvSpPr>
            <a:spLocks noGrp="1"/>
          </p:cNvSpPr>
          <p:nvPr>
            <p:ph type="ftr" sz="quarter" idx="10"/>
          </p:nvPr>
        </p:nvSpPr>
        <p:spPr/>
        <p:txBody>
          <a:bodyPr/>
          <a:lstStyle/>
          <a:p>
            <a:r>
              <a:rPr lang="en-US">
                <a:latin typeface="+mj-lt"/>
              </a:rPr>
              <a:t>Art of Multiprocessor Programming</a:t>
            </a:r>
          </a:p>
        </p:txBody>
      </p:sp>
      <p:sp>
        <p:nvSpPr>
          <p:cNvPr id="187395" name="Slide Number Placeholder 4"/>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2CDD5BF3-3D2A-4ABF-B991-DB763D10D718}" type="slidenum">
              <a:rPr lang="ar-SA" sz="1400">
                <a:latin typeface="Arial" panose="020B0604020202020204" pitchFamily="34" charset="0"/>
                <a:cs typeface="Arial" pitchFamily="34" charset="0"/>
              </a:rPr>
              <a:pPr algn="r" eaLnBrk="0" hangingPunct="0"/>
              <a:t>87</a:t>
            </a:fld>
            <a:endParaRPr lang="en-US" sz="1400" dirty="0">
              <a:latin typeface="Arial" panose="020B0604020202020204" pitchFamily="34" charset="0"/>
              <a:cs typeface="Arial" pitchFamily="34" charset="0"/>
            </a:endParaRPr>
          </a:p>
        </p:txBody>
      </p:sp>
      <p:sp>
        <p:nvSpPr>
          <p:cNvPr id="187396" name="Rectangle 2"/>
          <p:cNvSpPr>
            <a:spLocks noGrp="1" noChangeArrowheads="1"/>
          </p:cNvSpPr>
          <p:nvPr>
            <p:ph type="title" idx="4294967295"/>
          </p:nvPr>
        </p:nvSpPr>
        <p:spPr>
          <a:xfrm>
            <a:off x="642938" y="290513"/>
            <a:ext cx="7772400" cy="1143000"/>
          </a:xfrm>
        </p:spPr>
        <p:txBody>
          <a:bodyPr/>
          <a:lstStyle/>
          <a:p>
            <a:r>
              <a:rPr lang="en-US"/>
              <a:t>Correctness</a:t>
            </a:r>
          </a:p>
        </p:txBody>
      </p:sp>
      <p:sp>
        <p:nvSpPr>
          <p:cNvPr id="513033" name="Text Box 9"/>
          <p:cNvSpPr txBox="1">
            <a:spLocks noChangeArrowheads="1"/>
          </p:cNvSpPr>
          <p:nvPr/>
        </p:nvSpPr>
        <p:spPr bwMode="auto">
          <a:xfrm>
            <a:off x="6451600" y="2071713"/>
            <a:ext cx="2063750" cy="701675"/>
          </a:xfrm>
          <a:prstGeom prst="rect">
            <a:avLst/>
          </a:prstGeom>
          <a:noFill/>
          <a:ln w="9525">
            <a:noFill/>
            <a:miter lim="800000"/>
            <a:headEnd/>
            <a:tailEnd/>
          </a:ln>
        </p:spPr>
        <p:txBody>
          <a:bodyPr>
            <a:spAutoFit/>
          </a:bodyPr>
          <a:lstStyle/>
          <a:p>
            <a:pPr algn="r" eaLnBrk="0" hangingPunct="0"/>
            <a:r>
              <a:rPr lang="en-US" sz="4000" dirty="0">
                <a:solidFill>
                  <a:srgbClr val="FF0000"/>
                </a:solidFill>
                <a:latin typeface="+mj-lt"/>
              </a:rPr>
              <a:t>liveness</a:t>
            </a:r>
          </a:p>
        </p:txBody>
      </p:sp>
      <p:sp>
        <p:nvSpPr>
          <p:cNvPr id="513036" name="Text Box 12"/>
          <p:cNvSpPr txBox="1">
            <a:spLocks noChangeArrowheads="1"/>
          </p:cNvSpPr>
          <p:nvPr/>
        </p:nvSpPr>
        <p:spPr bwMode="auto">
          <a:xfrm>
            <a:off x="6575019" y="3990232"/>
            <a:ext cx="1553630" cy="707886"/>
          </a:xfrm>
          <a:prstGeom prst="rect">
            <a:avLst/>
          </a:prstGeom>
          <a:noFill/>
          <a:ln w="9525">
            <a:noFill/>
            <a:miter lim="800000"/>
            <a:headEnd/>
            <a:tailEnd/>
          </a:ln>
        </p:spPr>
        <p:txBody>
          <a:bodyPr wrap="none">
            <a:spAutoFit/>
          </a:bodyPr>
          <a:lstStyle/>
          <a:p>
            <a:pPr algn="r" eaLnBrk="0" hangingPunct="0"/>
            <a:r>
              <a:rPr lang="en-US" sz="4000" dirty="0">
                <a:solidFill>
                  <a:srgbClr val="FF0000"/>
                </a:solidFill>
                <a:latin typeface="+mj-lt"/>
              </a:rPr>
              <a:t>safety</a:t>
            </a:r>
          </a:p>
        </p:txBody>
      </p:sp>
      <p:sp>
        <p:nvSpPr>
          <p:cNvPr id="6" name="TextBox 5">
            <a:extLst>
              <a:ext uri="{FF2B5EF4-FFF2-40B4-BE49-F238E27FC236}">
                <a16:creationId xmlns:a16="http://schemas.microsoft.com/office/drawing/2014/main" id="{564A22AB-AF67-48DE-5A94-8A4C7D83C9BC}"/>
              </a:ext>
            </a:extLst>
          </p:cNvPr>
          <p:cNvSpPr txBox="1"/>
          <p:nvPr/>
        </p:nvSpPr>
        <p:spPr bwMode="auto">
          <a:xfrm>
            <a:off x="995610" y="1093819"/>
            <a:ext cx="3048000" cy="501676"/>
          </a:xfrm>
          <a:prstGeom prst="rect">
            <a:avLst/>
          </a:prstGeom>
          <a:solidFill>
            <a:schemeClr val="bg1"/>
          </a:solidFill>
          <a:ln w="76200">
            <a:solidFill>
              <a:srgbClr val="0099CC"/>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231775" indent="-231775">
              <a:lnSpc>
                <a:spcPct val="95000"/>
              </a:lnSpc>
            </a:pPr>
            <a:r>
              <a:rPr lang="en-US" sz="2800" dirty="0">
                <a:solidFill>
                  <a:srgbClr val="FFFF00"/>
                </a:solidFill>
              </a:rPr>
              <a:t>Mutual Exclusion</a:t>
            </a:r>
            <a:endParaRPr lang="en-US" sz="2800" dirty="0">
              <a:solidFill>
                <a:srgbClr val="FFFF00"/>
              </a:solidFill>
              <a:cs typeface="Times New Roman" pitchFamily="18" charset="0"/>
            </a:endParaRPr>
          </a:p>
        </p:txBody>
      </p:sp>
      <p:sp>
        <p:nvSpPr>
          <p:cNvPr id="7" name="TextBox 6">
            <a:extLst>
              <a:ext uri="{FF2B5EF4-FFF2-40B4-BE49-F238E27FC236}">
                <a16:creationId xmlns:a16="http://schemas.microsoft.com/office/drawing/2014/main" id="{4372D0E8-CA9F-97EF-67AD-752C8A506AB1}"/>
              </a:ext>
            </a:extLst>
          </p:cNvPr>
          <p:cNvSpPr txBox="1"/>
          <p:nvPr/>
        </p:nvSpPr>
        <p:spPr bwMode="auto">
          <a:xfrm>
            <a:off x="995610" y="2245672"/>
            <a:ext cx="2590800" cy="480131"/>
          </a:xfrm>
          <a:prstGeom prst="rect">
            <a:avLst/>
          </a:prstGeom>
          <a:solidFill>
            <a:schemeClr val="bg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90000"/>
              </a:lnSpc>
            </a:pPr>
            <a:r>
              <a:rPr lang="en-US" sz="2800" dirty="0">
                <a:solidFill>
                  <a:srgbClr val="FFFF00"/>
                </a:solidFill>
              </a:rPr>
              <a:t>No Starvation</a:t>
            </a:r>
          </a:p>
        </p:txBody>
      </p:sp>
      <p:sp>
        <p:nvSpPr>
          <p:cNvPr id="8" name="TextBox 3">
            <a:extLst>
              <a:ext uri="{FF2B5EF4-FFF2-40B4-BE49-F238E27FC236}">
                <a16:creationId xmlns:a16="http://schemas.microsoft.com/office/drawing/2014/main" id="{0D8EA2BF-0164-D9F7-F298-A8640E7EAA61}"/>
              </a:ext>
            </a:extLst>
          </p:cNvPr>
          <p:cNvSpPr txBox="1"/>
          <p:nvPr/>
        </p:nvSpPr>
        <p:spPr bwMode="auto">
          <a:xfrm>
            <a:off x="1757610" y="1689751"/>
            <a:ext cx="6248400" cy="461665"/>
          </a:xfrm>
          <a:prstGeom prst="rect">
            <a:avLst/>
          </a:prstGeom>
          <a:solidFill>
            <a:schemeClr val="bg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400" dirty="0">
                <a:solidFill>
                  <a:srgbClr val="FFFF00"/>
                </a:solidFill>
              </a:rPr>
              <a:t>Pets and Bob never together in pond</a:t>
            </a:r>
          </a:p>
        </p:txBody>
      </p:sp>
      <p:sp>
        <p:nvSpPr>
          <p:cNvPr id="9" name="TextBox 8">
            <a:extLst>
              <a:ext uri="{FF2B5EF4-FFF2-40B4-BE49-F238E27FC236}">
                <a16:creationId xmlns:a16="http://schemas.microsoft.com/office/drawing/2014/main" id="{DAE1E662-0410-C8BF-2759-F7D937289A2B}"/>
              </a:ext>
            </a:extLst>
          </p:cNvPr>
          <p:cNvSpPr txBox="1"/>
          <p:nvPr/>
        </p:nvSpPr>
        <p:spPr bwMode="auto">
          <a:xfrm>
            <a:off x="1757610" y="2820059"/>
            <a:ext cx="6096000" cy="1200329"/>
          </a:xfrm>
          <a:prstGeom prst="rect">
            <a:avLst/>
          </a:prstGeom>
          <a:solidFill>
            <a:schemeClr val="bg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400" dirty="0">
                <a:solidFill>
                  <a:srgbClr val="FFFF00"/>
                </a:solidFill>
              </a:rPr>
              <a:t>if Bob always willing to feed, and pets always famished, then pets eat infinitely often.</a:t>
            </a:r>
          </a:p>
        </p:txBody>
      </p:sp>
      <p:sp>
        <p:nvSpPr>
          <p:cNvPr id="10" name="TextBox 9">
            <a:extLst>
              <a:ext uri="{FF2B5EF4-FFF2-40B4-BE49-F238E27FC236}">
                <a16:creationId xmlns:a16="http://schemas.microsoft.com/office/drawing/2014/main" id="{90D77A4B-B7DA-FFC4-8DBB-751A48BFD7E9}"/>
              </a:ext>
            </a:extLst>
          </p:cNvPr>
          <p:cNvSpPr txBox="1"/>
          <p:nvPr/>
        </p:nvSpPr>
        <p:spPr bwMode="auto">
          <a:xfrm>
            <a:off x="995610" y="4114644"/>
            <a:ext cx="3505200" cy="480131"/>
          </a:xfrm>
          <a:prstGeom prst="rect">
            <a:avLst/>
          </a:prstGeom>
          <a:solidFill>
            <a:schemeClr val="bg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90000"/>
              </a:lnSpc>
            </a:pPr>
            <a:r>
              <a:rPr lang="en-US" sz="2800" dirty="0">
                <a:solidFill>
                  <a:srgbClr val="FFFF00"/>
                </a:solidFill>
              </a:rPr>
              <a:t>Producer/Consumer</a:t>
            </a:r>
          </a:p>
        </p:txBody>
      </p:sp>
      <p:sp>
        <p:nvSpPr>
          <p:cNvPr id="11" name="TextBox 10">
            <a:extLst>
              <a:ext uri="{FF2B5EF4-FFF2-40B4-BE49-F238E27FC236}">
                <a16:creationId xmlns:a16="http://schemas.microsoft.com/office/drawing/2014/main" id="{6509498A-AC77-EF71-0707-FA2244ACF5E1}"/>
              </a:ext>
            </a:extLst>
          </p:cNvPr>
          <p:cNvSpPr txBox="1"/>
          <p:nvPr/>
        </p:nvSpPr>
        <p:spPr bwMode="auto">
          <a:xfrm>
            <a:off x="1757610" y="4689031"/>
            <a:ext cx="6400800" cy="1200329"/>
          </a:xfrm>
          <a:prstGeom prst="rect">
            <a:avLst/>
          </a:prstGeom>
          <a:solidFill>
            <a:schemeClr val="bg1"/>
          </a:solidFill>
          <a:ln w="76200">
            <a:solidFill>
              <a:srgbClr val="0000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400" dirty="0">
                <a:solidFill>
                  <a:srgbClr val="FFFF00"/>
                </a:solidFill>
              </a:rPr>
              <a:t>The pets never enter pond unless there is food, and Bob never provides food if there is unconsumed food.</a:t>
            </a:r>
          </a:p>
        </p:txBody>
      </p:sp>
      <p:sp>
        <p:nvSpPr>
          <p:cNvPr id="513035" name="AutoShape 11"/>
          <p:cNvSpPr>
            <a:spLocks noChangeArrowheads="1"/>
          </p:cNvSpPr>
          <p:nvPr/>
        </p:nvSpPr>
        <p:spPr bwMode="auto">
          <a:xfrm>
            <a:off x="922585" y="4109049"/>
            <a:ext cx="3883025" cy="767751"/>
          </a:xfrm>
          <a:prstGeom prst="wedgeRoundRectCallout">
            <a:avLst>
              <a:gd name="adj1" fmla="val 90065"/>
              <a:gd name="adj2" fmla="val -15486"/>
              <a:gd name="adj3" fmla="val 16667"/>
            </a:avLst>
          </a:prstGeom>
          <a:noFill/>
          <a:ln w="76200">
            <a:solidFill>
              <a:srgbClr val="FF0000"/>
            </a:solidFill>
            <a:miter lim="800000"/>
            <a:headEnd/>
            <a:tailEnd/>
          </a:ln>
        </p:spPr>
        <p:txBody>
          <a:bodyPr anchor="ctr"/>
          <a:lstStyle/>
          <a:p>
            <a:pPr algn="ctr" eaLnBrk="0" hangingPunct="0"/>
            <a:endParaRPr lang="en-US" sz="4000" dirty="0">
              <a:solidFill>
                <a:srgbClr val="0000FF"/>
              </a:solidFill>
              <a:latin typeface="Arial" panose="020B0604020202020204" pitchFamily="34" charset="0"/>
            </a:endParaRPr>
          </a:p>
        </p:txBody>
      </p:sp>
      <p:sp>
        <p:nvSpPr>
          <p:cNvPr id="513032" name="AutoShape 8"/>
          <p:cNvSpPr>
            <a:spLocks noChangeArrowheads="1"/>
          </p:cNvSpPr>
          <p:nvPr/>
        </p:nvSpPr>
        <p:spPr bwMode="auto">
          <a:xfrm>
            <a:off x="878135" y="2129494"/>
            <a:ext cx="2825750" cy="850244"/>
          </a:xfrm>
          <a:prstGeom prst="wedgeRoundRectCallout">
            <a:avLst>
              <a:gd name="adj1" fmla="val 139046"/>
              <a:gd name="adj2" fmla="val -24667"/>
              <a:gd name="adj3" fmla="val 16667"/>
            </a:avLst>
          </a:prstGeom>
          <a:noFill/>
          <a:ln w="76200">
            <a:solidFill>
              <a:srgbClr val="FF0000"/>
            </a:solidFill>
            <a:miter lim="800000"/>
            <a:headEnd/>
            <a:tailEnd/>
          </a:ln>
        </p:spPr>
        <p:txBody>
          <a:bodyPr anchor="ctr"/>
          <a:lstStyle/>
          <a:p>
            <a:pPr algn="ctr" eaLnBrk="0" hangingPunct="0"/>
            <a:endParaRPr lang="en-US" sz="4000" dirty="0">
              <a:solidFill>
                <a:srgbClr val="0000FF"/>
              </a:solidFill>
              <a:latin typeface="Arial" panose="020B0604020202020204" pitchFamily="34" charset="0"/>
            </a:endParaRPr>
          </a:p>
        </p:txBody>
      </p:sp>
      <p:grpSp>
        <p:nvGrpSpPr>
          <p:cNvPr id="2" name="Group 4"/>
          <p:cNvGrpSpPr>
            <a:grpSpLocks/>
          </p:cNvGrpSpPr>
          <p:nvPr/>
        </p:nvGrpSpPr>
        <p:grpSpPr bwMode="auto">
          <a:xfrm>
            <a:off x="769938" y="854075"/>
            <a:ext cx="7253288" cy="931863"/>
            <a:chOff x="449" y="812"/>
            <a:chExt cx="4569" cy="587"/>
          </a:xfrm>
        </p:grpSpPr>
        <p:sp>
          <p:nvSpPr>
            <p:cNvPr id="187399" name="AutoShape 5"/>
            <p:cNvSpPr>
              <a:spLocks noChangeArrowheads="1"/>
            </p:cNvSpPr>
            <p:nvPr/>
          </p:nvSpPr>
          <p:spPr bwMode="auto">
            <a:xfrm>
              <a:off x="449" y="844"/>
              <a:ext cx="2208" cy="555"/>
            </a:xfrm>
            <a:prstGeom prst="wedgeRoundRectCallout">
              <a:avLst>
                <a:gd name="adj1" fmla="val 109329"/>
                <a:gd name="adj2" fmla="val -12500"/>
                <a:gd name="adj3" fmla="val 16667"/>
              </a:avLst>
            </a:prstGeom>
            <a:noFill/>
            <a:ln w="76200">
              <a:solidFill>
                <a:srgbClr val="FF0000"/>
              </a:solidFill>
              <a:miter lim="800000"/>
              <a:headEnd/>
              <a:tailEnd/>
            </a:ln>
          </p:spPr>
          <p:txBody>
            <a:bodyPr anchor="ctr"/>
            <a:lstStyle/>
            <a:p>
              <a:pPr algn="ctr" eaLnBrk="0" hangingPunct="0"/>
              <a:endParaRPr lang="en-US" sz="4000">
                <a:solidFill>
                  <a:srgbClr val="0000FF"/>
                </a:solidFill>
                <a:latin typeface="+mj-lt"/>
              </a:endParaRPr>
            </a:p>
          </p:txBody>
        </p:sp>
        <p:sp>
          <p:nvSpPr>
            <p:cNvPr id="187400" name="Text Box 6"/>
            <p:cNvSpPr txBox="1">
              <a:spLocks noChangeArrowheads="1"/>
            </p:cNvSpPr>
            <p:nvPr/>
          </p:nvSpPr>
          <p:spPr bwMode="auto">
            <a:xfrm>
              <a:off x="4039" y="812"/>
              <a:ext cx="979" cy="446"/>
            </a:xfrm>
            <a:prstGeom prst="rect">
              <a:avLst/>
            </a:prstGeom>
            <a:noFill/>
            <a:ln w="76200">
              <a:noFill/>
              <a:miter lim="800000"/>
              <a:headEnd/>
              <a:tailEnd/>
            </a:ln>
          </p:spPr>
          <p:txBody>
            <a:bodyPr wrap="none">
              <a:spAutoFit/>
            </a:bodyPr>
            <a:lstStyle/>
            <a:p>
              <a:pPr algn="r" eaLnBrk="0" hangingPunct="0"/>
              <a:r>
                <a:rPr lang="en-US" sz="4000" dirty="0">
                  <a:solidFill>
                    <a:srgbClr val="FF0000"/>
                  </a:solidFill>
                  <a:latin typeface="+mj-lt"/>
                </a:rPr>
                <a:t>safety</a:t>
              </a:r>
            </a:p>
          </p:txBody>
        </p:sp>
      </p:grpSp>
    </p:spTree>
    <p:extLst>
      <p:ext uri="{BB962C8B-B14F-4D97-AF65-F5344CB8AC3E}">
        <p14:creationId xmlns:p14="http://schemas.microsoft.com/office/powerpoint/2010/main" val="30107933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1303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1303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1303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130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3033" grpId="0"/>
      <p:bldP spid="513036" grpId="0"/>
      <p:bldP spid="6" grpId="0" animBg="1"/>
      <p:bldP spid="7" grpId="0" animBg="1"/>
      <p:bldP spid="8" grpId="0" animBg="1"/>
      <p:bldP spid="9" grpId="0" animBg="1"/>
      <p:bldP spid="10" grpId="0" animBg="1"/>
      <p:bldP spid="11" grpId="0" animBg="1"/>
      <p:bldP spid="513035" grpId="0" animBg="1"/>
      <p:bldP spid="513032"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3" name="Slide Number Placeholder 3"/>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A74F0B7D-1D06-4F3E-98A0-E0BC89232655}" type="slidenum">
              <a:rPr lang="ar-SA" sz="1400">
                <a:latin typeface="Arial" panose="020B0604020202020204" pitchFamily="34" charset="0"/>
                <a:cs typeface="Arial" pitchFamily="34" charset="0"/>
              </a:rPr>
              <a:pPr algn="r" eaLnBrk="0" hangingPunct="0"/>
              <a:t>88</a:t>
            </a:fld>
            <a:endParaRPr lang="en-US" sz="1400" dirty="0">
              <a:latin typeface="Arial" panose="020B0604020202020204" pitchFamily="34" charset="0"/>
              <a:cs typeface="Arial" pitchFamily="34" charset="0"/>
            </a:endParaRPr>
          </a:p>
        </p:txBody>
      </p:sp>
      <p:sp>
        <p:nvSpPr>
          <p:cNvPr id="189444" name="Rectangle 2"/>
          <p:cNvSpPr>
            <a:spLocks noGrp="1" noChangeArrowheads="1"/>
          </p:cNvSpPr>
          <p:nvPr>
            <p:ph type="title" idx="4294967295"/>
          </p:nvPr>
        </p:nvSpPr>
        <p:spPr>
          <a:xfrm>
            <a:off x="801688" y="319088"/>
            <a:ext cx="7772400" cy="1143000"/>
          </a:xfrm>
        </p:spPr>
        <p:txBody>
          <a:bodyPr/>
          <a:lstStyle/>
          <a:p>
            <a:r>
              <a:rPr lang="en-US"/>
              <a:t>Could Also Solve Using Flags</a:t>
            </a:r>
          </a:p>
        </p:txBody>
      </p:sp>
      <p:sp>
        <p:nvSpPr>
          <p:cNvPr id="189469" name="Oval 27"/>
          <p:cNvSpPr>
            <a:spLocks noChangeArrowheads="1"/>
          </p:cNvSpPr>
          <p:nvPr/>
        </p:nvSpPr>
        <p:spPr bwMode="auto">
          <a:xfrm>
            <a:off x="952500" y="3352800"/>
            <a:ext cx="7239000" cy="2286000"/>
          </a:xfrm>
          <a:prstGeom prst="ellipse">
            <a:avLst/>
          </a:prstGeom>
          <a:solidFill>
            <a:srgbClr val="00FFFF"/>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nvGrpSpPr>
          <p:cNvPr id="189472" name="Group 30"/>
          <p:cNvGrpSpPr>
            <a:grpSpLocks/>
          </p:cNvGrpSpPr>
          <p:nvPr/>
        </p:nvGrpSpPr>
        <p:grpSpPr bwMode="auto">
          <a:xfrm>
            <a:off x="3429000" y="2057400"/>
            <a:ext cx="1905000" cy="1714500"/>
            <a:chOff x="1728" y="1008"/>
            <a:chExt cx="1968" cy="2376"/>
          </a:xfrm>
        </p:grpSpPr>
        <p:sp>
          <p:nvSpPr>
            <p:cNvPr id="189473" name="AutoShape 31"/>
            <p:cNvSpPr>
              <a:spLocks noChangeArrowheads="1"/>
            </p:cNvSpPr>
            <p:nvPr/>
          </p:nvSpPr>
          <p:spPr bwMode="auto">
            <a:xfrm>
              <a:off x="1728" y="1008"/>
              <a:ext cx="1968" cy="1104"/>
            </a:xfrm>
            <a:prstGeom prst="cloudCallout">
              <a:avLst>
                <a:gd name="adj1" fmla="val 1778"/>
                <a:gd name="adj2" fmla="val 49273"/>
              </a:avLst>
            </a:prstGeom>
            <a:solidFill>
              <a:schemeClr val="accent1"/>
            </a:solidFill>
            <a:ln w="9525">
              <a:solidFill>
                <a:schemeClr val="tx1"/>
              </a:solidFill>
              <a:round/>
              <a:headEnd/>
              <a:tailEnd/>
            </a:ln>
          </p:spPr>
          <p:txBody>
            <a:bodyPr anchor="ctr"/>
            <a:lstStyle/>
            <a:p>
              <a:pPr algn="ctr" eaLnBrk="0" hangingPunct="0"/>
              <a:endParaRPr lang="en-US" sz="4400" dirty="0">
                <a:solidFill>
                  <a:srgbClr val="0000FF"/>
                </a:solidFill>
                <a:latin typeface="Arial" panose="020B0604020202020204" pitchFamily="34" charset="0"/>
              </a:endParaRPr>
            </a:p>
          </p:txBody>
        </p:sp>
        <p:sp>
          <p:nvSpPr>
            <p:cNvPr id="189474" name="Freeform 32"/>
            <p:cNvSpPr>
              <a:spLocks/>
            </p:cNvSpPr>
            <p:nvPr/>
          </p:nvSpPr>
          <p:spPr bwMode="auto">
            <a:xfrm>
              <a:off x="1992" y="1800"/>
              <a:ext cx="1048" cy="1584"/>
            </a:xfrm>
            <a:custGeom>
              <a:avLst/>
              <a:gdLst>
                <a:gd name="T0" fmla="*/ 504 w 1048"/>
                <a:gd name="T1" fmla="*/ 264 h 1584"/>
                <a:gd name="T2" fmla="*/ 696 w 1048"/>
                <a:gd name="T3" fmla="*/ 120 h 1584"/>
                <a:gd name="T4" fmla="*/ 936 w 1048"/>
                <a:gd name="T5" fmla="*/ 216 h 1584"/>
                <a:gd name="T6" fmla="*/ 1032 w 1048"/>
                <a:gd name="T7" fmla="*/ 1416 h 1584"/>
                <a:gd name="T8" fmla="*/ 840 w 1048"/>
                <a:gd name="T9" fmla="*/ 1224 h 1584"/>
                <a:gd name="T10" fmla="*/ 504 w 1048"/>
                <a:gd name="T11" fmla="*/ 1464 h 1584"/>
                <a:gd name="T12" fmla="*/ 360 w 1048"/>
                <a:gd name="T13" fmla="*/ 1272 h 1584"/>
                <a:gd name="T14" fmla="*/ 24 w 1048"/>
                <a:gd name="T15" fmla="*/ 1320 h 1584"/>
                <a:gd name="T16" fmla="*/ 504 w 1048"/>
                <a:gd name="T17" fmla="*/ 264 h 15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48"/>
                <a:gd name="T28" fmla="*/ 0 h 1584"/>
                <a:gd name="T29" fmla="*/ 1048 w 1048"/>
                <a:gd name="T30" fmla="*/ 1584 h 15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48" h="1584">
                  <a:moveTo>
                    <a:pt x="504" y="264"/>
                  </a:moveTo>
                  <a:cubicBezTo>
                    <a:pt x="616" y="64"/>
                    <a:pt x="624" y="128"/>
                    <a:pt x="696" y="120"/>
                  </a:cubicBezTo>
                  <a:cubicBezTo>
                    <a:pt x="768" y="112"/>
                    <a:pt x="880" y="0"/>
                    <a:pt x="936" y="216"/>
                  </a:cubicBezTo>
                  <a:cubicBezTo>
                    <a:pt x="992" y="432"/>
                    <a:pt x="1048" y="1248"/>
                    <a:pt x="1032" y="1416"/>
                  </a:cubicBezTo>
                  <a:cubicBezTo>
                    <a:pt x="1016" y="1584"/>
                    <a:pt x="928" y="1216"/>
                    <a:pt x="840" y="1224"/>
                  </a:cubicBezTo>
                  <a:cubicBezTo>
                    <a:pt x="752" y="1232"/>
                    <a:pt x="584" y="1456"/>
                    <a:pt x="504" y="1464"/>
                  </a:cubicBezTo>
                  <a:cubicBezTo>
                    <a:pt x="424" y="1472"/>
                    <a:pt x="440" y="1296"/>
                    <a:pt x="360" y="1272"/>
                  </a:cubicBezTo>
                  <a:cubicBezTo>
                    <a:pt x="280" y="1248"/>
                    <a:pt x="0" y="1488"/>
                    <a:pt x="24" y="1320"/>
                  </a:cubicBezTo>
                  <a:cubicBezTo>
                    <a:pt x="48" y="1152"/>
                    <a:pt x="392" y="464"/>
                    <a:pt x="504" y="264"/>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89475" name="Freeform 33"/>
            <p:cNvSpPr>
              <a:spLocks/>
            </p:cNvSpPr>
            <p:nvPr/>
          </p:nvSpPr>
          <p:spPr bwMode="auto">
            <a:xfrm>
              <a:off x="2192" y="1541"/>
              <a:ext cx="1216" cy="627"/>
            </a:xfrm>
            <a:custGeom>
              <a:avLst/>
              <a:gdLst>
                <a:gd name="T0" fmla="*/ 16 w 1216"/>
                <a:gd name="T1" fmla="*/ 139 h 627"/>
                <a:gd name="T2" fmla="*/ 400 w 1216"/>
                <a:gd name="T3" fmla="*/ 619 h 627"/>
                <a:gd name="T4" fmla="*/ 1168 w 1216"/>
                <a:gd name="T5" fmla="*/ 187 h 627"/>
                <a:gd name="T6" fmla="*/ 688 w 1216"/>
                <a:gd name="T7" fmla="*/ 283 h 627"/>
                <a:gd name="T8" fmla="*/ 505 w 1216"/>
                <a:gd name="T9" fmla="*/ 32 h 627"/>
                <a:gd name="T10" fmla="*/ 496 w 1216"/>
                <a:gd name="T11" fmla="*/ 475 h 627"/>
                <a:gd name="T12" fmla="*/ 16 w 1216"/>
                <a:gd name="T13" fmla="*/ 139 h 627"/>
                <a:gd name="T14" fmla="*/ 0 60000 65536"/>
                <a:gd name="T15" fmla="*/ 0 60000 65536"/>
                <a:gd name="T16" fmla="*/ 0 60000 65536"/>
                <a:gd name="T17" fmla="*/ 0 60000 65536"/>
                <a:gd name="T18" fmla="*/ 0 60000 65536"/>
                <a:gd name="T19" fmla="*/ 0 60000 65536"/>
                <a:gd name="T20" fmla="*/ 0 60000 65536"/>
                <a:gd name="T21" fmla="*/ 0 w 1216"/>
                <a:gd name="T22" fmla="*/ 0 h 627"/>
                <a:gd name="T23" fmla="*/ 1216 w 1216"/>
                <a:gd name="T24" fmla="*/ 627 h 6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16" h="627">
                  <a:moveTo>
                    <a:pt x="16" y="139"/>
                  </a:moveTo>
                  <a:cubicBezTo>
                    <a:pt x="0" y="163"/>
                    <a:pt x="208" y="611"/>
                    <a:pt x="400" y="619"/>
                  </a:cubicBezTo>
                  <a:cubicBezTo>
                    <a:pt x="592" y="627"/>
                    <a:pt x="1120" y="243"/>
                    <a:pt x="1168" y="187"/>
                  </a:cubicBezTo>
                  <a:cubicBezTo>
                    <a:pt x="1216" y="131"/>
                    <a:pt x="798" y="309"/>
                    <a:pt x="688" y="283"/>
                  </a:cubicBezTo>
                  <a:cubicBezTo>
                    <a:pt x="578" y="257"/>
                    <a:pt x="537" y="0"/>
                    <a:pt x="505" y="32"/>
                  </a:cubicBezTo>
                  <a:cubicBezTo>
                    <a:pt x="473" y="64"/>
                    <a:pt x="577" y="457"/>
                    <a:pt x="496" y="475"/>
                  </a:cubicBezTo>
                  <a:cubicBezTo>
                    <a:pt x="415" y="493"/>
                    <a:pt x="32" y="115"/>
                    <a:pt x="16" y="139"/>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189476" name="Group 34"/>
          <p:cNvGrpSpPr>
            <a:grpSpLocks/>
          </p:cNvGrpSpPr>
          <p:nvPr/>
        </p:nvGrpSpPr>
        <p:grpSpPr bwMode="auto">
          <a:xfrm>
            <a:off x="6553200" y="4191000"/>
            <a:ext cx="1905000" cy="1714500"/>
            <a:chOff x="1728" y="1008"/>
            <a:chExt cx="1968" cy="2376"/>
          </a:xfrm>
        </p:grpSpPr>
        <p:sp>
          <p:nvSpPr>
            <p:cNvPr id="189477" name="AutoShape 35"/>
            <p:cNvSpPr>
              <a:spLocks noChangeArrowheads="1"/>
            </p:cNvSpPr>
            <p:nvPr/>
          </p:nvSpPr>
          <p:spPr bwMode="auto">
            <a:xfrm>
              <a:off x="1728" y="1008"/>
              <a:ext cx="1968" cy="1104"/>
            </a:xfrm>
            <a:prstGeom prst="cloudCallout">
              <a:avLst>
                <a:gd name="adj1" fmla="val 1778"/>
                <a:gd name="adj2" fmla="val 49273"/>
              </a:avLst>
            </a:prstGeom>
            <a:solidFill>
              <a:schemeClr val="accent1"/>
            </a:solidFill>
            <a:ln w="9525">
              <a:solidFill>
                <a:schemeClr val="tx1"/>
              </a:solidFill>
              <a:round/>
              <a:headEnd/>
              <a:tailEnd/>
            </a:ln>
          </p:spPr>
          <p:txBody>
            <a:bodyPr anchor="ctr"/>
            <a:lstStyle/>
            <a:p>
              <a:pPr algn="ctr" eaLnBrk="0" hangingPunct="0"/>
              <a:endParaRPr lang="en-US" sz="4400" dirty="0">
                <a:solidFill>
                  <a:srgbClr val="0000FF"/>
                </a:solidFill>
                <a:latin typeface="Arial" panose="020B0604020202020204" pitchFamily="34" charset="0"/>
              </a:endParaRPr>
            </a:p>
          </p:txBody>
        </p:sp>
        <p:sp>
          <p:nvSpPr>
            <p:cNvPr id="189478" name="Freeform 36"/>
            <p:cNvSpPr>
              <a:spLocks/>
            </p:cNvSpPr>
            <p:nvPr/>
          </p:nvSpPr>
          <p:spPr bwMode="auto">
            <a:xfrm>
              <a:off x="1992" y="1800"/>
              <a:ext cx="1048" cy="1584"/>
            </a:xfrm>
            <a:custGeom>
              <a:avLst/>
              <a:gdLst>
                <a:gd name="T0" fmla="*/ 504 w 1048"/>
                <a:gd name="T1" fmla="*/ 264 h 1584"/>
                <a:gd name="T2" fmla="*/ 696 w 1048"/>
                <a:gd name="T3" fmla="*/ 120 h 1584"/>
                <a:gd name="T4" fmla="*/ 936 w 1048"/>
                <a:gd name="T5" fmla="*/ 216 h 1584"/>
                <a:gd name="T6" fmla="*/ 1032 w 1048"/>
                <a:gd name="T7" fmla="*/ 1416 h 1584"/>
                <a:gd name="T8" fmla="*/ 840 w 1048"/>
                <a:gd name="T9" fmla="*/ 1224 h 1584"/>
                <a:gd name="T10" fmla="*/ 504 w 1048"/>
                <a:gd name="T11" fmla="*/ 1464 h 1584"/>
                <a:gd name="T12" fmla="*/ 360 w 1048"/>
                <a:gd name="T13" fmla="*/ 1272 h 1584"/>
                <a:gd name="T14" fmla="*/ 24 w 1048"/>
                <a:gd name="T15" fmla="*/ 1320 h 1584"/>
                <a:gd name="T16" fmla="*/ 504 w 1048"/>
                <a:gd name="T17" fmla="*/ 264 h 15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48"/>
                <a:gd name="T28" fmla="*/ 0 h 1584"/>
                <a:gd name="T29" fmla="*/ 1048 w 1048"/>
                <a:gd name="T30" fmla="*/ 1584 h 15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48" h="1584">
                  <a:moveTo>
                    <a:pt x="504" y="264"/>
                  </a:moveTo>
                  <a:cubicBezTo>
                    <a:pt x="616" y="64"/>
                    <a:pt x="624" y="128"/>
                    <a:pt x="696" y="120"/>
                  </a:cubicBezTo>
                  <a:cubicBezTo>
                    <a:pt x="768" y="112"/>
                    <a:pt x="880" y="0"/>
                    <a:pt x="936" y="216"/>
                  </a:cubicBezTo>
                  <a:cubicBezTo>
                    <a:pt x="992" y="432"/>
                    <a:pt x="1048" y="1248"/>
                    <a:pt x="1032" y="1416"/>
                  </a:cubicBezTo>
                  <a:cubicBezTo>
                    <a:pt x="1016" y="1584"/>
                    <a:pt x="928" y="1216"/>
                    <a:pt x="840" y="1224"/>
                  </a:cubicBezTo>
                  <a:cubicBezTo>
                    <a:pt x="752" y="1232"/>
                    <a:pt x="584" y="1456"/>
                    <a:pt x="504" y="1464"/>
                  </a:cubicBezTo>
                  <a:cubicBezTo>
                    <a:pt x="424" y="1472"/>
                    <a:pt x="440" y="1296"/>
                    <a:pt x="360" y="1272"/>
                  </a:cubicBezTo>
                  <a:cubicBezTo>
                    <a:pt x="280" y="1248"/>
                    <a:pt x="0" y="1488"/>
                    <a:pt x="24" y="1320"/>
                  </a:cubicBezTo>
                  <a:cubicBezTo>
                    <a:pt x="48" y="1152"/>
                    <a:pt x="392" y="464"/>
                    <a:pt x="504" y="264"/>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89479" name="Freeform 37"/>
            <p:cNvSpPr>
              <a:spLocks/>
            </p:cNvSpPr>
            <p:nvPr/>
          </p:nvSpPr>
          <p:spPr bwMode="auto">
            <a:xfrm>
              <a:off x="2192" y="1541"/>
              <a:ext cx="1216" cy="627"/>
            </a:xfrm>
            <a:custGeom>
              <a:avLst/>
              <a:gdLst>
                <a:gd name="T0" fmla="*/ 16 w 1216"/>
                <a:gd name="T1" fmla="*/ 139 h 627"/>
                <a:gd name="T2" fmla="*/ 400 w 1216"/>
                <a:gd name="T3" fmla="*/ 619 h 627"/>
                <a:gd name="T4" fmla="*/ 1168 w 1216"/>
                <a:gd name="T5" fmla="*/ 187 h 627"/>
                <a:gd name="T6" fmla="*/ 688 w 1216"/>
                <a:gd name="T7" fmla="*/ 283 h 627"/>
                <a:gd name="T8" fmla="*/ 505 w 1216"/>
                <a:gd name="T9" fmla="*/ 32 h 627"/>
                <a:gd name="T10" fmla="*/ 496 w 1216"/>
                <a:gd name="T11" fmla="*/ 475 h 627"/>
                <a:gd name="T12" fmla="*/ 16 w 1216"/>
                <a:gd name="T13" fmla="*/ 139 h 627"/>
                <a:gd name="T14" fmla="*/ 0 60000 65536"/>
                <a:gd name="T15" fmla="*/ 0 60000 65536"/>
                <a:gd name="T16" fmla="*/ 0 60000 65536"/>
                <a:gd name="T17" fmla="*/ 0 60000 65536"/>
                <a:gd name="T18" fmla="*/ 0 60000 65536"/>
                <a:gd name="T19" fmla="*/ 0 60000 65536"/>
                <a:gd name="T20" fmla="*/ 0 60000 65536"/>
                <a:gd name="T21" fmla="*/ 0 w 1216"/>
                <a:gd name="T22" fmla="*/ 0 h 627"/>
                <a:gd name="T23" fmla="*/ 1216 w 1216"/>
                <a:gd name="T24" fmla="*/ 627 h 6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16" h="627">
                  <a:moveTo>
                    <a:pt x="16" y="139"/>
                  </a:moveTo>
                  <a:cubicBezTo>
                    <a:pt x="0" y="163"/>
                    <a:pt x="208" y="611"/>
                    <a:pt x="400" y="619"/>
                  </a:cubicBezTo>
                  <a:cubicBezTo>
                    <a:pt x="592" y="627"/>
                    <a:pt x="1120" y="243"/>
                    <a:pt x="1168" y="187"/>
                  </a:cubicBezTo>
                  <a:cubicBezTo>
                    <a:pt x="1216" y="131"/>
                    <a:pt x="798" y="309"/>
                    <a:pt x="688" y="283"/>
                  </a:cubicBezTo>
                  <a:cubicBezTo>
                    <a:pt x="578" y="257"/>
                    <a:pt x="537" y="0"/>
                    <a:pt x="505" y="32"/>
                  </a:cubicBezTo>
                  <a:cubicBezTo>
                    <a:pt x="473" y="64"/>
                    <a:pt x="577" y="457"/>
                    <a:pt x="496" y="475"/>
                  </a:cubicBezTo>
                  <a:cubicBezTo>
                    <a:pt x="415" y="493"/>
                    <a:pt x="32" y="115"/>
                    <a:pt x="16" y="139"/>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189480" name="Group 38"/>
          <p:cNvGrpSpPr>
            <a:grpSpLocks/>
          </p:cNvGrpSpPr>
          <p:nvPr/>
        </p:nvGrpSpPr>
        <p:grpSpPr bwMode="auto">
          <a:xfrm>
            <a:off x="609600" y="4114800"/>
            <a:ext cx="1905000" cy="1714500"/>
            <a:chOff x="1728" y="1008"/>
            <a:chExt cx="1968" cy="2376"/>
          </a:xfrm>
        </p:grpSpPr>
        <p:sp>
          <p:nvSpPr>
            <p:cNvPr id="189481" name="AutoShape 39"/>
            <p:cNvSpPr>
              <a:spLocks noChangeArrowheads="1"/>
            </p:cNvSpPr>
            <p:nvPr/>
          </p:nvSpPr>
          <p:spPr bwMode="auto">
            <a:xfrm>
              <a:off x="1728" y="1008"/>
              <a:ext cx="1968" cy="1104"/>
            </a:xfrm>
            <a:prstGeom prst="cloudCallout">
              <a:avLst>
                <a:gd name="adj1" fmla="val 1778"/>
                <a:gd name="adj2" fmla="val 49273"/>
              </a:avLst>
            </a:prstGeom>
            <a:solidFill>
              <a:schemeClr val="accent1"/>
            </a:solidFill>
            <a:ln w="9525">
              <a:solidFill>
                <a:schemeClr val="tx1"/>
              </a:solidFill>
              <a:round/>
              <a:headEnd/>
              <a:tailEnd/>
            </a:ln>
          </p:spPr>
          <p:txBody>
            <a:bodyPr anchor="ctr"/>
            <a:lstStyle/>
            <a:p>
              <a:pPr algn="ctr" eaLnBrk="0" hangingPunct="0"/>
              <a:endParaRPr lang="en-US" sz="4400" dirty="0">
                <a:solidFill>
                  <a:srgbClr val="0000FF"/>
                </a:solidFill>
                <a:latin typeface="Arial" panose="020B0604020202020204" pitchFamily="34" charset="0"/>
              </a:endParaRPr>
            </a:p>
          </p:txBody>
        </p:sp>
        <p:sp>
          <p:nvSpPr>
            <p:cNvPr id="189482" name="Freeform 40"/>
            <p:cNvSpPr>
              <a:spLocks/>
            </p:cNvSpPr>
            <p:nvPr/>
          </p:nvSpPr>
          <p:spPr bwMode="auto">
            <a:xfrm>
              <a:off x="1992" y="1800"/>
              <a:ext cx="1048" cy="1584"/>
            </a:xfrm>
            <a:custGeom>
              <a:avLst/>
              <a:gdLst>
                <a:gd name="T0" fmla="*/ 504 w 1048"/>
                <a:gd name="T1" fmla="*/ 264 h 1584"/>
                <a:gd name="T2" fmla="*/ 696 w 1048"/>
                <a:gd name="T3" fmla="*/ 120 h 1584"/>
                <a:gd name="T4" fmla="*/ 936 w 1048"/>
                <a:gd name="T5" fmla="*/ 216 h 1584"/>
                <a:gd name="T6" fmla="*/ 1032 w 1048"/>
                <a:gd name="T7" fmla="*/ 1416 h 1584"/>
                <a:gd name="T8" fmla="*/ 840 w 1048"/>
                <a:gd name="T9" fmla="*/ 1224 h 1584"/>
                <a:gd name="T10" fmla="*/ 504 w 1048"/>
                <a:gd name="T11" fmla="*/ 1464 h 1584"/>
                <a:gd name="T12" fmla="*/ 360 w 1048"/>
                <a:gd name="T13" fmla="*/ 1272 h 1584"/>
                <a:gd name="T14" fmla="*/ 24 w 1048"/>
                <a:gd name="T15" fmla="*/ 1320 h 1584"/>
                <a:gd name="T16" fmla="*/ 504 w 1048"/>
                <a:gd name="T17" fmla="*/ 264 h 15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48"/>
                <a:gd name="T28" fmla="*/ 0 h 1584"/>
                <a:gd name="T29" fmla="*/ 1048 w 1048"/>
                <a:gd name="T30" fmla="*/ 1584 h 15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48" h="1584">
                  <a:moveTo>
                    <a:pt x="504" y="264"/>
                  </a:moveTo>
                  <a:cubicBezTo>
                    <a:pt x="616" y="64"/>
                    <a:pt x="624" y="128"/>
                    <a:pt x="696" y="120"/>
                  </a:cubicBezTo>
                  <a:cubicBezTo>
                    <a:pt x="768" y="112"/>
                    <a:pt x="880" y="0"/>
                    <a:pt x="936" y="216"/>
                  </a:cubicBezTo>
                  <a:cubicBezTo>
                    <a:pt x="992" y="432"/>
                    <a:pt x="1048" y="1248"/>
                    <a:pt x="1032" y="1416"/>
                  </a:cubicBezTo>
                  <a:cubicBezTo>
                    <a:pt x="1016" y="1584"/>
                    <a:pt x="928" y="1216"/>
                    <a:pt x="840" y="1224"/>
                  </a:cubicBezTo>
                  <a:cubicBezTo>
                    <a:pt x="752" y="1232"/>
                    <a:pt x="584" y="1456"/>
                    <a:pt x="504" y="1464"/>
                  </a:cubicBezTo>
                  <a:cubicBezTo>
                    <a:pt x="424" y="1472"/>
                    <a:pt x="440" y="1296"/>
                    <a:pt x="360" y="1272"/>
                  </a:cubicBezTo>
                  <a:cubicBezTo>
                    <a:pt x="280" y="1248"/>
                    <a:pt x="0" y="1488"/>
                    <a:pt x="24" y="1320"/>
                  </a:cubicBezTo>
                  <a:cubicBezTo>
                    <a:pt x="48" y="1152"/>
                    <a:pt x="392" y="464"/>
                    <a:pt x="504" y="264"/>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89483" name="Freeform 41"/>
            <p:cNvSpPr>
              <a:spLocks/>
            </p:cNvSpPr>
            <p:nvPr/>
          </p:nvSpPr>
          <p:spPr bwMode="auto">
            <a:xfrm>
              <a:off x="2192" y="1541"/>
              <a:ext cx="1216" cy="627"/>
            </a:xfrm>
            <a:custGeom>
              <a:avLst/>
              <a:gdLst>
                <a:gd name="T0" fmla="*/ 16 w 1216"/>
                <a:gd name="T1" fmla="*/ 139 h 627"/>
                <a:gd name="T2" fmla="*/ 400 w 1216"/>
                <a:gd name="T3" fmla="*/ 619 h 627"/>
                <a:gd name="T4" fmla="*/ 1168 w 1216"/>
                <a:gd name="T5" fmla="*/ 187 h 627"/>
                <a:gd name="T6" fmla="*/ 688 w 1216"/>
                <a:gd name="T7" fmla="*/ 283 h 627"/>
                <a:gd name="T8" fmla="*/ 505 w 1216"/>
                <a:gd name="T9" fmla="*/ 32 h 627"/>
                <a:gd name="T10" fmla="*/ 496 w 1216"/>
                <a:gd name="T11" fmla="*/ 475 h 627"/>
                <a:gd name="T12" fmla="*/ 16 w 1216"/>
                <a:gd name="T13" fmla="*/ 139 h 627"/>
                <a:gd name="T14" fmla="*/ 0 60000 65536"/>
                <a:gd name="T15" fmla="*/ 0 60000 65536"/>
                <a:gd name="T16" fmla="*/ 0 60000 65536"/>
                <a:gd name="T17" fmla="*/ 0 60000 65536"/>
                <a:gd name="T18" fmla="*/ 0 60000 65536"/>
                <a:gd name="T19" fmla="*/ 0 60000 65536"/>
                <a:gd name="T20" fmla="*/ 0 60000 65536"/>
                <a:gd name="T21" fmla="*/ 0 w 1216"/>
                <a:gd name="T22" fmla="*/ 0 h 627"/>
                <a:gd name="T23" fmla="*/ 1216 w 1216"/>
                <a:gd name="T24" fmla="*/ 627 h 6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16" h="627">
                  <a:moveTo>
                    <a:pt x="16" y="139"/>
                  </a:moveTo>
                  <a:cubicBezTo>
                    <a:pt x="0" y="163"/>
                    <a:pt x="208" y="611"/>
                    <a:pt x="400" y="619"/>
                  </a:cubicBezTo>
                  <a:cubicBezTo>
                    <a:pt x="592" y="627"/>
                    <a:pt x="1120" y="243"/>
                    <a:pt x="1168" y="187"/>
                  </a:cubicBezTo>
                  <a:cubicBezTo>
                    <a:pt x="1216" y="131"/>
                    <a:pt x="798" y="309"/>
                    <a:pt x="688" y="283"/>
                  </a:cubicBezTo>
                  <a:cubicBezTo>
                    <a:pt x="578" y="257"/>
                    <a:pt x="537" y="0"/>
                    <a:pt x="505" y="32"/>
                  </a:cubicBezTo>
                  <a:cubicBezTo>
                    <a:pt x="473" y="64"/>
                    <a:pt x="577" y="457"/>
                    <a:pt x="496" y="475"/>
                  </a:cubicBezTo>
                  <a:cubicBezTo>
                    <a:pt x="415" y="493"/>
                    <a:pt x="32" y="115"/>
                    <a:pt x="16" y="139"/>
                  </a:cubicBezTo>
                  <a:close/>
                </a:path>
              </a:pathLst>
            </a:custGeom>
            <a:solidFill>
              <a:srgbClr val="663300"/>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189484" name="Group 42"/>
          <p:cNvGrpSpPr>
            <a:grpSpLocks/>
          </p:cNvGrpSpPr>
          <p:nvPr/>
        </p:nvGrpSpPr>
        <p:grpSpPr bwMode="auto">
          <a:xfrm>
            <a:off x="5943600" y="1704975"/>
            <a:ext cx="1057275" cy="1371600"/>
            <a:chOff x="1296" y="960"/>
            <a:chExt cx="666" cy="864"/>
          </a:xfrm>
        </p:grpSpPr>
        <p:sp>
          <p:nvSpPr>
            <p:cNvPr id="189485" name="Rectangle 43"/>
            <p:cNvSpPr>
              <a:spLocks noChangeArrowheads="1"/>
            </p:cNvSpPr>
            <p:nvPr/>
          </p:nvSpPr>
          <p:spPr bwMode="auto">
            <a:xfrm>
              <a:off x="1926" y="1050"/>
              <a:ext cx="36" cy="774"/>
            </a:xfrm>
            <a:prstGeom prst="rect">
              <a:avLst/>
            </a:prstGeom>
            <a:solidFill>
              <a:schemeClr val="tx2"/>
            </a:solidFill>
            <a:ln w="28575">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89486" name="Rectangle 44"/>
            <p:cNvSpPr>
              <a:spLocks noChangeArrowheads="1"/>
            </p:cNvSpPr>
            <p:nvPr/>
          </p:nvSpPr>
          <p:spPr bwMode="auto">
            <a:xfrm>
              <a:off x="1512" y="1050"/>
              <a:ext cx="432" cy="432"/>
            </a:xfrm>
            <a:prstGeom prst="rect">
              <a:avLst/>
            </a:prstGeom>
            <a:solidFill>
              <a:srgbClr val="0000FF"/>
            </a:solidFill>
            <a:ln w="38100">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89487" name="Line 45"/>
            <p:cNvSpPr>
              <a:spLocks noChangeShapeType="1"/>
            </p:cNvSpPr>
            <p:nvPr/>
          </p:nvSpPr>
          <p:spPr bwMode="auto">
            <a:xfrm flipV="1">
              <a:off x="1512" y="1392"/>
              <a:ext cx="216" cy="90"/>
            </a:xfrm>
            <a:prstGeom prst="line">
              <a:avLst/>
            </a:prstGeom>
            <a:noFill/>
            <a:ln w="38100">
              <a:solidFill>
                <a:schemeClr val="tx1"/>
              </a:solidFill>
              <a:round/>
              <a:headEnd/>
              <a:tailEnd/>
            </a:ln>
          </p:spPr>
          <p:txBody>
            <a:bodyPr wrap="none" anchor="ctr"/>
            <a:lstStyle/>
            <a:p>
              <a:endParaRPr lang="en-US"/>
            </a:p>
          </p:txBody>
        </p:sp>
        <p:sp>
          <p:nvSpPr>
            <p:cNvPr id="189488" name="Rectangle 46"/>
            <p:cNvSpPr>
              <a:spLocks noChangeArrowheads="1"/>
            </p:cNvSpPr>
            <p:nvPr/>
          </p:nvSpPr>
          <p:spPr bwMode="auto">
            <a:xfrm>
              <a:off x="1296" y="960"/>
              <a:ext cx="432" cy="432"/>
            </a:xfrm>
            <a:prstGeom prst="rect">
              <a:avLst/>
            </a:prstGeom>
            <a:solidFill>
              <a:srgbClr val="0000FF"/>
            </a:solidFill>
            <a:ln w="38100">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189489" name="Group 56"/>
          <p:cNvGrpSpPr>
            <a:grpSpLocks/>
          </p:cNvGrpSpPr>
          <p:nvPr/>
        </p:nvGrpSpPr>
        <p:grpSpPr bwMode="auto">
          <a:xfrm>
            <a:off x="2265363" y="1639888"/>
            <a:ext cx="1057275" cy="1371600"/>
            <a:chOff x="1296" y="960"/>
            <a:chExt cx="666" cy="864"/>
          </a:xfrm>
        </p:grpSpPr>
        <p:sp>
          <p:nvSpPr>
            <p:cNvPr id="189490" name="Rectangle 57"/>
            <p:cNvSpPr>
              <a:spLocks noChangeArrowheads="1"/>
            </p:cNvSpPr>
            <p:nvPr/>
          </p:nvSpPr>
          <p:spPr bwMode="auto">
            <a:xfrm>
              <a:off x="1926" y="1050"/>
              <a:ext cx="36" cy="774"/>
            </a:xfrm>
            <a:prstGeom prst="rect">
              <a:avLst/>
            </a:prstGeom>
            <a:solidFill>
              <a:schemeClr val="tx1"/>
            </a:solidFill>
            <a:ln w="28575">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89491" name="Rectangle 58"/>
            <p:cNvSpPr>
              <a:spLocks noChangeArrowheads="1"/>
            </p:cNvSpPr>
            <p:nvPr/>
          </p:nvSpPr>
          <p:spPr bwMode="auto">
            <a:xfrm>
              <a:off x="1512" y="1050"/>
              <a:ext cx="432" cy="432"/>
            </a:xfrm>
            <a:prstGeom prst="rect">
              <a:avLst/>
            </a:prstGeom>
            <a:solidFill>
              <a:srgbClr val="FF3300"/>
            </a:solidFill>
            <a:ln w="38100">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89492" name="Line 59"/>
            <p:cNvSpPr>
              <a:spLocks noChangeShapeType="1"/>
            </p:cNvSpPr>
            <p:nvPr/>
          </p:nvSpPr>
          <p:spPr bwMode="auto">
            <a:xfrm flipV="1">
              <a:off x="1512" y="1392"/>
              <a:ext cx="216" cy="90"/>
            </a:xfrm>
            <a:prstGeom prst="line">
              <a:avLst/>
            </a:prstGeom>
            <a:noFill/>
            <a:ln w="38100">
              <a:solidFill>
                <a:schemeClr val="tx1"/>
              </a:solidFill>
              <a:round/>
              <a:headEnd/>
              <a:tailEnd/>
            </a:ln>
          </p:spPr>
          <p:txBody>
            <a:bodyPr wrap="none" anchor="ctr"/>
            <a:lstStyle/>
            <a:p>
              <a:endParaRPr lang="en-US"/>
            </a:p>
          </p:txBody>
        </p:sp>
        <p:sp>
          <p:nvSpPr>
            <p:cNvPr id="189493" name="Rectangle 60"/>
            <p:cNvSpPr>
              <a:spLocks noChangeArrowheads="1"/>
            </p:cNvSpPr>
            <p:nvPr/>
          </p:nvSpPr>
          <p:spPr bwMode="auto">
            <a:xfrm>
              <a:off x="1296" y="960"/>
              <a:ext cx="432" cy="432"/>
            </a:xfrm>
            <a:prstGeom prst="rect">
              <a:avLst/>
            </a:prstGeom>
            <a:solidFill>
              <a:srgbClr val="FF3300"/>
            </a:solidFill>
            <a:ln w="38100">
              <a:solidFill>
                <a:schemeClr val="tx1"/>
              </a:solidFill>
              <a:miter lim="800000"/>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54" name="Footer Placeholder 1"/>
          <p:cNvSpPr>
            <a:spLocks noGrp="1"/>
          </p:cNvSpPr>
          <p:nvPr>
            <p:ph type="ftr" sz="quarter" idx="10"/>
          </p:nvPr>
        </p:nvSpPr>
        <p:spPr>
          <a:xfrm>
            <a:off x="3124200" y="6245225"/>
            <a:ext cx="3124200" cy="476250"/>
          </a:xfrm>
        </p:spPr>
        <p:txBody>
          <a:bodyPr/>
          <a:lstStyle/>
          <a:p>
            <a:r>
              <a:rPr lang="en-US" dirty="0">
                <a:latin typeface="+mj-lt"/>
              </a:rPr>
              <a:t>Art of Multiprocessor Programming</a:t>
            </a:r>
          </a:p>
        </p:txBody>
      </p:sp>
      <p:grpSp>
        <p:nvGrpSpPr>
          <p:cNvPr id="2" name="Group 1">
            <a:extLst>
              <a:ext uri="{FF2B5EF4-FFF2-40B4-BE49-F238E27FC236}">
                <a16:creationId xmlns:a16="http://schemas.microsoft.com/office/drawing/2014/main" id="{8F7918BB-6CF3-8D43-818B-6AF3161815F6}"/>
              </a:ext>
            </a:extLst>
          </p:cNvPr>
          <p:cNvGrpSpPr/>
          <p:nvPr/>
        </p:nvGrpSpPr>
        <p:grpSpPr>
          <a:xfrm>
            <a:off x="806658" y="2067820"/>
            <a:ext cx="1447800" cy="1295400"/>
            <a:chOff x="806658" y="2067820"/>
            <a:chExt cx="1447800" cy="1295400"/>
          </a:xfrm>
        </p:grpSpPr>
        <p:grpSp>
          <p:nvGrpSpPr>
            <p:cNvPr id="3" name="Group 2">
              <a:extLst>
                <a:ext uri="{FF2B5EF4-FFF2-40B4-BE49-F238E27FC236}">
                  <a16:creationId xmlns:a16="http://schemas.microsoft.com/office/drawing/2014/main" id="{6AEC7C67-C64E-9299-E118-92B9028D7441}"/>
                </a:ext>
              </a:extLst>
            </p:cNvPr>
            <p:cNvGrpSpPr/>
            <p:nvPr/>
          </p:nvGrpSpPr>
          <p:grpSpPr>
            <a:xfrm>
              <a:off x="806658" y="2067820"/>
              <a:ext cx="1447800" cy="1295400"/>
              <a:chOff x="849313" y="2286000"/>
              <a:chExt cx="1447800" cy="1295400"/>
            </a:xfrm>
            <a:effectLst>
              <a:glow rad="228600">
                <a:schemeClr val="accent3">
                  <a:satMod val="175000"/>
                  <a:alpha val="40000"/>
                </a:schemeClr>
              </a:glow>
            </a:effectLst>
          </p:grpSpPr>
          <p:sp>
            <p:nvSpPr>
              <p:cNvPr id="5" name="Freeform 4">
                <a:extLst>
                  <a:ext uri="{FF2B5EF4-FFF2-40B4-BE49-F238E27FC236}">
                    <a16:creationId xmlns:a16="http://schemas.microsoft.com/office/drawing/2014/main" id="{BC6C08D4-94EB-CE0E-E32D-351F1CFC6FFF}"/>
                  </a:ext>
                </a:extLst>
              </p:cNvPr>
              <p:cNvSpPr>
                <a:spLocks/>
              </p:cNvSpPr>
              <p:nvPr/>
            </p:nvSpPr>
            <p:spPr bwMode="auto">
              <a:xfrm>
                <a:off x="2068513" y="26670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6" name="Freeform 5">
                <a:extLst>
                  <a:ext uri="{FF2B5EF4-FFF2-40B4-BE49-F238E27FC236}">
                    <a16:creationId xmlns:a16="http://schemas.microsoft.com/office/drawing/2014/main" id="{4ADA0C4B-85C7-F7DA-CD22-FDAC61C712E2}"/>
                  </a:ext>
                </a:extLst>
              </p:cNvPr>
              <p:cNvSpPr>
                <a:spLocks/>
              </p:cNvSpPr>
              <p:nvPr/>
            </p:nvSpPr>
            <p:spPr bwMode="auto">
              <a:xfrm>
                <a:off x="1839913" y="25146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7" name="Freeform 6">
                <a:extLst>
                  <a:ext uri="{FF2B5EF4-FFF2-40B4-BE49-F238E27FC236}">
                    <a16:creationId xmlns:a16="http://schemas.microsoft.com/office/drawing/2014/main" id="{7C97E25F-6D5D-F59A-F439-AC0F3DA6E467}"/>
                  </a:ext>
                </a:extLst>
              </p:cNvPr>
              <p:cNvSpPr>
                <a:spLocks/>
              </p:cNvSpPr>
              <p:nvPr/>
            </p:nvSpPr>
            <p:spPr bwMode="auto">
              <a:xfrm>
                <a:off x="1611313" y="23622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8" name="Freeform 7">
                <a:extLst>
                  <a:ext uri="{FF2B5EF4-FFF2-40B4-BE49-F238E27FC236}">
                    <a16:creationId xmlns:a16="http://schemas.microsoft.com/office/drawing/2014/main" id="{DA93FC07-20B5-7CDF-3E2F-9867C9A1D6B5}"/>
                  </a:ext>
                </a:extLst>
              </p:cNvPr>
              <p:cNvSpPr>
                <a:spLocks/>
              </p:cNvSpPr>
              <p:nvPr/>
            </p:nvSpPr>
            <p:spPr bwMode="auto">
              <a:xfrm>
                <a:off x="1382713" y="2286000"/>
                <a:ext cx="228600" cy="457200"/>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9" name="Freeform 8">
                <a:extLst>
                  <a:ext uri="{FF2B5EF4-FFF2-40B4-BE49-F238E27FC236}">
                    <a16:creationId xmlns:a16="http://schemas.microsoft.com/office/drawing/2014/main" id="{60966AA5-21A9-8B18-F2DC-2D31A717AED1}"/>
                  </a:ext>
                </a:extLst>
              </p:cNvPr>
              <p:cNvSpPr>
                <a:spLocks/>
              </p:cNvSpPr>
              <p:nvPr/>
            </p:nvSpPr>
            <p:spPr bwMode="auto">
              <a:xfrm>
                <a:off x="968376" y="2286000"/>
                <a:ext cx="1252538" cy="849313"/>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0" name="Freeform 9">
                <a:extLst>
                  <a:ext uri="{FF2B5EF4-FFF2-40B4-BE49-F238E27FC236}">
                    <a16:creationId xmlns:a16="http://schemas.microsoft.com/office/drawing/2014/main" id="{461CE87B-10ED-D426-41CA-44B9F9D27971}"/>
                  </a:ext>
                </a:extLst>
              </p:cNvPr>
              <p:cNvSpPr>
                <a:spLocks/>
              </p:cNvSpPr>
              <p:nvPr/>
            </p:nvSpPr>
            <p:spPr bwMode="auto">
              <a:xfrm>
                <a:off x="984251" y="2438400"/>
                <a:ext cx="779463" cy="900113"/>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1" name="Freeform 10">
                <a:extLst>
                  <a:ext uri="{FF2B5EF4-FFF2-40B4-BE49-F238E27FC236}">
                    <a16:creationId xmlns:a16="http://schemas.microsoft.com/office/drawing/2014/main" id="{422253DE-27C1-79C4-1FE5-9B69D404C7E4}"/>
                  </a:ext>
                </a:extLst>
              </p:cNvPr>
              <p:cNvSpPr>
                <a:spLocks/>
              </p:cNvSpPr>
              <p:nvPr/>
            </p:nvSpPr>
            <p:spPr bwMode="auto">
              <a:xfrm>
                <a:off x="1738313" y="2819400"/>
                <a:ext cx="482600" cy="519113"/>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2" name="Freeform 11">
                <a:extLst>
                  <a:ext uri="{FF2B5EF4-FFF2-40B4-BE49-F238E27FC236}">
                    <a16:creationId xmlns:a16="http://schemas.microsoft.com/office/drawing/2014/main" id="{53AEC73B-4302-896F-2977-A5D70EB262E4}"/>
                  </a:ext>
                </a:extLst>
              </p:cNvPr>
              <p:cNvSpPr>
                <a:spLocks/>
              </p:cNvSpPr>
              <p:nvPr/>
            </p:nvSpPr>
            <p:spPr bwMode="auto">
              <a:xfrm>
                <a:off x="1382713" y="3048000"/>
                <a:ext cx="381000" cy="533400"/>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3" name="Freeform 12">
                <a:extLst>
                  <a:ext uri="{FF2B5EF4-FFF2-40B4-BE49-F238E27FC236}">
                    <a16:creationId xmlns:a16="http://schemas.microsoft.com/office/drawing/2014/main" id="{D36835C4-A6D5-057C-3A21-05039B6E2305}"/>
                  </a:ext>
                </a:extLst>
              </p:cNvPr>
              <p:cNvSpPr>
                <a:spLocks/>
              </p:cNvSpPr>
              <p:nvPr/>
            </p:nvSpPr>
            <p:spPr bwMode="auto">
              <a:xfrm>
                <a:off x="1154113" y="2895600"/>
                <a:ext cx="381000" cy="457200"/>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4" name="Freeform 13">
                <a:extLst>
                  <a:ext uri="{FF2B5EF4-FFF2-40B4-BE49-F238E27FC236}">
                    <a16:creationId xmlns:a16="http://schemas.microsoft.com/office/drawing/2014/main" id="{6B5E1A7A-0803-8CBC-BC1A-9C9F3B7EDDF1}"/>
                  </a:ext>
                </a:extLst>
              </p:cNvPr>
              <p:cNvSpPr>
                <a:spLocks/>
              </p:cNvSpPr>
              <p:nvPr/>
            </p:nvSpPr>
            <p:spPr bwMode="auto">
              <a:xfrm>
                <a:off x="1001713" y="27432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5" name="Freeform 14">
                <a:extLst>
                  <a:ext uri="{FF2B5EF4-FFF2-40B4-BE49-F238E27FC236}">
                    <a16:creationId xmlns:a16="http://schemas.microsoft.com/office/drawing/2014/main" id="{F5718CEB-76D5-0F77-9F18-84C31AD6EB81}"/>
                  </a:ext>
                </a:extLst>
              </p:cNvPr>
              <p:cNvSpPr>
                <a:spLocks/>
              </p:cNvSpPr>
              <p:nvPr/>
            </p:nvSpPr>
            <p:spPr bwMode="auto">
              <a:xfrm>
                <a:off x="849313" y="25908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4" name="Text Box 28">
              <a:extLst>
                <a:ext uri="{FF2B5EF4-FFF2-40B4-BE49-F238E27FC236}">
                  <a16:creationId xmlns:a16="http://schemas.microsoft.com/office/drawing/2014/main" id="{E1349390-97A7-40D8-51CF-22AAE1D3E0E9}"/>
                </a:ext>
              </a:extLst>
            </p:cNvPr>
            <p:cNvSpPr txBox="1">
              <a:spLocks noChangeArrowheads="1"/>
            </p:cNvSpPr>
            <p:nvPr/>
          </p:nvSpPr>
          <p:spPr bwMode="auto">
            <a:xfrm>
              <a:off x="1516253" y="2270434"/>
              <a:ext cx="423513" cy="523220"/>
            </a:xfrm>
            <a:prstGeom prst="rect">
              <a:avLst/>
            </a:prstGeom>
            <a:noFill/>
            <a:ln w="9525">
              <a:noFill/>
              <a:miter lim="800000"/>
              <a:headEnd/>
              <a:tailEnd/>
            </a:ln>
          </p:spPr>
          <p:txBody>
            <a:bodyPr wrap="none">
              <a:spAutoFit/>
            </a:bodyPr>
            <a:lstStyle/>
            <a:p>
              <a:pPr algn="r" eaLnBrk="0" hangingPunct="0"/>
              <a:r>
                <a:rPr lang="en-US" sz="2800" dirty="0">
                  <a:latin typeface="Arial" panose="020B0604020202020204" pitchFamily="34" charset="0"/>
                </a:rPr>
                <a:t>A</a:t>
              </a:r>
            </a:p>
          </p:txBody>
        </p:sp>
      </p:grpSp>
      <p:grpSp>
        <p:nvGrpSpPr>
          <p:cNvPr id="16" name="Group 15">
            <a:extLst>
              <a:ext uri="{FF2B5EF4-FFF2-40B4-BE49-F238E27FC236}">
                <a16:creationId xmlns:a16="http://schemas.microsoft.com/office/drawing/2014/main" id="{1AD4E76C-2AE1-CC31-60D6-D9AE9E3382B1}"/>
              </a:ext>
            </a:extLst>
          </p:cNvPr>
          <p:cNvGrpSpPr/>
          <p:nvPr/>
        </p:nvGrpSpPr>
        <p:grpSpPr>
          <a:xfrm>
            <a:off x="7431049" y="1882775"/>
            <a:ext cx="1447800" cy="1295400"/>
            <a:chOff x="7431049" y="1882775"/>
            <a:chExt cx="1447800" cy="1295400"/>
          </a:xfrm>
        </p:grpSpPr>
        <p:grpSp>
          <p:nvGrpSpPr>
            <p:cNvPr id="17" name="Group 15">
              <a:extLst>
                <a:ext uri="{FF2B5EF4-FFF2-40B4-BE49-F238E27FC236}">
                  <a16:creationId xmlns:a16="http://schemas.microsoft.com/office/drawing/2014/main" id="{0876ADA9-D9EE-FF49-52FB-5960655B0735}"/>
                </a:ext>
              </a:extLst>
            </p:cNvPr>
            <p:cNvGrpSpPr>
              <a:grpSpLocks/>
            </p:cNvGrpSpPr>
            <p:nvPr/>
          </p:nvGrpSpPr>
          <p:grpSpPr bwMode="auto">
            <a:xfrm flipH="1">
              <a:off x="7431049" y="1882775"/>
              <a:ext cx="1447800" cy="1295400"/>
              <a:chOff x="2832" y="2064"/>
              <a:chExt cx="912" cy="816"/>
            </a:xfrm>
            <a:effectLst>
              <a:glow rad="228600">
                <a:schemeClr val="accent3">
                  <a:satMod val="175000"/>
                  <a:alpha val="40000"/>
                </a:schemeClr>
              </a:glow>
            </a:effectLst>
          </p:grpSpPr>
          <p:sp>
            <p:nvSpPr>
              <p:cNvPr id="19" name="Freeform 16">
                <a:extLst>
                  <a:ext uri="{FF2B5EF4-FFF2-40B4-BE49-F238E27FC236}">
                    <a16:creationId xmlns:a16="http://schemas.microsoft.com/office/drawing/2014/main" id="{F44B833C-4701-3F70-7699-CECD0A28AB34}"/>
                  </a:ext>
                </a:extLst>
              </p:cNvPr>
              <p:cNvSpPr>
                <a:spLocks/>
              </p:cNvSpPr>
              <p:nvPr/>
            </p:nvSpPr>
            <p:spPr bwMode="auto">
              <a:xfrm>
                <a:off x="3600" y="230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0" name="Freeform 17">
                <a:extLst>
                  <a:ext uri="{FF2B5EF4-FFF2-40B4-BE49-F238E27FC236}">
                    <a16:creationId xmlns:a16="http://schemas.microsoft.com/office/drawing/2014/main" id="{78C06711-3CD7-F0F7-70A4-FDCB5B75FCD2}"/>
                  </a:ext>
                </a:extLst>
              </p:cNvPr>
              <p:cNvSpPr>
                <a:spLocks/>
              </p:cNvSpPr>
              <p:nvPr/>
            </p:nvSpPr>
            <p:spPr bwMode="auto">
              <a:xfrm>
                <a:off x="3456" y="220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1" name="Freeform 18">
                <a:extLst>
                  <a:ext uri="{FF2B5EF4-FFF2-40B4-BE49-F238E27FC236}">
                    <a16:creationId xmlns:a16="http://schemas.microsoft.com/office/drawing/2014/main" id="{0C4D7BFA-9B34-DAB0-F815-D6809B6DF4F5}"/>
                  </a:ext>
                </a:extLst>
              </p:cNvPr>
              <p:cNvSpPr>
                <a:spLocks/>
              </p:cNvSpPr>
              <p:nvPr/>
            </p:nvSpPr>
            <p:spPr bwMode="auto">
              <a:xfrm>
                <a:off x="3312" y="21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2" name="Freeform 19">
                <a:extLst>
                  <a:ext uri="{FF2B5EF4-FFF2-40B4-BE49-F238E27FC236}">
                    <a16:creationId xmlns:a16="http://schemas.microsoft.com/office/drawing/2014/main" id="{01FD4ACA-068A-13D8-3755-91D6E42A2CBA}"/>
                  </a:ext>
                </a:extLst>
              </p:cNvPr>
              <p:cNvSpPr>
                <a:spLocks/>
              </p:cNvSpPr>
              <p:nvPr/>
            </p:nvSpPr>
            <p:spPr bwMode="auto">
              <a:xfrm>
                <a:off x="3168" y="2064"/>
                <a:ext cx="144" cy="288"/>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 name="Freeform 20">
                <a:extLst>
                  <a:ext uri="{FF2B5EF4-FFF2-40B4-BE49-F238E27FC236}">
                    <a16:creationId xmlns:a16="http://schemas.microsoft.com/office/drawing/2014/main" id="{8FCB5346-7644-8210-29D9-8BD8784D1A9C}"/>
                  </a:ext>
                </a:extLst>
              </p:cNvPr>
              <p:cNvSpPr>
                <a:spLocks/>
              </p:cNvSpPr>
              <p:nvPr/>
            </p:nvSpPr>
            <p:spPr bwMode="auto">
              <a:xfrm>
                <a:off x="2907" y="206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6666FF"/>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4" name="Freeform 21">
                <a:extLst>
                  <a:ext uri="{FF2B5EF4-FFF2-40B4-BE49-F238E27FC236}">
                    <a16:creationId xmlns:a16="http://schemas.microsoft.com/office/drawing/2014/main" id="{15511569-51DA-6263-33AF-0DE61040093F}"/>
                  </a:ext>
                </a:extLst>
              </p:cNvPr>
              <p:cNvSpPr>
                <a:spLocks/>
              </p:cNvSpPr>
              <p:nvPr/>
            </p:nvSpPr>
            <p:spPr bwMode="auto">
              <a:xfrm>
                <a:off x="2917" y="216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6666FF"/>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 name="Freeform 22">
                <a:extLst>
                  <a:ext uri="{FF2B5EF4-FFF2-40B4-BE49-F238E27FC236}">
                    <a16:creationId xmlns:a16="http://schemas.microsoft.com/office/drawing/2014/main" id="{5819F40C-B51C-91A5-5AE7-C045C04E07FD}"/>
                  </a:ext>
                </a:extLst>
              </p:cNvPr>
              <p:cNvSpPr>
                <a:spLocks/>
              </p:cNvSpPr>
              <p:nvPr/>
            </p:nvSpPr>
            <p:spPr bwMode="auto">
              <a:xfrm>
                <a:off x="3392" y="240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6666FF"/>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6" name="Freeform 23">
                <a:extLst>
                  <a:ext uri="{FF2B5EF4-FFF2-40B4-BE49-F238E27FC236}">
                    <a16:creationId xmlns:a16="http://schemas.microsoft.com/office/drawing/2014/main" id="{403D842B-7B7D-7A37-999E-397D591FFF19}"/>
                  </a:ext>
                </a:extLst>
              </p:cNvPr>
              <p:cNvSpPr>
                <a:spLocks/>
              </p:cNvSpPr>
              <p:nvPr/>
            </p:nvSpPr>
            <p:spPr bwMode="auto">
              <a:xfrm>
                <a:off x="3168" y="2544"/>
                <a:ext cx="240" cy="336"/>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7" name="Freeform 24">
                <a:extLst>
                  <a:ext uri="{FF2B5EF4-FFF2-40B4-BE49-F238E27FC236}">
                    <a16:creationId xmlns:a16="http://schemas.microsoft.com/office/drawing/2014/main" id="{B84449AA-6B21-4F44-7AC6-0B8072F35635}"/>
                  </a:ext>
                </a:extLst>
              </p:cNvPr>
              <p:cNvSpPr>
                <a:spLocks/>
              </p:cNvSpPr>
              <p:nvPr/>
            </p:nvSpPr>
            <p:spPr bwMode="auto">
              <a:xfrm>
                <a:off x="3024" y="2448"/>
                <a:ext cx="240" cy="288"/>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8" name="Freeform 25">
                <a:extLst>
                  <a:ext uri="{FF2B5EF4-FFF2-40B4-BE49-F238E27FC236}">
                    <a16:creationId xmlns:a16="http://schemas.microsoft.com/office/drawing/2014/main" id="{8A039F57-4104-998D-E801-94BEE1BC1E7E}"/>
                  </a:ext>
                </a:extLst>
              </p:cNvPr>
              <p:cNvSpPr>
                <a:spLocks/>
              </p:cNvSpPr>
              <p:nvPr/>
            </p:nvSpPr>
            <p:spPr bwMode="auto">
              <a:xfrm>
                <a:off x="2928" y="2352"/>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9" name="Freeform 26">
                <a:extLst>
                  <a:ext uri="{FF2B5EF4-FFF2-40B4-BE49-F238E27FC236}">
                    <a16:creationId xmlns:a16="http://schemas.microsoft.com/office/drawing/2014/main" id="{EA040DCE-4F0E-356A-1332-31F51A5E4580}"/>
                  </a:ext>
                </a:extLst>
              </p:cNvPr>
              <p:cNvSpPr>
                <a:spLocks/>
              </p:cNvSpPr>
              <p:nvPr/>
            </p:nvSpPr>
            <p:spPr bwMode="auto">
              <a:xfrm>
                <a:off x="2832" y="2256"/>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18" name="Text Box 29">
              <a:extLst>
                <a:ext uri="{FF2B5EF4-FFF2-40B4-BE49-F238E27FC236}">
                  <a16:creationId xmlns:a16="http://schemas.microsoft.com/office/drawing/2014/main" id="{2162548C-F3DF-1543-1798-F9151CF637ED}"/>
                </a:ext>
              </a:extLst>
            </p:cNvPr>
            <p:cNvSpPr txBox="1">
              <a:spLocks noChangeArrowheads="1"/>
            </p:cNvSpPr>
            <p:nvPr/>
          </p:nvSpPr>
          <p:spPr bwMode="auto">
            <a:xfrm>
              <a:off x="7793386" y="2103438"/>
              <a:ext cx="423514" cy="523220"/>
            </a:xfrm>
            <a:prstGeom prst="rect">
              <a:avLst/>
            </a:prstGeom>
            <a:noFill/>
            <a:ln w="9525">
              <a:noFill/>
              <a:miter lim="800000"/>
              <a:headEnd/>
              <a:tailEnd/>
            </a:ln>
          </p:spPr>
          <p:txBody>
            <a:bodyPr wrap="none">
              <a:spAutoFit/>
            </a:bodyPr>
            <a:lstStyle/>
            <a:p>
              <a:pPr algn="r" eaLnBrk="0" hangingPunct="0"/>
              <a:r>
                <a:rPr lang="en-US" sz="2800" dirty="0">
                  <a:latin typeface="Arial" panose="020B0604020202020204" pitchFamily="34" charset="0"/>
                </a:rPr>
                <a:t>B</a:t>
              </a:r>
            </a:p>
          </p:txBody>
        </p:sp>
      </p:grpSp>
    </p:spTree>
    <p:extLst>
      <p:ext uri="{BB962C8B-B14F-4D97-AF65-F5344CB8AC3E}">
        <p14:creationId xmlns:p14="http://schemas.microsoft.com/office/powerpoint/2010/main" val="3426682146"/>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1" name="Slide Number Placeholder 4"/>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7525E554-9F04-4F25-AD85-AD702CCE7381}" type="slidenum">
              <a:rPr lang="ar-SA" sz="1400">
                <a:latin typeface="Arial" panose="020B0604020202020204" pitchFamily="34" charset="0"/>
                <a:cs typeface="Arial" pitchFamily="34" charset="0"/>
              </a:rPr>
              <a:pPr algn="r" eaLnBrk="0" hangingPunct="0"/>
              <a:t>89</a:t>
            </a:fld>
            <a:endParaRPr lang="en-US" sz="1400" dirty="0">
              <a:latin typeface="Arial" panose="020B0604020202020204" pitchFamily="34" charset="0"/>
              <a:cs typeface="Arial" pitchFamily="34" charset="0"/>
            </a:endParaRPr>
          </a:p>
        </p:txBody>
      </p:sp>
      <p:sp>
        <p:nvSpPr>
          <p:cNvPr id="191492" name="Rectangle 2"/>
          <p:cNvSpPr>
            <a:spLocks noGrp="1" noChangeArrowheads="1"/>
          </p:cNvSpPr>
          <p:nvPr>
            <p:ph type="title" idx="4294967295"/>
          </p:nvPr>
        </p:nvSpPr>
        <p:spPr/>
        <p:txBody>
          <a:bodyPr/>
          <a:lstStyle/>
          <a:p>
            <a:r>
              <a:rPr lang="en-US"/>
              <a:t>Waiting</a:t>
            </a:r>
          </a:p>
        </p:txBody>
      </p:sp>
      <p:sp>
        <p:nvSpPr>
          <p:cNvPr id="6" name="Footer Placeholder 1"/>
          <p:cNvSpPr>
            <a:spLocks noGrp="1"/>
          </p:cNvSpPr>
          <p:nvPr>
            <p:ph type="ftr" sz="quarter" idx="10"/>
          </p:nvPr>
        </p:nvSpPr>
        <p:spPr>
          <a:xfrm>
            <a:off x="3124200" y="6245225"/>
            <a:ext cx="3124200" cy="476250"/>
          </a:xfrm>
        </p:spPr>
        <p:txBody>
          <a:bodyPr/>
          <a:lstStyle/>
          <a:p>
            <a:r>
              <a:rPr lang="en-US" dirty="0">
                <a:latin typeface="+mj-lt"/>
              </a:rPr>
              <a:t>Art of Multiprocessor Programming</a:t>
            </a:r>
          </a:p>
        </p:txBody>
      </p:sp>
      <p:sp>
        <p:nvSpPr>
          <p:cNvPr id="2" name="TextBox 1">
            <a:extLst>
              <a:ext uri="{FF2B5EF4-FFF2-40B4-BE49-F238E27FC236}">
                <a16:creationId xmlns:a16="http://schemas.microsoft.com/office/drawing/2014/main" id="{5A1F6FF5-D957-9BC0-5D88-B3D8A667D86F}"/>
              </a:ext>
            </a:extLst>
          </p:cNvPr>
          <p:cNvSpPr txBox="1"/>
          <p:nvPr/>
        </p:nvSpPr>
        <p:spPr bwMode="auto">
          <a:xfrm>
            <a:off x="1371600" y="1676400"/>
            <a:ext cx="4495800" cy="523220"/>
          </a:xfrm>
          <a:prstGeom prst="rect">
            <a:avLst/>
          </a:prstGeom>
          <a:solidFill>
            <a:schemeClr val="bg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Both solutions use </a:t>
            </a:r>
            <a:r>
              <a:rPr lang="en-US" sz="2800" i="1" dirty="0">
                <a:solidFill>
                  <a:srgbClr val="FFFF00"/>
                </a:solidFill>
              </a:rPr>
              <a:t>waiting</a:t>
            </a:r>
          </a:p>
        </p:txBody>
      </p:sp>
      <p:sp>
        <p:nvSpPr>
          <p:cNvPr id="3" name="TextBox 2">
            <a:extLst>
              <a:ext uri="{FF2B5EF4-FFF2-40B4-BE49-F238E27FC236}">
                <a16:creationId xmlns:a16="http://schemas.microsoft.com/office/drawing/2014/main" id="{6E60AFC4-6E7B-81A0-992D-AB344E5AA04B}"/>
              </a:ext>
            </a:extLst>
          </p:cNvPr>
          <p:cNvSpPr txBox="1"/>
          <p:nvPr/>
        </p:nvSpPr>
        <p:spPr bwMode="auto">
          <a:xfrm>
            <a:off x="1371600" y="3112023"/>
            <a:ext cx="5867400" cy="480131"/>
          </a:xfrm>
          <a:prstGeom prst="rect">
            <a:avLst/>
          </a:prstGeom>
          <a:solidFill>
            <a:schemeClr val="bg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90000"/>
              </a:lnSpc>
            </a:pPr>
            <a:r>
              <a:rPr lang="en-US" sz="2800" dirty="0">
                <a:solidFill>
                  <a:srgbClr val="FFFF00"/>
                </a:solidFill>
              </a:rPr>
              <a:t>Sometimes waiting is </a:t>
            </a:r>
            <a:r>
              <a:rPr lang="en-US" sz="2800" b="1" i="1" dirty="0">
                <a:solidFill>
                  <a:srgbClr val="FFFF00"/>
                </a:solidFill>
              </a:rPr>
              <a:t>problematic</a:t>
            </a:r>
            <a:endParaRPr lang="en-US" sz="2800" dirty="0">
              <a:solidFill>
                <a:srgbClr val="FFFF00"/>
              </a:solidFill>
            </a:endParaRPr>
          </a:p>
        </p:txBody>
      </p:sp>
      <p:sp>
        <p:nvSpPr>
          <p:cNvPr id="4" name="TextBox 3">
            <a:extLst>
              <a:ext uri="{FF2B5EF4-FFF2-40B4-BE49-F238E27FC236}">
                <a16:creationId xmlns:a16="http://schemas.microsoft.com/office/drawing/2014/main" id="{826455D9-B4AB-3AAF-24AF-D6B3FF0642DB}"/>
              </a:ext>
            </a:extLst>
          </p:cNvPr>
          <p:cNvSpPr txBox="1"/>
          <p:nvPr/>
        </p:nvSpPr>
        <p:spPr bwMode="auto">
          <a:xfrm>
            <a:off x="1981200" y="2424989"/>
            <a:ext cx="6019800" cy="461665"/>
          </a:xfrm>
          <a:prstGeom prst="rect">
            <a:avLst/>
          </a:prstGeom>
          <a:solidFill>
            <a:schemeClr val="bg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400" b="1" dirty="0">
                <a:solidFill>
                  <a:srgbClr val="FFFF00"/>
                </a:solidFill>
                <a:latin typeface="Courier New" panose="02070309020205020404" pitchFamily="49" charset="0"/>
                <a:cs typeface="Courier New" panose="02070309020205020404" pitchFamily="49" charset="0"/>
              </a:rPr>
              <a:t>while (condition) {</a:t>
            </a:r>
            <a:r>
              <a:rPr lang="en-US" sz="2400" b="1" dirty="0" err="1">
                <a:solidFill>
                  <a:srgbClr val="FFFF00"/>
                </a:solidFill>
                <a:latin typeface="Courier New" panose="02070309020205020404" pitchFamily="49" charset="0"/>
                <a:cs typeface="Courier New" panose="02070309020205020404" pitchFamily="49" charset="0"/>
              </a:rPr>
              <a:t>doNothing</a:t>
            </a:r>
            <a:r>
              <a:rPr lang="en-US" sz="2400" b="1" dirty="0">
                <a:solidFill>
                  <a:srgbClr val="FFFF00"/>
                </a:solidFill>
                <a:latin typeface="Courier New" panose="02070309020205020404" pitchFamily="49" charset="0"/>
                <a:cs typeface="Courier New" panose="02070309020205020404" pitchFamily="49" charset="0"/>
              </a:rPr>
              <a:t>()}</a:t>
            </a:r>
          </a:p>
        </p:txBody>
      </p:sp>
      <p:sp>
        <p:nvSpPr>
          <p:cNvPr id="5" name="TextBox 4">
            <a:extLst>
              <a:ext uri="{FF2B5EF4-FFF2-40B4-BE49-F238E27FC236}">
                <a16:creationId xmlns:a16="http://schemas.microsoft.com/office/drawing/2014/main" id="{DF6DD58D-D5AE-8563-590B-EC033BF8380F}"/>
              </a:ext>
            </a:extLst>
          </p:cNvPr>
          <p:cNvSpPr txBox="1"/>
          <p:nvPr/>
        </p:nvSpPr>
        <p:spPr bwMode="auto">
          <a:xfrm>
            <a:off x="1981200" y="3817523"/>
            <a:ext cx="4343400" cy="523220"/>
          </a:xfrm>
          <a:prstGeom prst="rect">
            <a:avLst/>
          </a:prstGeom>
          <a:solidFill>
            <a:schemeClr val="bg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If one party is delayed …</a:t>
            </a:r>
          </a:p>
        </p:txBody>
      </p:sp>
      <p:sp>
        <p:nvSpPr>
          <p:cNvPr id="7" name="TextBox 6">
            <a:extLst>
              <a:ext uri="{FF2B5EF4-FFF2-40B4-BE49-F238E27FC236}">
                <a16:creationId xmlns:a16="http://schemas.microsoft.com/office/drawing/2014/main" id="{5A653938-BEAF-50E4-36C5-D71E89364C83}"/>
              </a:ext>
            </a:extLst>
          </p:cNvPr>
          <p:cNvSpPr txBox="1"/>
          <p:nvPr/>
        </p:nvSpPr>
        <p:spPr bwMode="auto">
          <a:xfrm>
            <a:off x="1981200" y="4566112"/>
            <a:ext cx="3505200" cy="480131"/>
          </a:xfrm>
          <a:prstGeom prst="rect">
            <a:avLst/>
          </a:prstGeom>
          <a:solidFill>
            <a:schemeClr val="bg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90000"/>
              </a:lnSpc>
            </a:pPr>
            <a:r>
              <a:rPr lang="en-US" sz="2800" dirty="0">
                <a:solidFill>
                  <a:srgbClr val="FFFF00"/>
                </a:solidFill>
              </a:rPr>
              <a:t>So is everyone else</a:t>
            </a:r>
          </a:p>
        </p:txBody>
      </p:sp>
      <p:sp>
        <p:nvSpPr>
          <p:cNvPr id="8" name="TextBox 7">
            <a:extLst>
              <a:ext uri="{FF2B5EF4-FFF2-40B4-BE49-F238E27FC236}">
                <a16:creationId xmlns:a16="http://schemas.microsoft.com/office/drawing/2014/main" id="{8ED6376C-E2F0-A087-C699-B260AEF11024}"/>
              </a:ext>
            </a:extLst>
          </p:cNvPr>
          <p:cNvSpPr txBox="1"/>
          <p:nvPr/>
        </p:nvSpPr>
        <p:spPr bwMode="auto">
          <a:xfrm>
            <a:off x="1981200" y="5271612"/>
            <a:ext cx="6781800" cy="523220"/>
          </a:xfrm>
          <a:prstGeom prst="rect">
            <a:avLst/>
          </a:prstGeom>
          <a:solidFill>
            <a:schemeClr val="bg1"/>
          </a:solidFill>
          <a:ln w="76200">
            <a:solidFill>
              <a:srgbClr val="0000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But delays are common &amp; unpredictable</a:t>
            </a:r>
          </a:p>
        </p:txBody>
      </p:sp>
    </p:spTree>
    <p:extLst>
      <p:ext uri="{BB962C8B-B14F-4D97-AF65-F5344CB8AC3E}">
        <p14:creationId xmlns:p14="http://schemas.microsoft.com/office/powerpoint/2010/main" val="13684734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7" grpId="0" animBg="1"/>
      <p:bldP spid="8"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5" name="Slide Number Placeholder 4"/>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F55E7FA8-C338-4F18-B129-2EBE8CAEECF4}" type="slidenum">
              <a:rPr lang="ar-SA" sz="1400">
                <a:latin typeface="Arial" panose="020B0604020202020204" pitchFamily="34" charset="0"/>
                <a:cs typeface="Arial" pitchFamily="34" charset="0"/>
              </a:rPr>
              <a:pPr algn="r" eaLnBrk="0" hangingPunct="0"/>
              <a:t>90</a:t>
            </a:fld>
            <a:endParaRPr lang="en-US" sz="1400" dirty="0">
              <a:latin typeface="Arial" panose="020B0604020202020204" pitchFamily="34" charset="0"/>
              <a:cs typeface="Arial" pitchFamily="34" charset="0"/>
            </a:endParaRPr>
          </a:p>
        </p:txBody>
      </p:sp>
      <p:sp>
        <p:nvSpPr>
          <p:cNvPr id="197636" name="Rectangle 2"/>
          <p:cNvSpPr>
            <a:spLocks noGrp="1" noChangeArrowheads="1"/>
          </p:cNvSpPr>
          <p:nvPr>
            <p:ph type="title" idx="4294967295"/>
          </p:nvPr>
        </p:nvSpPr>
        <p:spPr/>
        <p:txBody>
          <a:bodyPr/>
          <a:lstStyle/>
          <a:p>
            <a:r>
              <a:rPr lang="en-US"/>
              <a:t>The Fable drags on …</a:t>
            </a:r>
          </a:p>
        </p:txBody>
      </p:sp>
      <p:sp>
        <p:nvSpPr>
          <p:cNvPr id="6" name="Footer Placeholder 1"/>
          <p:cNvSpPr>
            <a:spLocks noGrp="1"/>
          </p:cNvSpPr>
          <p:nvPr>
            <p:ph type="ftr" sz="quarter" idx="10"/>
          </p:nvPr>
        </p:nvSpPr>
        <p:spPr>
          <a:xfrm>
            <a:off x="3124200" y="6245225"/>
            <a:ext cx="3124200" cy="476250"/>
          </a:xfrm>
        </p:spPr>
        <p:txBody>
          <a:bodyPr/>
          <a:lstStyle/>
          <a:p>
            <a:r>
              <a:rPr lang="en-US" dirty="0">
                <a:latin typeface="+mj-lt"/>
              </a:rPr>
              <a:t>Art of Multiprocessor Programming</a:t>
            </a:r>
          </a:p>
        </p:txBody>
      </p:sp>
      <p:sp>
        <p:nvSpPr>
          <p:cNvPr id="2" name="TextBox 1">
            <a:extLst>
              <a:ext uri="{FF2B5EF4-FFF2-40B4-BE49-F238E27FC236}">
                <a16:creationId xmlns:a16="http://schemas.microsoft.com/office/drawing/2014/main" id="{3FCDB92C-6E40-8418-77A0-A599CF3C8F8C}"/>
              </a:ext>
            </a:extLst>
          </p:cNvPr>
          <p:cNvSpPr txBox="1"/>
          <p:nvPr/>
        </p:nvSpPr>
        <p:spPr bwMode="auto">
          <a:xfrm>
            <a:off x="1219200" y="2145777"/>
            <a:ext cx="5029200" cy="523220"/>
          </a:xfrm>
          <a:prstGeom prst="rect">
            <a:avLst/>
          </a:prstGeom>
          <a:solidFill>
            <a:schemeClr val="bg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Bob and Alice still have issues</a:t>
            </a:r>
            <a:endParaRPr lang="en-US" sz="2800" i="1" dirty="0">
              <a:solidFill>
                <a:srgbClr val="FFFF00"/>
              </a:solidFill>
            </a:endParaRPr>
          </a:p>
        </p:txBody>
      </p:sp>
      <p:sp>
        <p:nvSpPr>
          <p:cNvPr id="3" name="TextBox 2">
            <a:extLst>
              <a:ext uri="{FF2B5EF4-FFF2-40B4-BE49-F238E27FC236}">
                <a16:creationId xmlns:a16="http://schemas.microsoft.com/office/drawing/2014/main" id="{CB9D347F-8B7A-C560-6790-3CA333C17444}"/>
              </a:ext>
            </a:extLst>
          </p:cNvPr>
          <p:cNvSpPr txBox="1"/>
          <p:nvPr/>
        </p:nvSpPr>
        <p:spPr bwMode="auto">
          <a:xfrm>
            <a:off x="1219200" y="4248654"/>
            <a:ext cx="5334000" cy="523220"/>
          </a:xfrm>
          <a:prstGeom prst="rect">
            <a:avLst/>
          </a:prstGeom>
          <a:solidFill>
            <a:schemeClr val="bg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They agree to use billboards …</a:t>
            </a:r>
          </a:p>
        </p:txBody>
      </p:sp>
      <p:sp>
        <p:nvSpPr>
          <p:cNvPr id="4" name="TextBox 3">
            <a:extLst>
              <a:ext uri="{FF2B5EF4-FFF2-40B4-BE49-F238E27FC236}">
                <a16:creationId xmlns:a16="http://schemas.microsoft.com/office/drawing/2014/main" id="{619144CA-1CF7-AE48-08BA-150617E58163}"/>
              </a:ext>
            </a:extLst>
          </p:cNvPr>
          <p:cNvSpPr txBox="1"/>
          <p:nvPr/>
        </p:nvSpPr>
        <p:spPr bwMode="auto">
          <a:xfrm>
            <a:off x="1219200" y="3197216"/>
            <a:ext cx="5181600" cy="523220"/>
          </a:xfrm>
          <a:prstGeom prst="rect">
            <a:avLst/>
          </a:prstGeom>
          <a:solidFill>
            <a:schemeClr val="bg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So they need to communicate</a:t>
            </a:r>
            <a:endParaRPr lang="en-US" sz="2800" b="1" dirty="0">
              <a:solidFill>
                <a:srgbClr val="FFFF00"/>
              </a:solidFill>
              <a:latin typeface="+mj-lt"/>
              <a:cs typeface="Courier New" panose="02070309020205020404" pitchFamily="49" charset="0"/>
            </a:endParaRPr>
          </a:p>
        </p:txBody>
      </p:sp>
    </p:spTree>
    <p:extLst>
      <p:ext uri="{BB962C8B-B14F-4D97-AF65-F5344CB8AC3E}">
        <p14:creationId xmlns:p14="http://schemas.microsoft.com/office/powerpoint/2010/main" val="40284585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3" name="Slide Number Placeholder 3"/>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FB89FDC2-77D6-445F-BD8E-EBC1088F5577}" type="slidenum">
              <a:rPr lang="ar-SA" sz="1400">
                <a:latin typeface="Arial" panose="020B0604020202020204" pitchFamily="34" charset="0"/>
                <a:cs typeface="Arial" pitchFamily="34" charset="0"/>
              </a:rPr>
              <a:pPr algn="r" eaLnBrk="0" hangingPunct="0"/>
              <a:t>91</a:t>
            </a:fld>
            <a:endParaRPr lang="en-US" sz="1400" dirty="0">
              <a:latin typeface="Arial" panose="020B0604020202020204" pitchFamily="34" charset="0"/>
              <a:cs typeface="Arial" pitchFamily="34" charset="0"/>
            </a:endParaRPr>
          </a:p>
        </p:txBody>
      </p:sp>
      <p:sp>
        <p:nvSpPr>
          <p:cNvPr id="199684" name="Text Box 2"/>
          <p:cNvSpPr txBox="1">
            <a:spLocks noChangeArrowheads="1"/>
          </p:cNvSpPr>
          <p:nvPr/>
        </p:nvSpPr>
        <p:spPr bwMode="auto">
          <a:xfrm>
            <a:off x="4572000" y="4495800"/>
            <a:ext cx="533400" cy="70788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endParaRPr lang="en-US" sz="4000" b="1" dirty="0">
              <a:solidFill>
                <a:srgbClr val="FFFF00"/>
              </a:solidFill>
              <a:latin typeface="Courier New" pitchFamily="49" charset="0"/>
            </a:endParaRPr>
          </a:p>
        </p:txBody>
      </p:sp>
      <p:sp>
        <p:nvSpPr>
          <p:cNvPr id="199685" name="Text Box 3"/>
          <p:cNvSpPr txBox="1">
            <a:spLocks noChangeArrowheads="1"/>
          </p:cNvSpPr>
          <p:nvPr/>
        </p:nvSpPr>
        <p:spPr bwMode="auto">
          <a:xfrm>
            <a:off x="4876800" y="4724400"/>
            <a:ext cx="533400" cy="70788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endParaRPr lang="en-US" sz="4000" b="1" dirty="0">
              <a:solidFill>
                <a:srgbClr val="FFFF00"/>
              </a:solidFill>
              <a:latin typeface="Courier New" pitchFamily="49" charset="0"/>
            </a:endParaRPr>
          </a:p>
        </p:txBody>
      </p:sp>
      <p:sp>
        <p:nvSpPr>
          <p:cNvPr id="199686" name="Text Box 4"/>
          <p:cNvSpPr txBox="1">
            <a:spLocks noChangeArrowheads="1"/>
          </p:cNvSpPr>
          <p:nvPr/>
        </p:nvSpPr>
        <p:spPr bwMode="auto">
          <a:xfrm>
            <a:off x="4267200" y="4724400"/>
            <a:ext cx="533400" cy="70788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endParaRPr lang="en-US" sz="4000" b="1" dirty="0">
              <a:solidFill>
                <a:srgbClr val="FFFF00"/>
              </a:solidFill>
              <a:latin typeface="Courier New" pitchFamily="49" charset="0"/>
            </a:endParaRPr>
          </a:p>
        </p:txBody>
      </p:sp>
      <p:sp>
        <p:nvSpPr>
          <p:cNvPr id="199687" name="Text Box 5"/>
          <p:cNvSpPr txBox="1">
            <a:spLocks noChangeArrowheads="1"/>
          </p:cNvSpPr>
          <p:nvPr/>
        </p:nvSpPr>
        <p:spPr bwMode="auto">
          <a:xfrm>
            <a:off x="4114800" y="4876800"/>
            <a:ext cx="533400" cy="70788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endParaRPr lang="en-US" sz="4000" b="1" dirty="0">
              <a:solidFill>
                <a:srgbClr val="FFFF00"/>
              </a:solidFill>
              <a:latin typeface="Courier New" pitchFamily="49" charset="0"/>
            </a:endParaRPr>
          </a:p>
        </p:txBody>
      </p:sp>
      <p:sp>
        <p:nvSpPr>
          <p:cNvPr id="199688" name="Text Box 6"/>
          <p:cNvSpPr txBox="1">
            <a:spLocks noChangeArrowheads="1"/>
          </p:cNvSpPr>
          <p:nvPr/>
        </p:nvSpPr>
        <p:spPr bwMode="auto">
          <a:xfrm>
            <a:off x="5715000" y="4800600"/>
            <a:ext cx="533400" cy="70788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endParaRPr lang="en-US" sz="4000" b="1" dirty="0">
              <a:solidFill>
                <a:srgbClr val="FFFF00"/>
              </a:solidFill>
              <a:latin typeface="Courier New" pitchFamily="49" charset="0"/>
            </a:endParaRPr>
          </a:p>
        </p:txBody>
      </p:sp>
      <p:sp>
        <p:nvSpPr>
          <p:cNvPr id="199689" name="Text Box 7"/>
          <p:cNvSpPr txBox="1">
            <a:spLocks noChangeArrowheads="1"/>
          </p:cNvSpPr>
          <p:nvPr/>
        </p:nvSpPr>
        <p:spPr bwMode="auto">
          <a:xfrm>
            <a:off x="5562600" y="4953000"/>
            <a:ext cx="533400" cy="70788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endParaRPr lang="en-US" sz="4000" b="1" dirty="0">
              <a:solidFill>
                <a:srgbClr val="FFFF00"/>
              </a:solidFill>
              <a:latin typeface="Courier New" pitchFamily="49" charset="0"/>
            </a:endParaRPr>
          </a:p>
        </p:txBody>
      </p:sp>
      <p:sp>
        <p:nvSpPr>
          <p:cNvPr id="199690" name="Text Box 8"/>
          <p:cNvSpPr txBox="1">
            <a:spLocks noChangeArrowheads="1"/>
          </p:cNvSpPr>
          <p:nvPr/>
        </p:nvSpPr>
        <p:spPr bwMode="auto">
          <a:xfrm>
            <a:off x="5410200" y="5105400"/>
            <a:ext cx="533400" cy="70788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endParaRPr lang="en-US" sz="4000" b="1" dirty="0">
              <a:solidFill>
                <a:srgbClr val="FFFF00"/>
              </a:solidFill>
              <a:latin typeface="Courier New" pitchFamily="49" charset="0"/>
            </a:endParaRPr>
          </a:p>
        </p:txBody>
      </p:sp>
      <p:sp>
        <p:nvSpPr>
          <p:cNvPr id="199691" name="Text Box 9"/>
          <p:cNvSpPr txBox="1">
            <a:spLocks noChangeArrowheads="1"/>
          </p:cNvSpPr>
          <p:nvPr/>
        </p:nvSpPr>
        <p:spPr bwMode="auto">
          <a:xfrm>
            <a:off x="5257800" y="5257800"/>
            <a:ext cx="533400" cy="70788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endParaRPr lang="en-US" sz="4000" b="1" dirty="0">
              <a:solidFill>
                <a:srgbClr val="FFFF00"/>
              </a:solidFill>
              <a:latin typeface="Courier New" pitchFamily="49" charset="0"/>
            </a:endParaRPr>
          </a:p>
        </p:txBody>
      </p:sp>
      <p:grpSp>
        <p:nvGrpSpPr>
          <p:cNvPr id="199692" name="Group 10"/>
          <p:cNvGrpSpPr>
            <a:grpSpLocks/>
          </p:cNvGrpSpPr>
          <p:nvPr/>
        </p:nvGrpSpPr>
        <p:grpSpPr bwMode="auto">
          <a:xfrm>
            <a:off x="5105400" y="5410200"/>
            <a:ext cx="595313" cy="762000"/>
            <a:chOff x="2304" y="3312"/>
            <a:chExt cx="375" cy="480"/>
          </a:xfrm>
        </p:grpSpPr>
        <p:sp>
          <p:nvSpPr>
            <p:cNvPr id="199693" name="Text Box 11"/>
            <p:cNvSpPr txBox="1">
              <a:spLocks noChangeArrowheads="1"/>
            </p:cNvSpPr>
            <p:nvPr/>
          </p:nvSpPr>
          <p:spPr bwMode="auto">
            <a:xfrm>
              <a:off x="2304" y="3312"/>
              <a:ext cx="336" cy="44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r>
                <a:rPr lang="en-US" sz="4000" b="1" dirty="0">
                  <a:solidFill>
                    <a:srgbClr val="FFFF00"/>
                  </a:solidFill>
                  <a:latin typeface="Courier New" pitchFamily="49" charset="0"/>
                </a:rPr>
                <a:t>E</a:t>
              </a:r>
            </a:p>
          </p:txBody>
        </p:sp>
        <p:sp>
          <p:nvSpPr>
            <p:cNvPr id="199694" name="Text Box 12"/>
            <p:cNvSpPr txBox="1">
              <a:spLocks noChangeArrowheads="1"/>
            </p:cNvSpPr>
            <p:nvPr/>
          </p:nvSpPr>
          <p:spPr bwMode="auto">
            <a:xfrm>
              <a:off x="2496" y="3600"/>
              <a:ext cx="183" cy="192"/>
            </a:xfrm>
            <a:prstGeom prst="rect">
              <a:avLst/>
            </a:prstGeom>
            <a:noFill/>
            <a:ln w="9525">
              <a:noFill/>
              <a:miter lim="800000"/>
              <a:headEnd/>
              <a:tailEnd/>
            </a:ln>
          </p:spPr>
          <p:txBody>
            <a:bodyPr wrap="none">
              <a:spAutoFit/>
            </a:bodyPr>
            <a:lstStyle/>
            <a:p>
              <a:pPr algn="r" eaLnBrk="0" hangingPunct="0"/>
              <a:r>
                <a:rPr lang="en-US" sz="1400" b="1" dirty="0">
                  <a:solidFill>
                    <a:srgbClr val="FFFF00"/>
                  </a:solidFill>
                  <a:latin typeface="Courier New" pitchFamily="49" charset="0"/>
                </a:rPr>
                <a:t>1</a:t>
              </a:r>
            </a:p>
          </p:txBody>
        </p:sp>
      </p:grpSp>
      <p:grpSp>
        <p:nvGrpSpPr>
          <p:cNvPr id="199695" name="Group 13"/>
          <p:cNvGrpSpPr>
            <a:grpSpLocks/>
          </p:cNvGrpSpPr>
          <p:nvPr/>
        </p:nvGrpSpPr>
        <p:grpSpPr bwMode="auto">
          <a:xfrm>
            <a:off x="4724400" y="4876800"/>
            <a:ext cx="595313" cy="762000"/>
            <a:chOff x="2304" y="3312"/>
            <a:chExt cx="375" cy="480"/>
          </a:xfrm>
        </p:grpSpPr>
        <p:sp>
          <p:nvSpPr>
            <p:cNvPr id="199696" name="Text Box 14"/>
            <p:cNvSpPr txBox="1">
              <a:spLocks noChangeArrowheads="1"/>
            </p:cNvSpPr>
            <p:nvPr/>
          </p:nvSpPr>
          <p:spPr bwMode="auto">
            <a:xfrm>
              <a:off x="2304" y="3312"/>
              <a:ext cx="336" cy="44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r>
                <a:rPr lang="en-US" sz="4000" b="1" dirty="0">
                  <a:solidFill>
                    <a:srgbClr val="FFFF00"/>
                  </a:solidFill>
                  <a:latin typeface="Courier New" pitchFamily="49" charset="0"/>
                </a:rPr>
                <a:t>D</a:t>
              </a:r>
            </a:p>
          </p:txBody>
        </p:sp>
        <p:sp>
          <p:nvSpPr>
            <p:cNvPr id="199697" name="Text Box 15"/>
            <p:cNvSpPr txBox="1">
              <a:spLocks noChangeArrowheads="1"/>
            </p:cNvSpPr>
            <p:nvPr/>
          </p:nvSpPr>
          <p:spPr bwMode="auto">
            <a:xfrm>
              <a:off x="2496" y="3600"/>
              <a:ext cx="183" cy="192"/>
            </a:xfrm>
            <a:prstGeom prst="rect">
              <a:avLst/>
            </a:prstGeom>
            <a:noFill/>
            <a:ln w="9525">
              <a:noFill/>
              <a:miter lim="800000"/>
              <a:headEnd/>
              <a:tailEnd/>
            </a:ln>
          </p:spPr>
          <p:txBody>
            <a:bodyPr wrap="none">
              <a:spAutoFit/>
            </a:bodyPr>
            <a:lstStyle/>
            <a:p>
              <a:pPr algn="r" eaLnBrk="0" hangingPunct="0"/>
              <a:r>
                <a:rPr lang="en-US" sz="1400" b="1" dirty="0">
                  <a:solidFill>
                    <a:srgbClr val="FFFF00"/>
                  </a:solidFill>
                  <a:latin typeface="Courier New" pitchFamily="49" charset="0"/>
                </a:rPr>
                <a:t>2</a:t>
              </a:r>
            </a:p>
          </p:txBody>
        </p:sp>
      </p:grpSp>
      <p:grpSp>
        <p:nvGrpSpPr>
          <p:cNvPr id="199698" name="Group 16"/>
          <p:cNvGrpSpPr>
            <a:grpSpLocks/>
          </p:cNvGrpSpPr>
          <p:nvPr/>
        </p:nvGrpSpPr>
        <p:grpSpPr bwMode="auto">
          <a:xfrm>
            <a:off x="4273550" y="5257800"/>
            <a:ext cx="595313" cy="762000"/>
            <a:chOff x="2304" y="3312"/>
            <a:chExt cx="375" cy="480"/>
          </a:xfrm>
        </p:grpSpPr>
        <p:sp>
          <p:nvSpPr>
            <p:cNvPr id="199699" name="Text Box 17"/>
            <p:cNvSpPr txBox="1">
              <a:spLocks noChangeArrowheads="1"/>
            </p:cNvSpPr>
            <p:nvPr/>
          </p:nvSpPr>
          <p:spPr bwMode="auto">
            <a:xfrm>
              <a:off x="2304" y="3312"/>
              <a:ext cx="336" cy="44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r>
                <a:rPr lang="en-US" sz="4000" b="1" dirty="0">
                  <a:solidFill>
                    <a:srgbClr val="FFFF00"/>
                  </a:solidFill>
                  <a:latin typeface="Courier New" pitchFamily="49" charset="0"/>
                </a:rPr>
                <a:t>C</a:t>
              </a:r>
            </a:p>
          </p:txBody>
        </p:sp>
        <p:sp>
          <p:nvSpPr>
            <p:cNvPr id="199700" name="Text Box 18"/>
            <p:cNvSpPr txBox="1">
              <a:spLocks noChangeArrowheads="1"/>
            </p:cNvSpPr>
            <p:nvPr/>
          </p:nvSpPr>
          <p:spPr bwMode="auto">
            <a:xfrm>
              <a:off x="2496" y="3600"/>
              <a:ext cx="183" cy="192"/>
            </a:xfrm>
            <a:prstGeom prst="rect">
              <a:avLst/>
            </a:prstGeom>
            <a:noFill/>
            <a:ln w="9525">
              <a:noFill/>
              <a:miter lim="800000"/>
              <a:headEnd/>
              <a:tailEnd/>
            </a:ln>
          </p:spPr>
          <p:txBody>
            <a:bodyPr wrap="none">
              <a:spAutoFit/>
            </a:bodyPr>
            <a:lstStyle/>
            <a:p>
              <a:pPr algn="r" eaLnBrk="0" hangingPunct="0"/>
              <a:r>
                <a:rPr lang="en-US" sz="1400" b="1" dirty="0">
                  <a:solidFill>
                    <a:srgbClr val="FFFF00"/>
                  </a:solidFill>
                  <a:latin typeface="Courier New" pitchFamily="49" charset="0"/>
                </a:rPr>
                <a:t>3</a:t>
              </a:r>
            </a:p>
          </p:txBody>
        </p:sp>
      </p:grpSp>
      <p:sp>
        <p:nvSpPr>
          <p:cNvPr id="199701" name="Rectangle 19"/>
          <p:cNvSpPr>
            <a:spLocks noGrp="1" noChangeArrowheads="1"/>
          </p:cNvSpPr>
          <p:nvPr>
            <p:ph type="title" idx="4294967295"/>
          </p:nvPr>
        </p:nvSpPr>
        <p:spPr/>
        <p:txBody>
          <a:bodyPr/>
          <a:lstStyle/>
          <a:p>
            <a:r>
              <a:rPr lang="en-US"/>
              <a:t>Billboards are Large</a:t>
            </a:r>
          </a:p>
        </p:txBody>
      </p:sp>
      <p:sp>
        <p:nvSpPr>
          <p:cNvPr id="199702" name="AutoShape 20"/>
          <p:cNvSpPr>
            <a:spLocks noChangeArrowheads="1"/>
          </p:cNvSpPr>
          <p:nvPr/>
        </p:nvSpPr>
        <p:spPr bwMode="auto">
          <a:xfrm>
            <a:off x="914400" y="2438400"/>
            <a:ext cx="7315200" cy="1828800"/>
          </a:xfrm>
          <a:prstGeom prst="roundRect">
            <a:avLst>
              <a:gd name="adj" fmla="val 16667"/>
            </a:avLst>
          </a:prstGeom>
          <a:solidFill>
            <a:schemeClr val="accent6">
              <a:lumMod val="20000"/>
              <a:lumOff val="80000"/>
            </a:schemeClr>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nvGrpSpPr>
          <p:cNvPr id="199703" name="Group 21"/>
          <p:cNvGrpSpPr>
            <a:grpSpLocks/>
          </p:cNvGrpSpPr>
          <p:nvPr/>
        </p:nvGrpSpPr>
        <p:grpSpPr bwMode="auto">
          <a:xfrm>
            <a:off x="1828800" y="4267200"/>
            <a:ext cx="533400" cy="228600"/>
            <a:chOff x="1344" y="2304"/>
            <a:chExt cx="336" cy="144"/>
          </a:xfrm>
        </p:grpSpPr>
        <p:sp>
          <p:nvSpPr>
            <p:cNvPr id="199704" name="Line 22"/>
            <p:cNvSpPr>
              <a:spLocks noChangeShapeType="1"/>
            </p:cNvSpPr>
            <p:nvPr/>
          </p:nvSpPr>
          <p:spPr bwMode="auto">
            <a:xfrm>
              <a:off x="1344" y="2304"/>
              <a:ext cx="240" cy="144"/>
            </a:xfrm>
            <a:prstGeom prst="line">
              <a:avLst/>
            </a:prstGeom>
            <a:noFill/>
            <a:ln w="38100">
              <a:solidFill>
                <a:schemeClr val="tx1"/>
              </a:solidFill>
              <a:round/>
              <a:headEnd/>
              <a:tailEnd/>
            </a:ln>
          </p:spPr>
          <p:txBody>
            <a:bodyPr wrap="none" anchor="ctr"/>
            <a:lstStyle/>
            <a:p>
              <a:endParaRPr lang="en-US">
                <a:solidFill>
                  <a:srgbClr val="FFFF00"/>
                </a:solidFill>
              </a:endParaRPr>
            </a:p>
          </p:txBody>
        </p:sp>
        <p:sp>
          <p:nvSpPr>
            <p:cNvPr id="199705" name="Oval 23"/>
            <p:cNvSpPr>
              <a:spLocks noChangeArrowheads="1"/>
            </p:cNvSpPr>
            <p:nvPr/>
          </p:nvSpPr>
          <p:spPr bwMode="auto">
            <a:xfrm>
              <a:off x="1488" y="2400"/>
              <a:ext cx="192" cy="48"/>
            </a:xfrm>
            <a:prstGeom prst="ellipse">
              <a:avLst/>
            </a:prstGeom>
            <a:solidFill>
              <a:srgbClr val="FFFF00"/>
            </a:solidFill>
            <a:ln w="38100">
              <a:solidFill>
                <a:schemeClr val="tx1"/>
              </a:solidFill>
              <a:round/>
              <a:headEnd/>
              <a:tailEnd/>
            </a:ln>
          </p:spPr>
          <p:txBody>
            <a:bodyPr wrap="none" anchor="ctr"/>
            <a:lstStyle/>
            <a:p>
              <a:pPr algn="r" eaLnBrk="0" hangingPunct="0"/>
              <a:endParaRPr lang="en-US" sz="4400" b="1" dirty="0">
                <a:solidFill>
                  <a:srgbClr val="FFFF00"/>
                </a:solidFill>
                <a:latin typeface="Arial" panose="020B0604020202020204" pitchFamily="34" charset="0"/>
              </a:endParaRPr>
            </a:p>
          </p:txBody>
        </p:sp>
      </p:grpSp>
      <p:grpSp>
        <p:nvGrpSpPr>
          <p:cNvPr id="199706" name="Group 24"/>
          <p:cNvGrpSpPr>
            <a:grpSpLocks/>
          </p:cNvGrpSpPr>
          <p:nvPr/>
        </p:nvGrpSpPr>
        <p:grpSpPr bwMode="auto">
          <a:xfrm>
            <a:off x="3632200" y="4267200"/>
            <a:ext cx="533400" cy="228600"/>
            <a:chOff x="1344" y="2304"/>
            <a:chExt cx="336" cy="144"/>
          </a:xfrm>
        </p:grpSpPr>
        <p:sp>
          <p:nvSpPr>
            <p:cNvPr id="199707" name="Line 25"/>
            <p:cNvSpPr>
              <a:spLocks noChangeShapeType="1"/>
            </p:cNvSpPr>
            <p:nvPr/>
          </p:nvSpPr>
          <p:spPr bwMode="auto">
            <a:xfrm>
              <a:off x="1344" y="2304"/>
              <a:ext cx="240" cy="144"/>
            </a:xfrm>
            <a:prstGeom prst="line">
              <a:avLst/>
            </a:prstGeom>
            <a:noFill/>
            <a:ln w="38100">
              <a:solidFill>
                <a:schemeClr val="tx1"/>
              </a:solidFill>
              <a:round/>
              <a:headEnd/>
              <a:tailEnd/>
            </a:ln>
          </p:spPr>
          <p:txBody>
            <a:bodyPr wrap="none" anchor="ctr"/>
            <a:lstStyle/>
            <a:p>
              <a:endParaRPr lang="en-US">
                <a:solidFill>
                  <a:srgbClr val="FFFF00"/>
                </a:solidFill>
              </a:endParaRPr>
            </a:p>
          </p:txBody>
        </p:sp>
        <p:sp>
          <p:nvSpPr>
            <p:cNvPr id="199708" name="Oval 26"/>
            <p:cNvSpPr>
              <a:spLocks noChangeArrowheads="1"/>
            </p:cNvSpPr>
            <p:nvPr/>
          </p:nvSpPr>
          <p:spPr bwMode="auto">
            <a:xfrm>
              <a:off x="1488" y="2400"/>
              <a:ext cx="192" cy="48"/>
            </a:xfrm>
            <a:prstGeom prst="ellipse">
              <a:avLst/>
            </a:prstGeom>
            <a:solidFill>
              <a:srgbClr val="FFFF00"/>
            </a:solidFill>
            <a:ln w="38100">
              <a:solidFill>
                <a:schemeClr val="tx1"/>
              </a:solidFill>
              <a:round/>
              <a:headEnd/>
              <a:tailEnd/>
            </a:ln>
          </p:spPr>
          <p:txBody>
            <a:bodyPr wrap="none" anchor="ctr"/>
            <a:lstStyle/>
            <a:p>
              <a:pPr algn="r" eaLnBrk="0" hangingPunct="0"/>
              <a:endParaRPr lang="en-US" sz="4400" b="1" dirty="0">
                <a:solidFill>
                  <a:srgbClr val="FFFF00"/>
                </a:solidFill>
                <a:latin typeface="Arial" panose="020B0604020202020204" pitchFamily="34" charset="0"/>
              </a:endParaRPr>
            </a:p>
          </p:txBody>
        </p:sp>
      </p:grpSp>
      <p:grpSp>
        <p:nvGrpSpPr>
          <p:cNvPr id="199709" name="Group 27"/>
          <p:cNvGrpSpPr>
            <a:grpSpLocks/>
          </p:cNvGrpSpPr>
          <p:nvPr/>
        </p:nvGrpSpPr>
        <p:grpSpPr bwMode="auto">
          <a:xfrm>
            <a:off x="5435600" y="4267200"/>
            <a:ext cx="533400" cy="228600"/>
            <a:chOff x="1344" y="2304"/>
            <a:chExt cx="336" cy="144"/>
          </a:xfrm>
        </p:grpSpPr>
        <p:sp>
          <p:nvSpPr>
            <p:cNvPr id="199710" name="Line 28"/>
            <p:cNvSpPr>
              <a:spLocks noChangeShapeType="1"/>
            </p:cNvSpPr>
            <p:nvPr/>
          </p:nvSpPr>
          <p:spPr bwMode="auto">
            <a:xfrm>
              <a:off x="1344" y="2304"/>
              <a:ext cx="240" cy="144"/>
            </a:xfrm>
            <a:prstGeom prst="line">
              <a:avLst/>
            </a:prstGeom>
            <a:noFill/>
            <a:ln w="38100">
              <a:solidFill>
                <a:schemeClr val="tx1"/>
              </a:solidFill>
              <a:round/>
              <a:headEnd/>
              <a:tailEnd/>
            </a:ln>
          </p:spPr>
          <p:txBody>
            <a:bodyPr wrap="none" anchor="ctr"/>
            <a:lstStyle/>
            <a:p>
              <a:endParaRPr lang="en-US">
                <a:solidFill>
                  <a:srgbClr val="FFFF00"/>
                </a:solidFill>
              </a:endParaRPr>
            </a:p>
          </p:txBody>
        </p:sp>
        <p:sp>
          <p:nvSpPr>
            <p:cNvPr id="199711" name="Oval 29"/>
            <p:cNvSpPr>
              <a:spLocks noChangeArrowheads="1"/>
            </p:cNvSpPr>
            <p:nvPr/>
          </p:nvSpPr>
          <p:spPr bwMode="auto">
            <a:xfrm>
              <a:off x="1488" y="2400"/>
              <a:ext cx="192" cy="48"/>
            </a:xfrm>
            <a:prstGeom prst="ellipse">
              <a:avLst/>
            </a:prstGeom>
            <a:solidFill>
              <a:srgbClr val="FFFF00"/>
            </a:solidFill>
            <a:ln w="38100">
              <a:solidFill>
                <a:schemeClr val="tx1"/>
              </a:solidFill>
              <a:round/>
              <a:headEnd/>
              <a:tailEnd/>
            </a:ln>
          </p:spPr>
          <p:txBody>
            <a:bodyPr wrap="none" anchor="ctr"/>
            <a:lstStyle/>
            <a:p>
              <a:pPr algn="r" eaLnBrk="0" hangingPunct="0"/>
              <a:endParaRPr lang="en-US" sz="4400" b="1" dirty="0">
                <a:solidFill>
                  <a:srgbClr val="FFFF00"/>
                </a:solidFill>
                <a:latin typeface="Arial" panose="020B0604020202020204" pitchFamily="34" charset="0"/>
              </a:endParaRPr>
            </a:p>
          </p:txBody>
        </p:sp>
      </p:grpSp>
      <p:grpSp>
        <p:nvGrpSpPr>
          <p:cNvPr id="199712" name="Group 30"/>
          <p:cNvGrpSpPr>
            <a:grpSpLocks/>
          </p:cNvGrpSpPr>
          <p:nvPr/>
        </p:nvGrpSpPr>
        <p:grpSpPr bwMode="auto">
          <a:xfrm>
            <a:off x="7239000" y="4267200"/>
            <a:ext cx="533400" cy="228600"/>
            <a:chOff x="1344" y="2304"/>
            <a:chExt cx="336" cy="144"/>
          </a:xfrm>
        </p:grpSpPr>
        <p:sp>
          <p:nvSpPr>
            <p:cNvPr id="199713" name="Line 31"/>
            <p:cNvSpPr>
              <a:spLocks noChangeShapeType="1"/>
            </p:cNvSpPr>
            <p:nvPr/>
          </p:nvSpPr>
          <p:spPr bwMode="auto">
            <a:xfrm>
              <a:off x="1344" y="2304"/>
              <a:ext cx="240" cy="144"/>
            </a:xfrm>
            <a:prstGeom prst="line">
              <a:avLst/>
            </a:prstGeom>
            <a:noFill/>
            <a:ln w="38100">
              <a:solidFill>
                <a:schemeClr val="tx1"/>
              </a:solidFill>
              <a:round/>
              <a:headEnd/>
              <a:tailEnd/>
            </a:ln>
          </p:spPr>
          <p:txBody>
            <a:bodyPr wrap="none" anchor="ctr"/>
            <a:lstStyle/>
            <a:p>
              <a:endParaRPr lang="en-US"/>
            </a:p>
          </p:txBody>
        </p:sp>
        <p:sp>
          <p:nvSpPr>
            <p:cNvPr id="199714" name="Oval 32"/>
            <p:cNvSpPr>
              <a:spLocks noChangeArrowheads="1"/>
            </p:cNvSpPr>
            <p:nvPr/>
          </p:nvSpPr>
          <p:spPr bwMode="auto">
            <a:xfrm>
              <a:off x="1488" y="2400"/>
              <a:ext cx="192" cy="48"/>
            </a:xfrm>
            <a:prstGeom prst="ellipse">
              <a:avLst/>
            </a:prstGeom>
            <a:solidFill>
              <a:srgbClr val="FFFF00"/>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199727" name="Group 45"/>
          <p:cNvGrpSpPr>
            <a:grpSpLocks/>
          </p:cNvGrpSpPr>
          <p:nvPr/>
        </p:nvGrpSpPr>
        <p:grpSpPr bwMode="auto">
          <a:xfrm>
            <a:off x="3976688" y="4953000"/>
            <a:ext cx="595312" cy="762000"/>
            <a:chOff x="2304" y="3312"/>
            <a:chExt cx="375" cy="480"/>
          </a:xfrm>
        </p:grpSpPr>
        <p:sp>
          <p:nvSpPr>
            <p:cNvPr id="199728" name="Text Box 46"/>
            <p:cNvSpPr txBox="1">
              <a:spLocks noChangeArrowheads="1"/>
            </p:cNvSpPr>
            <p:nvPr/>
          </p:nvSpPr>
          <p:spPr bwMode="auto">
            <a:xfrm>
              <a:off x="2304" y="3312"/>
              <a:ext cx="336" cy="44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r>
                <a:rPr lang="en-US" sz="4000" b="1" dirty="0">
                  <a:solidFill>
                    <a:srgbClr val="FFFF00"/>
                  </a:solidFill>
                  <a:latin typeface="Courier New" pitchFamily="49" charset="0"/>
                </a:rPr>
                <a:t>B</a:t>
              </a:r>
            </a:p>
          </p:txBody>
        </p:sp>
        <p:sp>
          <p:nvSpPr>
            <p:cNvPr id="199729" name="Text Box 47"/>
            <p:cNvSpPr txBox="1">
              <a:spLocks noChangeArrowheads="1"/>
            </p:cNvSpPr>
            <p:nvPr/>
          </p:nvSpPr>
          <p:spPr bwMode="auto">
            <a:xfrm>
              <a:off x="2496" y="3600"/>
              <a:ext cx="183" cy="192"/>
            </a:xfrm>
            <a:prstGeom prst="rect">
              <a:avLst/>
            </a:prstGeom>
            <a:noFill/>
            <a:ln w="9525">
              <a:noFill/>
              <a:miter lim="800000"/>
              <a:headEnd/>
              <a:tailEnd/>
            </a:ln>
          </p:spPr>
          <p:txBody>
            <a:bodyPr wrap="none">
              <a:spAutoFit/>
            </a:bodyPr>
            <a:lstStyle/>
            <a:p>
              <a:pPr algn="r" eaLnBrk="0" hangingPunct="0"/>
              <a:r>
                <a:rPr lang="en-US" sz="1400" b="1" dirty="0">
                  <a:solidFill>
                    <a:srgbClr val="FFFF00"/>
                  </a:solidFill>
                  <a:latin typeface="Courier New" pitchFamily="49" charset="0"/>
                </a:rPr>
                <a:t>3</a:t>
              </a:r>
            </a:p>
          </p:txBody>
        </p:sp>
      </p:grpSp>
      <p:grpSp>
        <p:nvGrpSpPr>
          <p:cNvPr id="199730" name="Group 48"/>
          <p:cNvGrpSpPr>
            <a:grpSpLocks/>
          </p:cNvGrpSpPr>
          <p:nvPr/>
        </p:nvGrpSpPr>
        <p:grpSpPr bwMode="auto">
          <a:xfrm>
            <a:off x="3657600" y="5257800"/>
            <a:ext cx="595313" cy="762000"/>
            <a:chOff x="2304" y="3312"/>
            <a:chExt cx="375" cy="480"/>
          </a:xfrm>
        </p:grpSpPr>
        <p:sp>
          <p:nvSpPr>
            <p:cNvPr id="199731" name="Text Box 49"/>
            <p:cNvSpPr txBox="1">
              <a:spLocks noChangeArrowheads="1"/>
            </p:cNvSpPr>
            <p:nvPr/>
          </p:nvSpPr>
          <p:spPr bwMode="auto">
            <a:xfrm>
              <a:off x="2304" y="3312"/>
              <a:ext cx="336" cy="44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r>
                <a:rPr lang="en-US" sz="4000" b="1" dirty="0">
                  <a:solidFill>
                    <a:srgbClr val="FFFF00"/>
                  </a:solidFill>
                  <a:latin typeface="Courier New" pitchFamily="49" charset="0"/>
                </a:rPr>
                <a:t>A</a:t>
              </a:r>
            </a:p>
          </p:txBody>
        </p:sp>
        <p:sp>
          <p:nvSpPr>
            <p:cNvPr id="199732" name="Text Box 50"/>
            <p:cNvSpPr txBox="1">
              <a:spLocks noChangeArrowheads="1"/>
            </p:cNvSpPr>
            <p:nvPr/>
          </p:nvSpPr>
          <p:spPr bwMode="auto">
            <a:xfrm>
              <a:off x="2496" y="3600"/>
              <a:ext cx="183" cy="192"/>
            </a:xfrm>
            <a:prstGeom prst="rect">
              <a:avLst/>
            </a:prstGeom>
            <a:noFill/>
            <a:ln w="9525">
              <a:noFill/>
              <a:miter lim="800000"/>
              <a:headEnd/>
              <a:tailEnd/>
            </a:ln>
          </p:spPr>
          <p:txBody>
            <a:bodyPr wrap="none">
              <a:spAutoFit/>
            </a:bodyPr>
            <a:lstStyle/>
            <a:p>
              <a:pPr algn="r" eaLnBrk="0" hangingPunct="0"/>
              <a:r>
                <a:rPr lang="en-US" sz="1400" b="1" dirty="0">
                  <a:solidFill>
                    <a:srgbClr val="FFFF00"/>
                  </a:solidFill>
                  <a:latin typeface="Courier New" pitchFamily="49" charset="0"/>
                </a:rPr>
                <a:t>1</a:t>
              </a:r>
            </a:p>
          </p:txBody>
        </p:sp>
      </p:grpSp>
      <p:sp>
        <p:nvSpPr>
          <p:cNvPr id="199734" name="Text Box 52"/>
          <p:cNvSpPr txBox="1">
            <a:spLocks noChangeArrowheads="1"/>
          </p:cNvSpPr>
          <p:nvPr/>
        </p:nvSpPr>
        <p:spPr bwMode="auto">
          <a:xfrm>
            <a:off x="6943261" y="4953000"/>
            <a:ext cx="2032929" cy="1323439"/>
          </a:xfrm>
          <a:prstGeom prst="rect">
            <a:avLst/>
          </a:prstGeom>
          <a:noFill/>
          <a:ln w="9525">
            <a:noFill/>
            <a:miter lim="800000"/>
            <a:headEnd/>
            <a:tailEnd/>
          </a:ln>
        </p:spPr>
        <p:txBody>
          <a:bodyPr wrap="none">
            <a:spAutoFit/>
          </a:bodyPr>
          <a:lstStyle/>
          <a:p>
            <a:pPr algn="ctr" eaLnBrk="0" hangingPunct="0"/>
            <a:r>
              <a:rPr lang="en-US" sz="3200" dirty="0">
                <a:solidFill>
                  <a:srgbClr val="FFFF00"/>
                </a:solidFill>
                <a:latin typeface="+mj-lt"/>
              </a:rPr>
              <a:t>Letter</a:t>
            </a:r>
          </a:p>
          <a:p>
            <a:pPr algn="ctr" eaLnBrk="0" hangingPunct="0"/>
            <a:r>
              <a:rPr lang="en-US" sz="3200" dirty="0">
                <a:solidFill>
                  <a:srgbClr val="FFFF00"/>
                </a:solidFill>
                <a:latin typeface="+mj-lt"/>
              </a:rPr>
              <a:t>Tiles</a:t>
            </a:r>
          </a:p>
          <a:p>
            <a:pPr algn="ctr" eaLnBrk="0" hangingPunct="0"/>
            <a:r>
              <a:rPr lang="en-US" sz="1600" dirty="0">
                <a:solidFill>
                  <a:srgbClr val="FFFF00"/>
                </a:solidFill>
                <a:latin typeface="+mj-lt"/>
              </a:rPr>
              <a:t>From Scrabble™ box</a:t>
            </a:r>
          </a:p>
        </p:txBody>
      </p:sp>
      <p:sp>
        <p:nvSpPr>
          <p:cNvPr id="55" name="Footer Placeholder 1"/>
          <p:cNvSpPr>
            <a:spLocks noGrp="1"/>
          </p:cNvSpPr>
          <p:nvPr>
            <p:ph type="ftr" sz="quarter" idx="10"/>
          </p:nvPr>
        </p:nvSpPr>
        <p:spPr>
          <a:xfrm>
            <a:off x="3124200" y="6245225"/>
            <a:ext cx="3124200" cy="476250"/>
          </a:xfrm>
        </p:spPr>
        <p:txBody>
          <a:bodyPr/>
          <a:lstStyle/>
          <a:p>
            <a:r>
              <a:rPr lang="en-US" dirty="0">
                <a:latin typeface="+mj-lt"/>
              </a:rPr>
              <a:t>Art of Multiprocessor Programming</a:t>
            </a:r>
          </a:p>
        </p:txBody>
      </p:sp>
      <p:grpSp>
        <p:nvGrpSpPr>
          <p:cNvPr id="2" name="Group 1">
            <a:extLst>
              <a:ext uri="{FF2B5EF4-FFF2-40B4-BE49-F238E27FC236}">
                <a16:creationId xmlns:a16="http://schemas.microsoft.com/office/drawing/2014/main" id="{C7F14CDE-0B45-824B-82F0-EA8F9D34CE31}"/>
              </a:ext>
            </a:extLst>
          </p:cNvPr>
          <p:cNvGrpSpPr/>
          <p:nvPr/>
        </p:nvGrpSpPr>
        <p:grpSpPr>
          <a:xfrm flipH="1">
            <a:off x="914400" y="4811643"/>
            <a:ext cx="1447800" cy="1295400"/>
            <a:chOff x="806658" y="2067820"/>
            <a:chExt cx="1447800" cy="1295400"/>
          </a:xfrm>
        </p:grpSpPr>
        <p:grpSp>
          <p:nvGrpSpPr>
            <p:cNvPr id="3" name="Group 2">
              <a:extLst>
                <a:ext uri="{FF2B5EF4-FFF2-40B4-BE49-F238E27FC236}">
                  <a16:creationId xmlns:a16="http://schemas.microsoft.com/office/drawing/2014/main" id="{EC58D6DB-3319-15A7-C15E-389DE6C79E06}"/>
                </a:ext>
              </a:extLst>
            </p:cNvPr>
            <p:cNvGrpSpPr/>
            <p:nvPr/>
          </p:nvGrpSpPr>
          <p:grpSpPr>
            <a:xfrm>
              <a:off x="806658" y="2067820"/>
              <a:ext cx="1447800" cy="1295400"/>
              <a:chOff x="849313" y="2286000"/>
              <a:chExt cx="1447800" cy="1295400"/>
            </a:xfrm>
            <a:effectLst>
              <a:glow rad="228600">
                <a:schemeClr val="accent3">
                  <a:satMod val="175000"/>
                  <a:alpha val="40000"/>
                </a:schemeClr>
              </a:glow>
            </a:effectLst>
          </p:grpSpPr>
          <p:sp>
            <p:nvSpPr>
              <p:cNvPr id="5" name="Freeform 4">
                <a:extLst>
                  <a:ext uri="{FF2B5EF4-FFF2-40B4-BE49-F238E27FC236}">
                    <a16:creationId xmlns:a16="http://schemas.microsoft.com/office/drawing/2014/main" id="{812BBB45-B7B2-B03B-9952-5C972BFC2792}"/>
                  </a:ext>
                </a:extLst>
              </p:cNvPr>
              <p:cNvSpPr>
                <a:spLocks/>
              </p:cNvSpPr>
              <p:nvPr/>
            </p:nvSpPr>
            <p:spPr bwMode="auto">
              <a:xfrm>
                <a:off x="2068513" y="26670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6" name="Freeform 5">
                <a:extLst>
                  <a:ext uri="{FF2B5EF4-FFF2-40B4-BE49-F238E27FC236}">
                    <a16:creationId xmlns:a16="http://schemas.microsoft.com/office/drawing/2014/main" id="{8C35491D-8443-7CAC-88E8-77C588E9CB46}"/>
                  </a:ext>
                </a:extLst>
              </p:cNvPr>
              <p:cNvSpPr>
                <a:spLocks/>
              </p:cNvSpPr>
              <p:nvPr/>
            </p:nvSpPr>
            <p:spPr bwMode="auto">
              <a:xfrm>
                <a:off x="1839913" y="25146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7" name="Freeform 6">
                <a:extLst>
                  <a:ext uri="{FF2B5EF4-FFF2-40B4-BE49-F238E27FC236}">
                    <a16:creationId xmlns:a16="http://schemas.microsoft.com/office/drawing/2014/main" id="{49DAB1AC-8E1E-3DE7-1C6A-70DF15A221A1}"/>
                  </a:ext>
                </a:extLst>
              </p:cNvPr>
              <p:cNvSpPr>
                <a:spLocks/>
              </p:cNvSpPr>
              <p:nvPr/>
            </p:nvSpPr>
            <p:spPr bwMode="auto">
              <a:xfrm>
                <a:off x="1611313" y="23622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8" name="Freeform 7">
                <a:extLst>
                  <a:ext uri="{FF2B5EF4-FFF2-40B4-BE49-F238E27FC236}">
                    <a16:creationId xmlns:a16="http://schemas.microsoft.com/office/drawing/2014/main" id="{0121C6FF-32E4-28DD-9198-B2ABF1801A18}"/>
                  </a:ext>
                </a:extLst>
              </p:cNvPr>
              <p:cNvSpPr>
                <a:spLocks/>
              </p:cNvSpPr>
              <p:nvPr/>
            </p:nvSpPr>
            <p:spPr bwMode="auto">
              <a:xfrm>
                <a:off x="1382713" y="2286000"/>
                <a:ext cx="228600" cy="457200"/>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9" name="Freeform 8">
                <a:extLst>
                  <a:ext uri="{FF2B5EF4-FFF2-40B4-BE49-F238E27FC236}">
                    <a16:creationId xmlns:a16="http://schemas.microsoft.com/office/drawing/2014/main" id="{BF72AB71-D03E-BB4B-E954-46D9C165FA82}"/>
                  </a:ext>
                </a:extLst>
              </p:cNvPr>
              <p:cNvSpPr>
                <a:spLocks/>
              </p:cNvSpPr>
              <p:nvPr/>
            </p:nvSpPr>
            <p:spPr bwMode="auto">
              <a:xfrm>
                <a:off x="968376" y="2286000"/>
                <a:ext cx="1252538" cy="849313"/>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0" name="Freeform 9">
                <a:extLst>
                  <a:ext uri="{FF2B5EF4-FFF2-40B4-BE49-F238E27FC236}">
                    <a16:creationId xmlns:a16="http://schemas.microsoft.com/office/drawing/2014/main" id="{E3181E4F-75AC-81CD-2F1F-A9E3E6B4EF01}"/>
                  </a:ext>
                </a:extLst>
              </p:cNvPr>
              <p:cNvSpPr>
                <a:spLocks/>
              </p:cNvSpPr>
              <p:nvPr/>
            </p:nvSpPr>
            <p:spPr bwMode="auto">
              <a:xfrm>
                <a:off x="984251" y="2438400"/>
                <a:ext cx="779463" cy="900113"/>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1" name="Freeform 10">
                <a:extLst>
                  <a:ext uri="{FF2B5EF4-FFF2-40B4-BE49-F238E27FC236}">
                    <a16:creationId xmlns:a16="http://schemas.microsoft.com/office/drawing/2014/main" id="{2E87BB09-3000-2C6B-93EF-821E34F2EFD7}"/>
                  </a:ext>
                </a:extLst>
              </p:cNvPr>
              <p:cNvSpPr>
                <a:spLocks/>
              </p:cNvSpPr>
              <p:nvPr/>
            </p:nvSpPr>
            <p:spPr bwMode="auto">
              <a:xfrm>
                <a:off x="1738313" y="2819400"/>
                <a:ext cx="482600" cy="519113"/>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2" name="Freeform 11">
                <a:extLst>
                  <a:ext uri="{FF2B5EF4-FFF2-40B4-BE49-F238E27FC236}">
                    <a16:creationId xmlns:a16="http://schemas.microsoft.com/office/drawing/2014/main" id="{28E050B5-90D5-6610-DE53-E52394B4036B}"/>
                  </a:ext>
                </a:extLst>
              </p:cNvPr>
              <p:cNvSpPr>
                <a:spLocks/>
              </p:cNvSpPr>
              <p:nvPr/>
            </p:nvSpPr>
            <p:spPr bwMode="auto">
              <a:xfrm>
                <a:off x="1382713" y="3048000"/>
                <a:ext cx="381000" cy="533400"/>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3" name="Freeform 12">
                <a:extLst>
                  <a:ext uri="{FF2B5EF4-FFF2-40B4-BE49-F238E27FC236}">
                    <a16:creationId xmlns:a16="http://schemas.microsoft.com/office/drawing/2014/main" id="{694F8E75-F224-95BB-96D9-250A07C5DC2F}"/>
                  </a:ext>
                </a:extLst>
              </p:cNvPr>
              <p:cNvSpPr>
                <a:spLocks/>
              </p:cNvSpPr>
              <p:nvPr/>
            </p:nvSpPr>
            <p:spPr bwMode="auto">
              <a:xfrm>
                <a:off x="1154113" y="2895600"/>
                <a:ext cx="381000" cy="457200"/>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4" name="Freeform 13">
                <a:extLst>
                  <a:ext uri="{FF2B5EF4-FFF2-40B4-BE49-F238E27FC236}">
                    <a16:creationId xmlns:a16="http://schemas.microsoft.com/office/drawing/2014/main" id="{71F0F661-BD2A-6044-60FC-D57135589B4E}"/>
                  </a:ext>
                </a:extLst>
              </p:cNvPr>
              <p:cNvSpPr>
                <a:spLocks/>
              </p:cNvSpPr>
              <p:nvPr/>
            </p:nvSpPr>
            <p:spPr bwMode="auto">
              <a:xfrm>
                <a:off x="1001713" y="27432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5" name="Freeform 14">
                <a:extLst>
                  <a:ext uri="{FF2B5EF4-FFF2-40B4-BE49-F238E27FC236}">
                    <a16:creationId xmlns:a16="http://schemas.microsoft.com/office/drawing/2014/main" id="{8EA32CE6-FD3B-1670-477A-030F2B93B941}"/>
                  </a:ext>
                </a:extLst>
              </p:cNvPr>
              <p:cNvSpPr>
                <a:spLocks/>
              </p:cNvSpPr>
              <p:nvPr/>
            </p:nvSpPr>
            <p:spPr bwMode="auto">
              <a:xfrm>
                <a:off x="849313" y="25908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4" name="Text Box 28">
              <a:extLst>
                <a:ext uri="{FF2B5EF4-FFF2-40B4-BE49-F238E27FC236}">
                  <a16:creationId xmlns:a16="http://schemas.microsoft.com/office/drawing/2014/main" id="{9F91A25A-C2BB-F237-2AC6-D0193B4CDE7F}"/>
                </a:ext>
              </a:extLst>
            </p:cNvPr>
            <p:cNvSpPr txBox="1">
              <a:spLocks noChangeArrowheads="1"/>
            </p:cNvSpPr>
            <p:nvPr/>
          </p:nvSpPr>
          <p:spPr bwMode="auto">
            <a:xfrm>
              <a:off x="1516253" y="2270434"/>
              <a:ext cx="423513" cy="523220"/>
            </a:xfrm>
            <a:prstGeom prst="rect">
              <a:avLst/>
            </a:prstGeom>
            <a:noFill/>
            <a:ln w="9525">
              <a:noFill/>
              <a:miter lim="800000"/>
              <a:headEnd/>
              <a:tailEnd/>
            </a:ln>
          </p:spPr>
          <p:txBody>
            <a:bodyPr wrap="none">
              <a:spAutoFit/>
            </a:bodyPr>
            <a:lstStyle/>
            <a:p>
              <a:pPr algn="r" eaLnBrk="0" hangingPunct="0"/>
              <a:r>
                <a:rPr lang="en-US" sz="2800" dirty="0">
                  <a:latin typeface="Arial" panose="020B0604020202020204" pitchFamily="34" charset="0"/>
                </a:rPr>
                <a:t>A</a:t>
              </a:r>
            </a:p>
          </p:txBody>
        </p:sp>
      </p:grpSp>
    </p:spTree>
    <p:extLst>
      <p:ext uri="{BB962C8B-B14F-4D97-AF65-F5344CB8AC3E}">
        <p14:creationId xmlns:p14="http://schemas.microsoft.com/office/powerpoint/2010/main" val="1485540730"/>
      </p:ext>
    </p:extLst>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2908FA1-71BF-07DF-3F26-8ED8D8BD0225}"/>
              </a:ext>
            </a:extLst>
          </p:cNvPr>
          <p:cNvGrpSpPr/>
          <p:nvPr/>
        </p:nvGrpSpPr>
        <p:grpSpPr>
          <a:xfrm flipH="1">
            <a:off x="793750" y="4762500"/>
            <a:ext cx="1447800" cy="1295400"/>
            <a:chOff x="806658" y="2067820"/>
            <a:chExt cx="1447800" cy="1295400"/>
          </a:xfrm>
        </p:grpSpPr>
        <p:grpSp>
          <p:nvGrpSpPr>
            <p:cNvPr id="3" name="Group 2">
              <a:extLst>
                <a:ext uri="{FF2B5EF4-FFF2-40B4-BE49-F238E27FC236}">
                  <a16:creationId xmlns:a16="http://schemas.microsoft.com/office/drawing/2014/main" id="{5D8CD68A-0A5A-EFE3-51DE-A6422EB51BD5}"/>
                </a:ext>
              </a:extLst>
            </p:cNvPr>
            <p:cNvGrpSpPr/>
            <p:nvPr/>
          </p:nvGrpSpPr>
          <p:grpSpPr>
            <a:xfrm>
              <a:off x="806658" y="2067820"/>
              <a:ext cx="1447800" cy="1295400"/>
              <a:chOff x="849313" y="2286000"/>
              <a:chExt cx="1447800" cy="1295400"/>
            </a:xfrm>
            <a:effectLst>
              <a:glow rad="228600">
                <a:schemeClr val="accent3">
                  <a:satMod val="175000"/>
                  <a:alpha val="40000"/>
                </a:schemeClr>
              </a:glow>
            </a:effectLst>
          </p:grpSpPr>
          <p:sp>
            <p:nvSpPr>
              <p:cNvPr id="5" name="Freeform 4">
                <a:extLst>
                  <a:ext uri="{FF2B5EF4-FFF2-40B4-BE49-F238E27FC236}">
                    <a16:creationId xmlns:a16="http://schemas.microsoft.com/office/drawing/2014/main" id="{DF7002D2-E08C-4C04-C5B7-21D2F4C7DBD3}"/>
                  </a:ext>
                </a:extLst>
              </p:cNvPr>
              <p:cNvSpPr>
                <a:spLocks/>
              </p:cNvSpPr>
              <p:nvPr/>
            </p:nvSpPr>
            <p:spPr bwMode="auto">
              <a:xfrm>
                <a:off x="2068513" y="26670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6" name="Freeform 5">
                <a:extLst>
                  <a:ext uri="{FF2B5EF4-FFF2-40B4-BE49-F238E27FC236}">
                    <a16:creationId xmlns:a16="http://schemas.microsoft.com/office/drawing/2014/main" id="{9811D6BC-A62B-903D-724A-8C7CFEBD256B}"/>
                  </a:ext>
                </a:extLst>
              </p:cNvPr>
              <p:cNvSpPr>
                <a:spLocks/>
              </p:cNvSpPr>
              <p:nvPr/>
            </p:nvSpPr>
            <p:spPr bwMode="auto">
              <a:xfrm>
                <a:off x="1839913" y="25146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7" name="Freeform 6">
                <a:extLst>
                  <a:ext uri="{FF2B5EF4-FFF2-40B4-BE49-F238E27FC236}">
                    <a16:creationId xmlns:a16="http://schemas.microsoft.com/office/drawing/2014/main" id="{2B9009C6-F6AA-D06B-C2FA-ACE0883C7405}"/>
                  </a:ext>
                </a:extLst>
              </p:cNvPr>
              <p:cNvSpPr>
                <a:spLocks/>
              </p:cNvSpPr>
              <p:nvPr/>
            </p:nvSpPr>
            <p:spPr bwMode="auto">
              <a:xfrm>
                <a:off x="1611313" y="23622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8" name="Freeform 7">
                <a:extLst>
                  <a:ext uri="{FF2B5EF4-FFF2-40B4-BE49-F238E27FC236}">
                    <a16:creationId xmlns:a16="http://schemas.microsoft.com/office/drawing/2014/main" id="{8C1075A2-0697-D8CA-986D-4634D123E4AD}"/>
                  </a:ext>
                </a:extLst>
              </p:cNvPr>
              <p:cNvSpPr>
                <a:spLocks/>
              </p:cNvSpPr>
              <p:nvPr/>
            </p:nvSpPr>
            <p:spPr bwMode="auto">
              <a:xfrm>
                <a:off x="1382713" y="2286000"/>
                <a:ext cx="228600" cy="457200"/>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9" name="Freeform 8">
                <a:extLst>
                  <a:ext uri="{FF2B5EF4-FFF2-40B4-BE49-F238E27FC236}">
                    <a16:creationId xmlns:a16="http://schemas.microsoft.com/office/drawing/2014/main" id="{E3EFD7D4-86FA-660A-A0C1-3DF50A4E75D4}"/>
                  </a:ext>
                </a:extLst>
              </p:cNvPr>
              <p:cNvSpPr>
                <a:spLocks/>
              </p:cNvSpPr>
              <p:nvPr/>
            </p:nvSpPr>
            <p:spPr bwMode="auto">
              <a:xfrm>
                <a:off x="968376" y="2286000"/>
                <a:ext cx="1252538" cy="849313"/>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0" name="Freeform 9">
                <a:extLst>
                  <a:ext uri="{FF2B5EF4-FFF2-40B4-BE49-F238E27FC236}">
                    <a16:creationId xmlns:a16="http://schemas.microsoft.com/office/drawing/2014/main" id="{ACAFFC29-58C3-37A5-276A-9030CAFE9735}"/>
                  </a:ext>
                </a:extLst>
              </p:cNvPr>
              <p:cNvSpPr>
                <a:spLocks/>
              </p:cNvSpPr>
              <p:nvPr/>
            </p:nvSpPr>
            <p:spPr bwMode="auto">
              <a:xfrm>
                <a:off x="984251" y="2438400"/>
                <a:ext cx="779463" cy="900113"/>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1" name="Freeform 10">
                <a:extLst>
                  <a:ext uri="{FF2B5EF4-FFF2-40B4-BE49-F238E27FC236}">
                    <a16:creationId xmlns:a16="http://schemas.microsoft.com/office/drawing/2014/main" id="{92746187-B2E3-CE78-A323-0181E515E7F6}"/>
                  </a:ext>
                </a:extLst>
              </p:cNvPr>
              <p:cNvSpPr>
                <a:spLocks/>
              </p:cNvSpPr>
              <p:nvPr/>
            </p:nvSpPr>
            <p:spPr bwMode="auto">
              <a:xfrm>
                <a:off x="1738313" y="2819400"/>
                <a:ext cx="482600" cy="519113"/>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2" name="Freeform 11">
                <a:extLst>
                  <a:ext uri="{FF2B5EF4-FFF2-40B4-BE49-F238E27FC236}">
                    <a16:creationId xmlns:a16="http://schemas.microsoft.com/office/drawing/2014/main" id="{C97DEB4E-73F2-9C86-2B11-1CE90FDF927B}"/>
                  </a:ext>
                </a:extLst>
              </p:cNvPr>
              <p:cNvSpPr>
                <a:spLocks/>
              </p:cNvSpPr>
              <p:nvPr/>
            </p:nvSpPr>
            <p:spPr bwMode="auto">
              <a:xfrm>
                <a:off x="1382713" y="3048000"/>
                <a:ext cx="381000" cy="533400"/>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3" name="Freeform 12">
                <a:extLst>
                  <a:ext uri="{FF2B5EF4-FFF2-40B4-BE49-F238E27FC236}">
                    <a16:creationId xmlns:a16="http://schemas.microsoft.com/office/drawing/2014/main" id="{645F4689-9F49-00E8-11C7-41946422CB5F}"/>
                  </a:ext>
                </a:extLst>
              </p:cNvPr>
              <p:cNvSpPr>
                <a:spLocks/>
              </p:cNvSpPr>
              <p:nvPr/>
            </p:nvSpPr>
            <p:spPr bwMode="auto">
              <a:xfrm>
                <a:off x="1154113" y="2895600"/>
                <a:ext cx="381000" cy="457200"/>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4" name="Freeform 13">
                <a:extLst>
                  <a:ext uri="{FF2B5EF4-FFF2-40B4-BE49-F238E27FC236}">
                    <a16:creationId xmlns:a16="http://schemas.microsoft.com/office/drawing/2014/main" id="{A42A2094-ED92-E3B2-967D-CD4D286C07B2}"/>
                  </a:ext>
                </a:extLst>
              </p:cNvPr>
              <p:cNvSpPr>
                <a:spLocks/>
              </p:cNvSpPr>
              <p:nvPr/>
            </p:nvSpPr>
            <p:spPr bwMode="auto">
              <a:xfrm>
                <a:off x="1001713" y="27432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5" name="Freeform 14">
                <a:extLst>
                  <a:ext uri="{FF2B5EF4-FFF2-40B4-BE49-F238E27FC236}">
                    <a16:creationId xmlns:a16="http://schemas.microsoft.com/office/drawing/2014/main" id="{A480D386-A989-9F99-CE22-D008EA18FA57}"/>
                  </a:ext>
                </a:extLst>
              </p:cNvPr>
              <p:cNvSpPr>
                <a:spLocks/>
              </p:cNvSpPr>
              <p:nvPr/>
            </p:nvSpPr>
            <p:spPr bwMode="auto">
              <a:xfrm>
                <a:off x="849313" y="25908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4" name="Text Box 28">
              <a:extLst>
                <a:ext uri="{FF2B5EF4-FFF2-40B4-BE49-F238E27FC236}">
                  <a16:creationId xmlns:a16="http://schemas.microsoft.com/office/drawing/2014/main" id="{ABA47D66-31CA-9932-8C2D-B02AE4175C58}"/>
                </a:ext>
              </a:extLst>
            </p:cNvPr>
            <p:cNvSpPr txBox="1">
              <a:spLocks noChangeArrowheads="1"/>
            </p:cNvSpPr>
            <p:nvPr/>
          </p:nvSpPr>
          <p:spPr bwMode="auto">
            <a:xfrm>
              <a:off x="1516253" y="2270434"/>
              <a:ext cx="423513" cy="523220"/>
            </a:xfrm>
            <a:prstGeom prst="rect">
              <a:avLst/>
            </a:prstGeom>
            <a:noFill/>
            <a:ln w="9525">
              <a:noFill/>
              <a:miter lim="800000"/>
              <a:headEnd/>
              <a:tailEnd/>
            </a:ln>
          </p:spPr>
          <p:txBody>
            <a:bodyPr wrap="none">
              <a:spAutoFit/>
            </a:bodyPr>
            <a:lstStyle/>
            <a:p>
              <a:pPr algn="r" eaLnBrk="0" hangingPunct="0"/>
              <a:r>
                <a:rPr lang="en-US" sz="2800" dirty="0">
                  <a:latin typeface="Arial" panose="020B0604020202020204" pitchFamily="34" charset="0"/>
                </a:rPr>
                <a:t>A</a:t>
              </a:r>
            </a:p>
          </p:txBody>
        </p:sp>
      </p:grpSp>
      <p:sp>
        <p:nvSpPr>
          <p:cNvPr id="201731" name="Slide Number Placeholder 3"/>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10F74635-F0F4-4557-9184-BFA9149EEE35}" type="slidenum">
              <a:rPr lang="ar-SA" sz="1400">
                <a:latin typeface="Arial" panose="020B0604020202020204" pitchFamily="34" charset="0"/>
                <a:cs typeface="Arial" pitchFamily="34" charset="0"/>
              </a:rPr>
              <a:pPr algn="r" eaLnBrk="0" hangingPunct="0"/>
              <a:t>92</a:t>
            </a:fld>
            <a:endParaRPr lang="en-US" sz="1400" dirty="0">
              <a:latin typeface="Arial" panose="020B0604020202020204" pitchFamily="34" charset="0"/>
              <a:cs typeface="Arial" pitchFamily="34" charset="0"/>
            </a:endParaRPr>
          </a:p>
        </p:txBody>
      </p:sp>
      <p:sp>
        <p:nvSpPr>
          <p:cNvPr id="201732" name="Text Box 2"/>
          <p:cNvSpPr txBox="1">
            <a:spLocks noChangeArrowheads="1"/>
          </p:cNvSpPr>
          <p:nvPr/>
        </p:nvSpPr>
        <p:spPr bwMode="auto">
          <a:xfrm>
            <a:off x="4572000" y="4495800"/>
            <a:ext cx="533400" cy="70788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endParaRPr lang="en-US" sz="4000" b="1" dirty="0">
              <a:solidFill>
                <a:srgbClr val="FFFF00"/>
              </a:solidFill>
              <a:latin typeface="Courier New" pitchFamily="49" charset="0"/>
            </a:endParaRPr>
          </a:p>
        </p:txBody>
      </p:sp>
      <p:sp>
        <p:nvSpPr>
          <p:cNvPr id="201733" name="Text Box 3"/>
          <p:cNvSpPr txBox="1">
            <a:spLocks noChangeArrowheads="1"/>
          </p:cNvSpPr>
          <p:nvPr/>
        </p:nvSpPr>
        <p:spPr bwMode="auto">
          <a:xfrm>
            <a:off x="4876800" y="4724400"/>
            <a:ext cx="533400" cy="70788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endParaRPr lang="en-US" sz="4000" b="1" dirty="0">
              <a:solidFill>
                <a:srgbClr val="FFFF00"/>
              </a:solidFill>
              <a:latin typeface="Courier New" pitchFamily="49" charset="0"/>
            </a:endParaRPr>
          </a:p>
        </p:txBody>
      </p:sp>
      <p:sp>
        <p:nvSpPr>
          <p:cNvPr id="201734" name="Text Box 4"/>
          <p:cNvSpPr txBox="1">
            <a:spLocks noChangeArrowheads="1"/>
          </p:cNvSpPr>
          <p:nvPr/>
        </p:nvSpPr>
        <p:spPr bwMode="auto">
          <a:xfrm>
            <a:off x="4267200" y="4724400"/>
            <a:ext cx="533400" cy="70788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endParaRPr lang="en-US" sz="4000" b="1" dirty="0">
              <a:solidFill>
                <a:srgbClr val="FFFF00"/>
              </a:solidFill>
              <a:latin typeface="Courier New" pitchFamily="49" charset="0"/>
            </a:endParaRPr>
          </a:p>
        </p:txBody>
      </p:sp>
      <p:sp>
        <p:nvSpPr>
          <p:cNvPr id="201735" name="Text Box 5"/>
          <p:cNvSpPr txBox="1">
            <a:spLocks noChangeArrowheads="1"/>
          </p:cNvSpPr>
          <p:nvPr/>
        </p:nvSpPr>
        <p:spPr bwMode="auto">
          <a:xfrm>
            <a:off x="4114800" y="4876800"/>
            <a:ext cx="533400" cy="70788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endParaRPr lang="en-US" sz="4000" b="1" dirty="0">
              <a:solidFill>
                <a:srgbClr val="FFFF00"/>
              </a:solidFill>
              <a:latin typeface="Courier New" pitchFamily="49" charset="0"/>
            </a:endParaRPr>
          </a:p>
        </p:txBody>
      </p:sp>
      <p:sp>
        <p:nvSpPr>
          <p:cNvPr id="201736" name="Text Box 6"/>
          <p:cNvSpPr txBox="1">
            <a:spLocks noChangeArrowheads="1"/>
          </p:cNvSpPr>
          <p:nvPr/>
        </p:nvSpPr>
        <p:spPr bwMode="auto">
          <a:xfrm>
            <a:off x="5867400" y="4648200"/>
            <a:ext cx="533400" cy="70788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endParaRPr lang="en-US" sz="4000" b="1" dirty="0">
              <a:solidFill>
                <a:srgbClr val="FFFF00"/>
              </a:solidFill>
              <a:latin typeface="Courier New" pitchFamily="49" charset="0"/>
            </a:endParaRPr>
          </a:p>
        </p:txBody>
      </p:sp>
      <p:sp>
        <p:nvSpPr>
          <p:cNvPr id="201737" name="Text Box 7"/>
          <p:cNvSpPr txBox="1">
            <a:spLocks noChangeArrowheads="1"/>
          </p:cNvSpPr>
          <p:nvPr/>
        </p:nvSpPr>
        <p:spPr bwMode="auto">
          <a:xfrm>
            <a:off x="5715000" y="4800600"/>
            <a:ext cx="533400" cy="70788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endParaRPr lang="en-US" sz="4000" b="1" dirty="0">
              <a:solidFill>
                <a:srgbClr val="FFFF00"/>
              </a:solidFill>
              <a:latin typeface="Courier New" pitchFamily="49" charset="0"/>
            </a:endParaRPr>
          </a:p>
        </p:txBody>
      </p:sp>
      <p:sp>
        <p:nvSpPr>
          <p:cNvPr id="201738" name="Text Box 8"/>
          <p:cNvSpPr txBox="1">
            <a:spLocks noChangeArrowheads="1"/>
          </p:cNvSpPr>
          <p:nvPr/>
        </p:nvSpPr>
        <p:spPr bwMode="auto">
          <a:xfrm>
            <a:off x="5562600" y="4953000"/>
            <a:ext cx="533400" cy="70788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endParaRPr lang="en-US" sz="4000" b="1" dirty="0">
              <a:solidFill>
                <a:srgbClr val="FFFF00"/>
              </a:solidFill>
              <a:latin typeface="Courier New" pitchFamily="49" charset="0"/>
            </a:endParaRPr>
          </a:p>
        </p:txBody>
      </p:sp>
      <p:sp>
        <p:nvSpPr>
          <p:cNvPr id="201739" name="Text Box 9"/>
          <p:cNvSpPr txBox="1">
            <a:spLocks noChangeArrowheads="1"/>
          </p:cNvSpPr>
          <p:nvPr/>
        </p:nvSpPr>
        <p:spPr bwMode="auto">
          <a:xfrm>
            <a:off x="5410200" y="5105400"/>
            <a:ext cx="533400" cy="70788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endParaRPr lang="en-US" sz="4000" b="1" dirty="0">
              <a:solidFill>
                <a:srgbClr val="FFFF00"/>
              </a:solidFill>
              <a:latin typeface="Courier New" pitchFamily="49" charset="0"/>
            </a:endParaRPr>
          </a:p>
        </p:txBody>
      </p:sp>
      <p:sp>
        <p:nvSpPr>
          <p:cNvPr id="201740" name="Text Box 10"/>
          <p:cNvSpPr txBox="1">
            <a:spLocks noChangeArrowheads="1"/>
          </p:cNvSpPr>
          <p:nvPr/>
        </p:nvSpPr>
        <p:spPr bwMode="auto">
          <a:xfrm>
            <a:off x="5257800" y="5257800"/>
            <a:ext cx="533400" cy="70788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endParaRPr lang="en-US" sz="4000" b="1" dirty="0">
              <a:solidFill>
                <a:srgbClr val="FFFF00"/>
              </a:solidFill>
              <a:latin typeface="Courier New" pitchFamily="49" charset="0"/>
            </a:endParaRPr>
          </a:p>
        </p:txBody>
      </p:sp>
      <p:grpSp>
        <p:nvGrpSpPr>
          <p:cNvPr id="201741" name="Group 11"/>
          <p:cNvGrpSpPr>
            <a:grpSpLocks/>
          </p:cNvGrpSpPr>
          <p:nvPr/>
        </p:nvGrpSpPr>
        <p:grpSpPr bwMode="auto">
          <a:xfrm>
            <a:off x="5105400" y="5410200"/>
            <a:ext cx="595313" cy="762000"/>
            <a:chOff x="2304" y="3312"/>
            <a:chExt cx="375" cy="480"/>
          </a:xfrm>
        </p:grpSpPr>
        <p:sp>
          <p:nvSpPr>
            <p:cNvPr id="201742" name="Text Box 12"/>
            <p:cNvSpPr txBox="1">
              <a:spLocks noChangeArrowheads="1"/>
            </p:cNvSpPr>
            <p:nvPr/>
          </p:nvSpPr>
          <p:spPr bwMode="auto">
            <a:xfrm>
              <a:off x="2304" y="3312"/>
              <a:ext cx="336" cy="44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r>
                <a:rPr lang="en-US" sz="4000" b="1" dirty="0">
                  <a:solidFill>
                    <a:srgbClr val="FFFF00"/>
                  </a:solidFill>
                  <a:latin typeface="Courier New" pitchFamily="49" charset="0"/>
                </a:rPr>
                <a:t>E</a:t>
              </a:r>
            </a:p>
          </p:txBody>
        </p:sp>
        <p:sp>
          <p:nvSpPr>
            <p:cNvPr id="201743" name="Text Box 13"/>
            <p:cNvSpPr txBox="1">
              <a:spLocks noChangeArrowheads="1"/>
            </p:cNvSpPr>
            <p:nvPr/>
          </p:nvSpPr>
          <p:spPr bwMode="auto">
            <a:xfrm>
              <a:off x="2496" y="3600"/>
              <a:ext cx="183" cy="192"/>
            </a:xfrm>
            <a:prstGeom prst="rect">
              <a:avLst/>
            </a:prstGeom>
            <a:noFill/>
            <a:ln w="9525">
              <a:noFill/>
              <a:miter lim="800000"/>
              <a:headEnd/>
              <a:tailEnd/>
            </a:ln>
          </p:spPr>
          <p:txBody>
            <a:bodyPr wrap="none">
              <a:spAutoFit/>
            </a:bodyPr>
            <a:lstStyle/>
            <a:p>
              <a:pPr algn="r" eaLnBrk="0" hangingPunct="0"/>
              <a:r>
                <a:rPr lang="en-US" sz="1400" b="1" dirty="0">
                  <a:solidFill>
                    <a:srgbClr val="FFFF00"/>
                  </a:solidFill>
                  <a:latin typeface="Courier New" pitchFamily="49" charset="0"/>
                </a:rPr>
                <a:t>1</a:t>
              </a:r>
            </a:p>
          </p:txBody>
        </p:sp>
      </p:grpSp>
      <p:grpSp>
        <p:nvGrpSpPr>
          <p:cNvPr id="201744" name="Group 14"/>
          <p:cNvGrpSpPr>
            <a:grpSpLocks/>
          </p:cNvGrpSpPr>
          <p:nvPr/>
        </p:nvGrpSpPr>
        <p:grpSpPr bwMode="auto">
          <a:xfrm>
            <a:off x="4724400" y="4876800"/>
            <a:ext cx="595313" cy="762000"/>
            <a:chOff x="2304" y="3312"/>
            <a:chExt cx="375" cy="480"/>
          </a:xfrm>
        </p:grpSpPr>
        <p:sp>
          <p:nvSpPr>
            <p:cNvPr id="201745" name="Text Box 15"/>
            <p:cNvSpPr txBox="1">
              <a:spLocks noChangeArrowheads="1"/>
            </p:cNvSpPr>
            <p:nvPr/>
          </p:nvSpPr>
          <p:spPr bwMode="auto">
            <a:xfrm>
              <a:off x="2304" y="3312"/>
              <a:ext cx="336" cy="44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r>
                <a:rPr lang="en-US" sz="4000" b="1" dirty="0">
                  <a:solidFill>
                    <a:srgbClr val="FFFF00"/>
                  </a:solidFill>
                  <a:latin typeface="Courier New" pitchFamily="49" charset="0"/>
                </a:rPr>
                <a:t>D</a:t>
              </a:r>
            </a:p>
          </p:txBody>
        </p:sp>
        <p:sp>
          <p:nvSpPr>
            <p:cNvPr id="201746" name="Text Box 16"/>
            <p:cNvSpPr txBox="1">
              <a:spLocks noChangeArrowheads="1"/>
            </p:cNvSpPr>
            <p:nvPr/>
          </p:nvSpPr>
          <p:spPr bwMode="auto">
            <a:xfrm>
              <a:off x="2496" y="3600"/>
              <a:ext cx="183" cy="192"/>
            </a:xfrm>
            <a:prstGeom prst="rect">
              <a:avLst/>
            </a:prstGeom>
            <a:noFill/>
            <a:ln w="9525">
              <a:noFill/>
              <a:miter lim="800000"/>
              <a:headEnd/>
              <a:tailEnd/>
            </a:ln>
          </p:spPr>
          <p:txBody>
            <a:bodyPr wrap="none">
              <a:spAutoFit/>
            </a:bodyPr>
            <a:lstStyle/>
            <a:p>
              <a:pPr algn="r" eaLnBrk="0" hangingPunct="0"/>
              <a:r>
                <a:rPr lang="en-US" sz="1400" b="1" dirty="0">
                  <a:solidFill>
                    <a:srgbClr val="FFFF00"/>
                  </a:solidFill>
                  <a:latin typeface="Courier New" pitchFamily="49" charset="0"/>
                </a:rPr>
                <a:t>2</a:t>
              </a:r>
            </a:p>
          </p:txBody>
        </p:sp>
      </p:grpSp>
      <p:grpSp>
        <p:nvGrpSpPr>
          <p:cNvPr id="201747" name="Group 17"/>
          <p:cNvGrpSpPr>
            <a:grpSpLocks/>
          </p:cNvGrpSpPr>
          <p:nvPr/>
        </p:nvGrpSpPr>
        <p:grpSpPr bwMode="auto">
          <a:xfrm>
            <a:off x="4273550" y="5257800"/>
            <a:ext cx="595313" cy="762000"/>
            <a:chOff x="2304" y="3312"/>
            <a:chExt cx="375" cy="480"/>
          </a:xfrm>
        </p:grpSpPr>
        <p:sp>
          <p:nvSpPr>
            <p:cNvPr id="201748" name="Text Box 18"/>
            <p:cNvSpPr txBox="1">
              <a:spLocks noChangeArrowheads="1"/>
            </p:cNvSpPr>
            <p:nvPr/>
          </p:nvSpPr>
          <p:spPr bwMode="auto">
            <a:xfrm>
              <a:off x="2304" y="3312"/>
              <a:ext cx="336" cy="44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r>
                <a:rPr lang="en-US" sz="4000" b="1" dirty="0">
                  <a:solidFill>
                    <a:srgbClr val="FFFF00"/>
                  </a:solidFill>
                  <a:latin typeface="Courier New" pitchFamily="49" charset="0"/>
                </a:rPr>
                <a:t>C</a:t>
              </a:r>
            </a:p>
          </p:txBody>
        </p:sp>
        <p:sp>
          <p:nvSpPr>
            <p:cNvPr id="201749" name="Text Box 19"/>
            <p:cNvSpPr txBox="1">
              <a:spLocks noChangeArrowheads="1"/>
            </p:cNvSpPr>
            <p:nvPr/>
          </p:nvSpPr>
          <p:spPr bwMode="auto">
            <a:xfrm>
              <a:off x="2496" y="3600"/>
              <a:ext cx="183" cy="192"/>
            </a:xfrm>
            <a:prstGeom prst="rect">
              <a:avLst/>
            </a:prstGeom>
            <a:noFill/>
            <a:ln w="9525">
              <a:noFill/>
              <a:miter lim="800000"/>
              <a:headEnd/>
              <a:tailEnd/>
            </a:ln>
          </p:spPr>
          <p:txBody>
            <a:bodyPr wrap="none">
              <a:spAutoFit/>
            </a:bodyPr>
            <a:lstStyle/>
            <a:p>
              <a:pPr algn="r" eaLnBrk="0" hangingPunct="0"/>
              <a:r>
                <a:rPr lang="en-US" sz="1400" b="1" dirty="0">
                  <a:solidFill>
                    <a:srgbClr val="FFFF00"/>
                  </a:solidFill>
                  <a:latin typeface="Courier New" pitchFamily="49" charset="0"/>
                </a:rPr>
                <a:t>3</a:t>
              </a:r>
            </a:p>
          </p:txBody>
        </p:sp>
      </p:grpSp>
      <p:sp>
        <p:nvSpPr>
          <p:cNvPr id="201750" name="Rectangle 20"/>
          <p:cNvSpPr>
            <a:spLocks noGrp="1" noChangeArrowheads="1"/>
          </p:cNvSpPr>
          <p:nvPr>
            <p:ph type="title" idx="4294967295"/>
          </p:nvPr>
        </p:nvSpPr>
        <p:spPr/>
        <p:txBody>
          <a:bodyPr/>
          <a:lstStyle/>
          <a:p>
            <a:r>
              <a:rPr lang="en-US" sz="4000"/>
              <a:t>Write One Letter at a Time …</a:t>
            </a:r>
          </a:p>
        </p:txBody>
      </p:sp>
      <p:sp>
        <p:nvSpPr>
          <p:cNvPr id="201751" name="AutoShape 21"/>
          <p:cNvSpPr>
            <a:spLocks noChangeArrowheads="1"/>
          </p:cNvSpPr>
          <p:nvPr/>
        </p:nvSpPr>
        <p:spPr bwMode="auto">
          <a:xfrm>
            <a:off x="914400" y="2438400"/>
            <a:ext cx="7315200" cy="1828800"/>
          </a:xfrm>
          <a:prstGeom prst="roundRect">
            <a:avLst>
              <a:gd name="adj" fmla="val 16667"/>
            </a:avLst>
          </a:prstGeom>
          <a:solidFill>
            <a:schemeClr val="accent6">
              <a:lumMod val="20000"/>
              <a:lumOff val="80000"/>
            </a:schemeClr>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nvGrpSpPr>
          <p:cNvPr id="201752" name="Group 22"/>
          <p:cNvGrpSpPr>
            <a:grpSpLocks/>
          </p:cNvGrpSpPr>
          <p:nvPr/>
        </p:nvGrpSpPr>
        <p:grpSpPr bwMode="auto">
          <a:xfrm>
            <a:off x="1828800" y="4267200"/>
            <a:ext cx="533400" cy="228600"/>
            <a:chOff x="1344" y="2304"/>
            <a:chExt cx="336" cy="144"/>
          </a:xfrm>
        </p:grpSpPr>
        <p:sp>
          <p:nvSpPr>
            <p:cNvPr id="201753" name="Line 23"/>
            <p:cNvSpPr>
              <a:spLocks noChangeShapeType="1"/>
            </p:cNvSpPr>
            <p:nvPr/>
          </p:nvSpPr>
          <p:spPr bwMode="auto">
            <a:xfrm>
              <a:off x="1344" y="2304"/>
              <a:ext cx="240" cy="144"/>
            </a:xfrm>
            <a:prstGeom prst="line">
              <a:avLst/>
            </a:prstGeom>
            <a:noFill/>
            <a:ln w="38100">
              <a:solidFill>
                <a:schemeClr val="tx1"/>
              </a:solidFill>
              <a:round/>
              <a:headEnd/>
              <a:tailEnd/>
            </a:ln>
          </p:spPr>
          <p:txBody>
            <a:bodyPr wrap="none" anchor="ctr"/>
            <a:lstStyle/>
            <a:p>
              <a:endParaRPr lang="en-US" b="1">
                <a:solidFill>
                  <a:srgbClr val="FFFF00"/>
                </a:solidFill>
              </a:endParaRPr>
            </a:p>
          </p:txBody>
        </p:sp>
        <p:sp>
          <p:nvSpPr>
            <p:cNvPr id="201754" name="Oval 24"/>
            <p:cNvSpPr>
              <a:spLocks noChangeArrowheads="1"/>
            </p:cNvSpPr>
            <p:nvPr/>
          </p:nvSpPr>
          <p:spPr bwMode="auto">
            <a:xfrm>
              <a:off x="1488" y="2400"/>
              <a:ext cx="192" cy="48"/>
            </a:xfrm>
            <a:prstGeom prst="ellipse">
              <a:avLst/>
            </a:prstGeom>
            <a:solidFill>
              <a:srgbClr val="FFFF00"/>
            </a:solidFill>
            <a:ln w="38100">
              <a:solidFill>
                <a:schemeClr val="tx1"/>
              </a:solidFill>
              <a:round/>
              <a:headEnd/>
              <a:tailEnd/>
            </a:ln>
          </p:spPr>
          <p:txBody>
            <a:bodyPr wrap="none" anchor="ctr"/>
            <a:lstStyle/>
            <a:p>
              <a:pPr algn="r" eaLnBrk="0" hangingPunct="0"/>
              <a:endParaRPr lang="en-US" sz="4400" b="1" dirty="0">
                <a:solidFill>
                  <a:srgbClr val="FFFF00"/>
                </a:solidFill>
                <a:latin typeface="Arial" panose="020B0604020202020204" pitchFamily="34" charset="0"/>
              </a:endParaRPr>
            </a:p>
          </p:txBody>
        </p:sp>
      </p:grpSp>
      <p:grpSp>
        <p:nvGrpSpPr>
          <p:cNvPr id="201755" name="Group 25"/>
          <p:cNvGrpSpPr>
            <a:grpSpLocks/>
          </p:cNvGrpSpPr>
          <p:nvPr/>
        </p:nvGrpSpPr>
        <p:grpSpPr bwMode="auto">
          <a:xfrm>
            <a:off x="3632200" y="4267200"/>
            <a:ext cx="533400" cy="228600"/>
            <a:chOff x="1344" y="2304"/>
            <a:chExt cx="336" cy="144"/>
          </a:xfrm>
        </p:grpSpPr>
        <p:sp>
          <p:nvSpPr>
            <p:cNvPr id="201756" name="Line 26"/>
            <p:cNvSpPr>
              <a:spLocks noChangeShapeType="1"/>
            </p:cNvSpPr>
            <p:nvPr/>
          </p:nvSpPr>
          <p:spPr bwMode="auto">
            <a:xfrm>
              <a:off x="1344" y="2304"/>
              <a:ext cx="240" cy="144"/>
            </a:xfrm>
            <a:prstGeom prst="line">
              <a:avLst/>
            </a:prstGeom>
            <a:noFill/>
            <a:ln w="38100">
              <a:solidFill>
                <a:schemeClr val="tx1"/>
              </a:solidFill>
              <a:round/>
              <a:headEnd/>
              <a:tailEnd/>
            </a:ln>
          </p:spPr>
          <p:txBody>
            <a:bodyPr wrap="none" anchor="ctr"/>
            <a:lstStyle/>
            <a:p>
              <a:endParaRPr lang="en-US" b="1">
                <a:solidFill>
                  <a:srgbClr val="FFFF00"/>
                </a:solidFill>
              </a:endParaRPr>
            </a:p>
          </p:txBody>
        </p:sp>
        <p:sp>
          <p:nvSpPr>
            <p:cNvPr id="201757" name="Oval 27"/>
            <p:cNvSpPr>
              <a:spLocks noChangeArrowheads="1"/>
            </p:cNvSpPr>
            <p:nvPr/>
          </p:nvSpPr>
          <p:spPr bwMode="auto">
            <a:xfrm>
              <a:off x="1488" y="2400"/>
              <a:ext cx="192" cy="48"/>
            </a:xfrm>
            <a:prstGeom prst="ellipse">
              <a:avLst/>
            </a:prstGeom>
            <a:solidFill>
              <a:srgbClr val="FFFF00"/>
            </a:solidFill>
            <a:ln w="38100">
              <a:solidFill>
                <a:schemeClr val="tx1"/>
              </a:solidFill>
              <a:round/>
              <a:headEnd/>
              <a:tailEnd/>
            </a:ln>
          </p:spPr>
          <p:txBody>
            <a:bodyPr wrap="none" anchor="ctr"/>
            <a:lstStyle/>
            <a:p>
              <a:pPr algn="r" eaLnBrk="0" hangingPunct="0"/>
              <a:endParaRPr lang="en-US" sz="4400" b="1" dirty="0">
                <a:solidFill>
                  <a:srgbClr val="FFFF00"/>
                </a:solidFill>
                <a:latin typeface="Arial" panose="020B0604020202020204" pitchFamily="34" charset="0"/>
              </a:endParaRPr>
            </a:p>
          </p:txBody>
        </p:sp>
      </p:grpSp>
      <p:grpSp>
        <p:nvGrpSpPr>
          <p:cNvPr id="201758" name="Group 28"/>
          <p:cNvGrpSpPr>
            <a:grpSpLocks/>
          </p:cNvGrpSpPr>
          <p:nvPr/>
        </p:nvGrpSpPr>
        <p:grpSpPr bwMode="auto">
          <a:xfrm>
            <a:off x="5435600" y="4267200"/>
            <a:ext cx="533400" cy="228600"/>
            <a:chOff x="1344" y="2304"/>
            <a:chExt cx="336" cy="144"/>
          </a:xfrm>
        </p:grpSpPr>
        <p:sp>
          <p:nvSpPr>
            <p:cNvPr id="201759" name="Line 29"/>
            <p:cNvSpPr>
              <a:spLocks noChangeShapeType="1"/>
            </p:cNvSpPr>
            <p:nvPr/>
          </p:nvSpPr>
          <p:spPr bwMode="auto">
            <a:xfrm>
              <a:off x="1344" y="2304"/>
              <a:ext cx="240" cy="144"/>
            </a:xfrm>
            <a:prstGeom prst="line">
              <a:avLst/>
            </a:prstGeom>
            <a:noFill/>
            <a:ln w="38100">
              <a:solidFill>
                <a:schemeClr val="tx1"/>
              </a:solidFill>
              <a:round/>
              <a:headEnd/>
              <a:tailEnd/>
            </a:ln>
          </p:spPr>
          <p:txBody>
            <a:bodyPr wrap="none" anchor="ctr"/>
            <a:lstStyle/>
            <a:p>
              <a:endParaRPr lang="en-US" b="1">
                <a:solidFill>
                  <a:srgbClr val="FFFF00"/>
                </a:solidFill>
              </a:endParaRPr>
            </a:p>
          </p:txBody>
        </p:sp>
        <p:sp>
          <p:nvSpPr>
            <p:cNvPr id="201760" name="Oval 30"/>
            <p:cNvSpPr>
              <a:spLocks noChangeArrowheads="1"/>
            </p:cNvSpPr>
            <p:nvPr/>
          </p:nvSpPr>
          <p:spPr bwMode="auto">
            <a:xfrm>
              <a:off x="1488" y="2400"/>
              <a:ext cx="192" cy="48"/>
            </a:xfrm>
            <a:prstGeom prst="ellipse">
              <a:avLst/>
            </a:prstGeom>
            <a:solidFill>
              <a:srgbClr val="FFFF00"/>
            </a:solidFill>
            <a:ln w="38100">
              <a:solidFill>
                <a:schemeClr val="tx1"/>
              </a:solidFill>
              <a:round/>
              <a:headEnd/>
              <a:tailEnd/>
            </a:ln>
          </p:spPr>
          <p:txBody>
            <a:bodyPr wrap="none" anchor="ctr"/>
            <a:lstStyle/>
            <a:p>
              <a:pPr algn="r" eaLnBrk="0" hangingPunct="0"/>
              <a:endParaRPr lang="en-US" sz="4400" b="1" dirty="0">
                <a:solidFill>
                  <a:srgbClr val="FFFF00"/>
                </a:solidFill>
                <a:latin typeface="Arial" panose="020B0604020202020204" pitchFamily="34" charset="0"/>
              </a:endParaRPr>
            </a:p>
          </p:txBody>
        </p:sp>
      </p:grpSp>
      <p:grpSp>
        <p:nvGrpSpPr>
          <p:cNvPr id="201761" name="Group 31"/>
          <p:cNvGrpSpPr>
            <a:grpSpLocks/>
          </p:cNvGrpSpPr>
          <p:nvPr/>
        </p:nvGrpSpPr>
        <p:grpSpPr bwMode="auto">
          <a:xfrm>
            <a:off x="7239000" y="4267200"/>
            <a:ext cx="533400" cy="228600"/>
            <a:chOff x="1344" y="2304"/>
            <a:chExt cx="336" cy="144"/>
          </a:xfrm>
        </p:grpSpPr>
        <p:sp>
          <p:nvSpPr>
            <p:cNvPr id="201762" name="Line 32"/>
            <p:cNvSpPr>
              <a:spLocks noChangeShapeType="1"/>
            </p:cNvSpPr>
            <p:nvPr/>
          </p:nvSpPr>
          <p:spPr bwMode="auto">
            <a:xfrm>
              <a:off x="1344" y="2304"/>
              <a:ext cx="240" cy="144"/>
            </a:xfrm>
            <a:prstGeom prst="line">
              <a:avLst/>
            </a:prstGeom>
            <a:noFill/>
            <a:ln w="38100">
              <a:solidFill>
                <a:schemeClr val="tx1"/>
              </a:solidFill>
              <a:round/>
              <a:headEnd/>
              <a:tailEnd/>
            </a:ln>
          </p:spPr>
          <p:txBody>
            <a:bodyPr wrap="none" anchor="ctr"/>
            <a:lstStyle/>
            <a:p>
              <a:endParaRPr lang="en-US"/>
            </a:p>
          </p:txBody>
        </p:sp>
        <p:sp>
          <p:nvSpPr>
            <p:cNvPr id="201763" name="Oval 33"/>
            <p:cNvSpPr>
              <a:spLocks noChangeArrowheads="1"/>
            </p:cNvSpPr>
            <p:nvPr/>
          </p:nvSpPr>
          <p:spPr bwMode="auto">
            <a:xfrm>
              <a:off x="1488" y="2400"/>
              <a:ext cx="192" cy="48"/>
            </a:xfrm>
            <a:prstGeom prst="ellipse">
              <a:avLst/>
            </a:prstGeom>
            <a:solidFill>
              <a:srgbClr val="FFFF00"/>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201776" name="Group 46"/>
          <p:cNvGrpSpPr>
            <a:grpSpLocks/>
          </p:cNvGrpSpPr>
          <p:nvPr/>
        </p:nvGrpSpPr>
        <p:grpSpPr bwMode="auto">
          <a:xfrm>
            <a:off x="3976688" y="4953000"/>
            <a:ext cx="595312" cy="762000"/>
            <a:chOff x="2304" y="3312"/>
            <a:chExt cx="375" cy="480"/>
          </a:xfrm>
        </p:grpSpPr>
        <p:sp>
          <p:nvSpPr>
            <p:cNvPr id="201777" name="Text Box 47"/>
            <p:cNvSpPr txBox="1">
              <a:spLocks noChangeArrowheads="1"/>
            </p:cNvSpPr>
            <p:nvPr/>
          </p:nvSpPr>
          <p:spPr bwMode="auto">
            <a:xfrm>
              <a:off x="2304" y="3312"/>
              <a:ext cx="336" cy="44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r>
                <a:rPr lang="en-US" sz="4000" b="1" dirty="0">
                  <a:solidFill>
                    <a:srgbClr val="FFFF00"/>
                  </a:solidFill>
                  <a:latin typeface="Courier New" pitchFamily="49" charset="0"/>
                </a:rPr>
                <a:t>B</a:t>
              </a:r>
            </a:p>
          </p:txBody>
        </p:sp>
        <p:sp>
          <p:nvSpPr>
            <p:cNvPr id="201778" name="Text Box 48"/>
            <p:cNvSpPr txBox="1">
              <a:spLocks noChangeArrowheads="1"/>
            </p:cNvSpPr>
            <p:nvPr/>
          </p:nvSpPr>
          <p:spPr bwMode="auto">
            <a:xfrm>
              <a:off x="2496" y="3600"/>
              <a:ext cx="183" cy="192"/>
            </a:xfrm>
            <a:prstGeom prst="rect">
              <a:avLst/>
            </a:prstGeom>
            <a:noFill/>
            <a:ln w="9525">
              <a:noFill/>
              <a:miter lim="800000"/>
              <a:headEnd/>
              <a:tailEnd/>
            </a:ln>
          </p:spPr>
          <p:txBody>
            <a:bodyPr wrap="none">
              <a:spAutoFit/>
            </a:bodyPr>
            <a:lstStyle/>
            <a:p>
              <a:pPr algn="r" eaLnBrk="0" hangingPunct="0"/>
              <a:r>
                <a:rPr lang="en-US" sz="1400" b="1" dirty="0">
                  <a:solidFill>
                    <a:srgbClr val="FFFF00"/>
                  </a:solidFill>
                  <a:latin typeface="Courier New" pitchFamily="49" charset="0"/>
                </a:rPr>
                <a:t>3</a:t>
              </a:r>
            </a:p>
          </p:txBody>
        </p:sp>
      </p:grpSp>
      <p:grpSp>
        <p:nvGrpSpPr>
          <p:cNvPr id="201779" name="Group 49"/>
          <p:cNvGrpSpPr>
            <a:grpSpLocks/>
          </p:cNvGrpSpPr>
          <p:nvPr/>
        </p:nvGrpSpPr>
        <p:grpSpPr bwMode="auto">
          <a:xfrm>
            <a:off x="3657600" y="5257800"/>
            <a:ext cx="595313" cy="762000"/>
            <a:chOff x="2304" y="3312"/>
            <a:chExt cx="375" cy="480"/>
          </a:xfrm>
        </p:grpSpPr>
        <p:sp>
          <p:nvSpPr>
            <p:cNvPr id="201780" name="Text Box 50"/>
            <p:cNvSpPr txBox="1">
              <a:spLocks noChangeArrowheads="1"/>
            </p:cNvSpPr>
            <p:nvPr/>
          </p:nvSpPr>
          <p:spPr bwMode="auto">
            <a:xfrm>
              <a:off x="2304" y="3312"/>
              <a:ext cx="336" cy="44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r>
                <a:rPr lang="en-US" sz="4000" b="1" dirty="0">
                  <a:solidFill>
                    <a:srgbClr val="FFFF00"/>
                  </a:solidFill>
                  <a:latin typeface="Courier New" pitchFamily="49" charset="0"/>
                </a:rPr>
                <a:t>A</a:t>
              </a:r>
            </a:p>
          </p:txBody>
        </p:sp>
        <p:sp>
          <p:nvSpPr>
            <p:cNvPr id="201781" name="Text Box 51"/>
            <p:cNvSpPr txBox="1">
              <a:spLocks noChangeArrowheads="1"/>
            </p:cNvSpPr>
            <p:nvPr/>
          </p:nvSpPr>
          <p:spPr bwMode="auto">
            <a:xfrm>
              <a:off x="2496" y="3600"/>
              <a:ext cx="183" cy="192"/>
            </a:xfrm>
            <a:prstGeom prst="rect">
              <a:avLst/>
            </a:prstGeom>
            <a:noFill/>
            <a:ln w="9525">
              <a:noFill/>
              <a:miter lim="800000"/>
              <a:headEnd/>
              <a:tailEnd/>
            </a:ln>
          </p:spPr>
          <p:txBody>
            <a:bodyPr wrap="none">
              <a:spAutoFit/>
            </a:bodyPr>
            <a:lstStyle/>
            <a:p>
              <a:pPr algn="r" eaLnBrk="0" hangingPunct="0"/>
              <a:r>
                <a:rPr lang="en-US" sz="1400" b="1" dirty="0">
                  <a:solidFill>
                    <a:srgbClr val="FFFF00"/>
                  </a:solidFill>
                  <a:latin typeface="Courier New" pitchFamily="49" charset="0"/>
                </a:rPr>
                <a:t>1</a:t>
              </a:r>
            </a:p>
          </p:txBody>
        </p:sp>
      </p:grpSp>
      <p:sp>
        <p:nvSpPr>
          <p:cNvPr id="201782" name="Freeform 52"/>
          <p:cNvSpPr>
            <a:spLocks/>
          </p:cNvSpPr>
          <p:nvPr/>
        </p:nvSpPr>
        <p:spPr bwMode="auto">
          <a:xfrm>
            <a:off x="2139950" y="4441825"/>
            <a:ext cx="1227138" cy="1082675"/>
          </a:xfrm>
          <a:custGeom>
            <a:avLst/>
            <a:gdLst>
              <a:gd name="T0" fmla="*/ 0 w 1113"/>
              <a:gd name="T1" fmla="*/ 2147483647 h 370"/>
              <a:gd name="T2" fmla="*/ 2147483647 w 1113"/>
              <a:gd name="T3" fmla="*/ 0 h 370"/>
              <a:gd name="T4" fmla="*/ 2147483647 w 1113"/>
              <a:gd name="T5" fmla="*/ 2147483647 h 370"/>
              <a:gd name="T6" fmla="*/ 0 60000 65536"/>
              <a:gd name="T7" fmla="*/ 0 60000 65536"/>
              <a:gd name="T8" fmla="*/ 0 60000 65536"/>
              <a:gd name="T9" fmla="*/ 0 w 1113"/>
              <a:gd name="T10" fmla="*/ 0 h 370"/>
              <a:gd name="T11" fmla="*/ 1113 w 1113"/>
              <a:gd name="T12" fmla="*/ 370 h 370"/>
            </a:gdLst>
            <a:ahLst/>
            <a:cxnLst>
              <a:cxn ang="T6">
                <a:pos x="T0" y="T1"/>
              </a:cxn>
              <a:cxn ang="T7">
                <a:pos x="T2" y="T3"/>
              </a:cxn>
              <a:cxn ang="T8">
                <a:pos x="T4" y="T5"/>
              </a:cxn>
            </a:cxnLst>
            <a:rect l="T9" t="T10" r="T11" b="T12"/>
            <a:pathLst>
              <a:path w="1113" h="370">
                <a:moveTo>
                  <a:pt x="0" y="370"/>
                </a:moveTo>
                <a:lnTo>
                  <a:pt x="1113" y="0"/>
                </a:lnTo>
                <a:lnTo>
                  <a:pt x="25" y="283"/>
                </a:lnTo>
              </a:path>
            </a:pathLst>
          </a:custGeom>
          <a:solidFill>
            <a:schemeClr val="bg1"/>
          </a:solidFill>
          <a:ln w="9525">
            <a:solidFill>
              <a:schemeClr val="bg1"/>
            </a:solidFill>
            <a:round/>
            <a:headEnd/>
            <a:tailEnd type="triangle" w="med" len="med"/>
          </a:ln>
          <a:effectLst>
            <a:glow rad="228600">
              <a:schemeClr val="accent3">
                <a:satMod val="175000"/>
                <a:alpha val="40000"/>
              </a:schemeClr>
            </a:glow>
          </a:effectLst>
        </p:spPr>
        <p:txBody>
          <a:bodyPr wrap="none" anchor="ctr"/>
          <a:lstStyle/>
          <a:p>
            <a:pPr algn="r" eaLnBrk="0" hangingPunct="0"/>
            <a:endParaRPr lang="en-US" sz="4400" b="1" dirty="0">
              <a:solidFill>
                <a:srgbClr val="FFFF00"/>
              </a:solidFill>
              <a:latin typeface="Arial" panose="020B0604020202020204" pitchFamily="34" charset="0"/>
            </a:endParaRPr>
          </a:p>
        </p:txBody>
      </p:sp>
      <p:grpSp>
        <p:nvGrpSpPr>
          <p:cNvPr id="201783" name="Group 53"/>
          <p:cNvGrpSpPr>
            <a:grpSpLocks/>
          </p:cNvGrpSpPr>
          <p:nvPr/>
        </p:nvGrpSpPr>
        <p:grpSpPr bwMode="auto">
          <a:xfrm>
            <a:off x="1447800" y="2971800"/>
            <a:ext cx="595313" cy="762000"/>
            <a:chOff x="2304" y="3312"/>
            <a:chExt cx="375" cy="480"/>
          </a:xfrm>
        </p:grpSpPr>
        <p:sp>
          <p:nvSpPr>
            <p:cNvPr id="201784" name="Text Box 54"/>
            <p:cNvSpPr txBox="1">
              <a:spLocks noChangeArrowheads="1"/>
            </p:cNvSpPr>
            <p:nvPr/>
          </p:nvSpPr>
          <p:spPr bwMode="auto">
            <a:xfrm>
              <a:off x="2304" y="3312"/>
              <a:ext cx="336" cy="44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r>
                <a:rPr lang="en-US" sz="4000" b="1" dirty="0">
                  <a:solidFill>
                    <a:srgbClr val="FFFF00"/>
                  </a:solidFill>
                  <a:latin typeface="Courier New" pitchFamily="49" charset="0"/>
                </a:rPr>
                <a:t>W</a:t>
              </a:r>
            </a:p>
          </p:txBody>
        </p:sp>
        <p:sp>
          <p:nvSpPr>
            <p:cNvPr id="201785" name="Text Box 55"/>
            <p:cNvSpPr txBox="1">
              <a:spLocks noChangeArrowheads="1"/>
            </p:cNvSpPr>
            <p:nvPr/>
          </p:nvSpPr>
          <p:spPr bwMode="auto">
            <a:xfrm>
              <a:off x="2496" y="3600"/>
              <a:ext cx="183" cy="192"/>
            </a:xfrm>
            <a:prstGeom prst="rect">
              <a:avLst/>
            </a:prstGeom>
            <a:noFill/>
            <a:ln w="9525">
              <a:noFill/>
              <a:miter lim="800000"/>
              <a:headEnd/>
              <a:tailEnd/>
            </a:ln>
          </p:spPr>
          <p:txBody>
            <a:bodyPr wrap="none">
              <a:spAutoFit/>
            </a:bodyPr>
            <a:lstStyle/>
            <a:p>
              <a:pPr algn="r" eaLnBrk="0" hangingPunct="0"/>
              <a:r>
                <a:rPr lang="en-US" sz="1400" b="1" dirty="0">
                  <a:solidFill>
                    <a:srgbClr val="FFFF00"/>
                  </a:solidFill>
                  <a:latin typeface="Courier New" pitchFamily="49" charset="0"/>
                </a:rPr>
                <a:t>4</a:t>
              </a:r>
            </a:p>
          </p:txBody>
        </p:sp>
      </p:grpSp>
      <p:grpSp>
        <p:nvGrpSpPr>
          <p:cNvPr id="201786" name="Group 56"/>
          <p:cNvGrpSpPr>
            <a:grpSpLocks/>
          </p:cNvGrpSpPr>
          <p:nvPr/>
        </p:nvGrpSpPr>
        <p:grpSpPr bwMode="auto">
          <a:xfrm>
            <a:off x="2057400" y="2971800"/>
            <a:ext cx="595313" cy="762000"/>
            <a:chOff x="2304" y="3312"/>
            <a:chExt cx="375" cy="480"/>
          </a:xfrm>
        </p:grpSpPr>
        <p:sp>
          <p:nvSpPr>
            <p:cNvPr id="201787" name="Text Box 57"/>
            <p:cNvSpPr txBox="1">
              <a:spLocks noChangeArrowheads="1"/>
            </p:cNvSpPr>
            <p:nvPr/>
          </p:nvSpPr>
          <p:spPr bwMode="auto">
            <a:xfrm>
              <a:off x="2304" y="3312"/>
              <a:ext cx="336" cy="44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r>
                <a:rPr lang="en-US" sz="4000" b="1" dirty="0">
                  <a:solidFill>
                    <a:srgbClr val="FFFF00"/>
                  </a:solidFill>
                  <a:latin typeface="Courier New" pitchFamily="49" charset="0"/>
                </a:rPr>
                <a:t>A</a:t>
              </a:r>
            </a:p>
          </p:txBody>
        </p:sp>
        <p:sp>
          <p:nvSpPr>
            <p:cNvPr id="201788" name="Text Box 58"/>
            <p:cNvSpPr txBox="1">
              <a:spLocks noChangeArrowheads="1"/>
            </p:cNvSpPr>
            <p:nvPr/>
          </p:nvSpPr>
          <p:spPr bwMode="auto">
            <a:xfrm>
              <a:off x="2496" y="3600"/>
              <a:ext cx="183" cy="192"/>
            </a:xfrm>
            <a:prstGeom prst="rect">
              <a:avLst/>
            </a:prstGeom>
            <a:noFill/>
            <a:ln w="9525">
              <a:noFill/>
              <a:miter lim="800000"/>
              <a:headEnd/>
              <a:tailEnd/>
            </a:ln>
          </p:spPr>
          <p:txBody>
            <a:bodyPr wrap="none">
              <a:spAutoFit/>
            </a:bodyPr>
            <a:lstStyle/>
            <a:p>
              <a:pPr algn="r" eaLnBrk="0" hangingPunct="0"/>
              <a:r>
                <a:rPr lang="en-US" sz="1400" b="1" dirty="0">
                  <a:solidFill>
                    <a:srgbClr val="FFFF00"/>
                  </a:solidFill>
                  <a:latin typeface="Courier New" pitchFamily="49" charset="0"/>
                </a:rPr>
                <a:t>1</a:t>
              </a:r>
            </a:p>
          </p:txBody>
        </p:sp>
      </p:grpSp>
      <p:grpSp>
        <p:nvGrpSpPr>
          <p:cNvPr id="201789" name="Group 59"/>
          <p:cNvGrpSpPr>
            <a:grpSpLocks/>
          </p:cNvGrpSpPr>
          <p:nvPr/>
        </p:nvGrpSpPr>
        <p:grpSpPr bwMode="auto">
          <a:xfrm>
            <a:off x="2667000" y="2971800"/>
            <a:ext cx="595313" cy="762000"/>
            <a:chOff x="2304" y="3312"/>
            <a:chExt cx="375" cy="480"/>
          </a:xfrm>
        </p:grpSpPr>
        <p:sp>
          <p:nvSpPr>
            <p:cNvPr id="201790" name="Text Box 60"/>
            <p:cNvSpPr txBox="1">
              <a:spLocks noChangeArrowheads="1"/>
            </p:cNvSpPr>
            <p:nvPr/>
          </p:nvSpPr>
          <p:spPr bwMode="auto">
            <a:xfrm>
              <a:off x="2304" y="3312"/>
              <a:ext cx="336" cy="44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r>
                <a:rPr lang="en-US" sz="4000" b="1" dirty="0">
                  <a:solidFill>
                    <a:srgbClr val="FFFF00"/>
                  </a:solidFill>
                  <a:latin typeface="Courier New" pitchFamily="49" charset="0"/>
                </a:rPr>
                <a:t>S</a:t>
              </a:r>
            </a:p>
          </p:txBody>
        </p:sp>
        <p:sp>
          <p:nvSpPr>
            <p:cNvPr id="201791" name="Text Box 61"/>
            <p:cNvSpPr txBox="1">
              <a:spLocks noChangeArrowheads="1"/>
            </p:cNvSpPr>
            <p:nvPr/>
          </p:nvSpPr>
          <p:spPr bwMode="auto">
            <a:xfrm>
              <a:off x="2496" y="3600"/>
              <a:ext cx="183" cy="192"/>
            </a:xfrm>
            <a:prstGeom prst="rect">
              <a:avLst/>
            </a:prstGeom>
            <a:noFill/>
            <a:ln w="9525">
              <a:noFill/>
              <a:miter lim="800000"/>
              <a:headEnd/>
              <a:tailEnd/>
            </a:ln>
          </p:spPr>
          <p:txBody>
            <a:bodyPr wrap="none">
              <a:spAutoFit/>
            </a:bodyPr>
            <a:lstStyle/>
            <a:p>
              <a:pPr algn="r" eaLnBrk="0" hangingPunct="0"/>
              <a:r>
                <a:rPr lang="en-US" sz="1400" b="1" dirty="0">
                  <a:solidFill>
                    <a:srgbClr val="FFFF00"/>
                  </a:solidFill>
                  <a:latin typeface="Courier New" pitchFamily="49" charset="0"/>
                </a:rPr>
                <a:t>1</a:t>
              </a:r>
            </a:p>
          </p:txBody>
        </p:sp>
      </p:grpSp>
      <p:grpSp>
        <p:nvGrpSpPr>
          <p:cNvPr id="201792" name="Group 62"/>
          <p:cNvGrpSpPr>
            <a:grpSpLocks/>
          </p:cNvGrpSpPr>
          <p:nvPr/>
        </p:nvGrpSpPr>
        <p:grpSpPr bwMode="auto">
          <a:xfrm>
            <a:off x="3276600" y="3962400"/>
            <a:ext cx="595313" cy="762000"/>
            <a:chOff x="2304" y="3312"/>
            <a:chExt cx="375" cy="480"/>
          </a:xfrm>
        </p:grpSpPr>
        <p:sp>
          <p:nvSpPr>
            <p:cNvPr id="201793" name="Text Box 63"/>
            <p:cNvSpPr txBox="1">
              <a:spLocks noChangeArrowheads="1"/>
            </p:cNvSpPr>
            <p:nvPr/>
          </p:nvSpPr>
          <p:spPr bwMode="auto">
            <a:xfrm>
              <a:off x="2304" y="3312"/>
              <a:ext cx="336" cy="44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r>
                <a:rPr lang="en-US" sz="4000" b="1" dirty="0">
                  <a:solidFill>
                    <a:srgbClr val="FFFF00"/>
                  </a:solidFill>
                  <a:latin typeface="Courier New" pitchFamily="49" charset="0"/>
                </a:rPr>
                <a:t>H</a:t>
              </a:r>
            </a:p>
          </p:txBody>
        </p:sp>
        <p:sp>
          <p:nvSpPr>
            <p:cNvPr id="201794" name="Text Box 64"/>
            <p:cNvSpPr txBox="1">
              <a:spLocks noChangeArrowheads="1"/>
            </p:cNvSpPr>
            <p:nvPr/>
          </p:nvSpPr>
          <p:spPr bwMode="auto">
            <a:xfrm>
              <a:off x="2496" y="3600"/>
              <a:ext cx="183" cy="192"/>
            </a:xfrm>
            <a:prstGeom prst="rect">
              <a:avLst/>
            </a:prstGeom>
            <a:noFill/>
            <a:ln w="9525">
              <a:noFill/>
              <a:miter lim="800000"/>
              <a:headEnd/>
              <a:tailEnd/>
            </a:ln>
          </p:spPr>
          <p:txBody>
            <a:bodyPr wrap="none">
              <a:spAutoFit/>
            </a:bodyPr>
            <a:lstStyle/>
            <a:p>
              <a:pPr algn="r" eaLnBrk="0" hangingPunct="0"/>
              <a:r>
                <a:rPr lang="en-US" sz="1400" b="1" dirty="0">
                  <a:solidFill>
                    <a:srgbClr val="FFFF00"/>
                  </a:solidFill>
                  <a:latin typeface="Courier New" pitchFamily="49" charset="0"/>
                </a:rPr>
                <a:t>4</a:t>
              </a:r>
            </a:p>
          </p:txBody>
        </p:sp>
      </p:grpSp>
      <p:sp>
        <p:nvSpPr>
          <p:cNvPr id="67" name="Footer Placeholder 1"/>
          <p:cNvSpPr>
            <a:spLocks noGrp="1"/>
          </p:cNvSpPr>
          <p:nvPr>
            <p:ph type="ftr" sz="quarter" idx="10"/>
          </p:nvPr>
        </p:nvSpPr>
        <p:spPr>
          <a:xfrm>
            <a:off x="3124200" y="6245225"/>
            <a:ext cx="3124200" cy="476250"/>
          </a:xfrm>
        </p:spPr>
        <p:txBody>
          <a:bodyPr/>
          <a:lstStyle/>
          <a:p>
            <a:r>
              <a:rPr lang="en-US" dirty="0">
                <a:latin typeface="+mj-lt"/>
              </a:rPr>
              <a:t>Art of Multiprocessor Programming</a:t>
            </a:r>
          </a:p>
        </p:txBody>
      </p:sp>
    </p:spTree>
    <p:extLst>
      <p:ext uri="{BB962C8B-B14F-4D97-AF65-F5344CB8AC3E}">
        <p14:creationId xmlns:p14="http://schemas.microsoft.com/office/powerpoint/2010/main" val="1792546234"/>
      </p:ext>
    </p:extLst>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9" name="Slide Number Placeholder 3"/>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96ABD0D9-41B4-4FE6-8115-A1C2976128DE}" type="slidenum">
              <a:rPr lang="ar-SA" sz="1400">
                <a:latin typeface="Arial" panose="020B0604020202020204" pitchFamily="34" charset="0"/>
                <a:cs typeface="Arial" pitchFamily="34" charset="0"/>
              </a:rPr>
              <a:pPr algn="r" eaLnBrk="0" hangingPunct="0"/>
              <a:t>93</a:t>
            </a:fld>
            <a:endParaRPr lang="en-US" sz="1400" dirty="0">
              <a:latin typeface="Arial" panose="020B0604020202020204" pitchFamily="34" charset="0"/>
              <a:cs typeface="Arial" pitchFamily="34" charset="0"/>
            </a:endParaRPr>
          </a:p>
        </p:txBody>
      </p:sp>
      <p:sp>
        <p:nvSpPr>
          <p:cNvPr id="203780" name="Rectangle 2"/>
          <p:cNvSpPr>
            <a:spLocks noGrp="1" noChangeArrowheads="1"/>
          </p:cNvSpPr>
          <p:nvPr>
            <p:ph type="title" idx="4294967295"/>
          </p:nvPr>
        </p:nvSpPr>
        <p:spPr/>
        <p:txBody>
          <a:bodyPr/>
          <a:lstStyle/>
          <a:p>
            <a:r>
              <a:rPr lang="en-US"/>
              <a:t>To post a message</a:t>
            </a:r>
          </a:p>
        </p:txBody>
      </p:sp>
      <p:sp>
        <p:nvSpPr>
          <p:cNvPr id="203781" name="AutoShape 3"/>
          <p:cNvSpPr>
            <a:spLocks noChangeArrowheads="1"/>
          </p:cNvSpPr>
          <p:nvPr/>
        </p:nvSpPr>
        <p:spPr bwMode="auto">
          <a:xfrm>
            <a:off x="914400" y="2438400"/>
            <a:ext cx="7315200" cy="1828800"/>
          </a:xfrm>
          <a:prstGeom prst="roundRect">
            <a:avLst>
              <a:gd name="adj" fmla="val 16667"/>
            </a:avLst>
          </a:prstGeom>
          <a:solidFill>
            <a:schemeClr val="accent6">
              <a:lumMod val="20000"/>
              <a:lumOff val="80000"/>
            </a:schemeClr>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nvGrpSpPr>
          <p:cNvPr id="203794" name="Group 16"/>
          <p:cNvGrpSpPr>
            <a:grpSpLocks/>
          </p:cNvGrpSpPr>
          <p:nvPr/>
        </p:nvGrpSpPr>
        <p:grpSpPr bwMode="auto">
          <a:xfrm>
            <a:off x="1447800" y="2971800"/>
            <a:ext cx="2424113" cy="1524000"/>
            <a:chOff x="912" y="1872"/>
            <a:chExt cx="1527" cy="960"/>
          </a:xfrm>
        </p:grpSpPr>
        <p:grpSp>
          <p:nvGrpSpPr>
            <p:cNvPr id="203795" name="Group 17"/>
            <p:cNvGrpSpPr>
              <a:grpSpLocks/>
            </p:cNvGrpSpPr>
            <p:nvPr/>
          </p:nvGrpSpPr>
          <p:grpSpPr bwMode="auto">
            <a:xfrm>
              <a:off x="1152" y="2688"/>
              <a:ext cx="336" cy="144"/>
              <a:chOff x="1344" y="2304"/>
              <a:chExt cx="336" cy="144"/>
            </a:xfrm>
          </p:grpSpPr>
          <p:sp>
            <p:nvSpPr>
              <p:cNvPr id="203796" name="Line 18"/>
              <p:cNvSpPr>
                <a:spLocks noChangeShapeType="1"/>
              </p:cNvSpPr>
              <p:nvPr/>
            </p:nvSpPr>
            <p:spPr bwMode="auto">
              <a:xfrm>
                <a:off x="1344" y="2304"/>
                <a:ext cx="240" cy="144"/>
              </a:xfrm>
              <a:prstGeom prst="line">
                <a:avLst/>
              </a:prstGeom>
              <a:noFill/>
              <a:ln w="38100">
                <a:solidFill>
                  <a:schemeClr val="tx1"/>
                </a:solidFill>
                <a:round/>
                <a:headEnd/>
                <a:tailEnd/>
              </a:ln>
            </p:spPr>
            <p:txBody>
              <a:bodyPr wrap="none" anchor="ctr"/>
              <a:lstStyle/>
              <a:p>
                <a:endParaRPr lang="en-US" b="1">
                  <a:solidFill>
                    <a:srgbClr val="FFFF00"/>
                  </a:solidFill>
                </a:endParaRPr>
              </a:p>
            </p:txBody>
          </p:sp>
          <p:sp>
            <p:nvSpPr>
              <p:cNvPr id="203797" name="Oval 19"/>
              <p:cNvSpPr>
                <a:spLocks noChangeArrowheads="1"/>
              </p:cNvSpPr>
              <p:nvPr/>
            </p:nvSpPr>
            <p:spPr bwMode="auto">
              <a:xfrm>
                <a:off x="1488" y="2400"/>
                <a:ext cx="192" cy="48"/>
              </a:xfrm>
              <a:prstGeom prst="ellipse">
                <a:avLst/>
              </a:prstGeom>
              <a:solidFill>
                <a:srgbClr val="FFFF00"/>
              </a:solidFill>
              <a:ln w="38100">
                <a:solidFill>
                  <a:schemeClr val="tx1"/>
                </a:solidFill>
                <a:round/>
                <a:headEnd/>
                <a:tailEnd/>
              </a:ln>
            </p:spPr>
            <p:txBody>
              <a:bodyPr wrap="none" anchor="ctr"/>
              <a:lstStyle/>
              <a:p>
                <a:pPr algn="r" eaLnBrk="0" hangingPunct="0"/>
                <a:endParaRPr lang="en-US" sz="4400" b="1" dirty="0">
                  <a:solidFill>
                    <a:srgbClr val="FFFF00"/>
                  </a:solidFill>
                  <a:latin typeface="Arial" panose="020B0604020202020204" pitchFamily="34" charset="0"/>
                </a:endParaRPr>
              </a:p>
            </p:txBody>
          </p:sp>
        </p:grpSp>
        <p:grpSp>
          <p:nvGrpSpPr>
            <p:cNvPr id="203798" name="Group 20"/>
            <p:cNvGrpSpPr>
              <a:grpSpLocks/>
            </p:cNvGrpSpPr>
            <p:nvPr/>
          </p:nvGrpSpPr>
          <p:grpSpPr bwMode="auto">
            <a:xfrm>
              <a:off x="912" y="1872"/>
              <a:ext cx="375" cy="480"/>
              <a:chOff x="2304" y="3312"/>
              <a:chExt cx="375" cy="480"/>
            </a:xfrm>
          </p:grpSpPr>
          <p:sp>
            <p:nvSpPr>
              <p:cNvPr id="203799" name="Text Box 21"/>
              <p:cNvSpPr txBox="1">
                <a:spLocks noChangeArrowheads="1"/>
              </p:cNvSpPr>
              <p:nvPr/>
            </p:nvSpPr>
            <p:spPr bwMode="auto">
              <a:xfrm>
                <a:off x="2304" y="3312"/>
                <a:ext cx="336" cy="44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r>
                  <a:rPr lang="en-US" sz="4000" b="1" dirty="0">
                    <a:solidFill>
                      <a:srgbClr val="FFFF00"/>
                    </a:solidFill>
                    <a:latin typeface="Courier New" pitchFamily="49" charset="0"/>
                  </a:rPr>
                  <a:t>W</a:t>
                </a:r>
              </a:p>
            </p:txBody>
          </p:sp>
          <p:sp>
            <p:nvSpPr>
              <p:cNvPr id="203800" name="Text Box 22"/>
              <p:cNvSpPr txBox="1">
                <a:spLocks noChangeArrowheads="1"/>
              </p:cNvSpPr>
              <p:nvPr/>
            </p:nvSpPr>
            <p:spPr bwMode="auto">
              <a:xfrm>
                <a:off x="2496" y="3600"/>
                <a:ext cx="183" cy="192"/>
              </a:xfrm>
              <a:prstGeom prst="rect">
                <a:avLst/>
              </a:prstGeom>
              <a:noFill/>
              <a:ln w="9525">
                <a:noFill/>
                <a:miter lim="800000"/>
                <a:headEnd/>
                <a:tailEnd/>
              </a:ln>
            </p:spPr>
            <p:txBody>
              <a:bodyPr wrap="none">
                <a:spAutoFit/>
              </a:bodyPr>
              <a:lstStyle/>
              <a:p>
                <a:pPr algn="r" eaLnBrk="0" hangingPunct="0"/>
                <a:r>
                  <a:rPr lang="en-US" sz="1400" b="1" dirty="0">
                    <a:solidFill>
                      <a:srgbClr val="FFFF00"/>
                    </a:solidFill>
                    <a:latin typeface="Courier New" pitchFamily="49" charset="0"/>
                  </a:rPr>
                  <a:t>4</a:t>
                </a:r>
              </a:p>
            </p:txBody>
          </p:sp>
        </p:grpSp>
        <p:grpSp>
          <p:nvGrpSpPr>
            <p:cNvPr id="203801" name="Group 23"/>
            <p:cNvGrpSpPr>
              <a:grpSpLocks/>
            </p:cNvGrpSpPr>
            <p:nvPr/>
          </p:nvGrpSpPr>
          <p:grpSpPr bwMode="auto">
            <a:xfrm>
              <a:off x="1296" y="1872"/>
              <a:ext cx="375" cy="480"/>
              <a:chOff x="2304" y="3312"/>
              <a:chExt cx="375" cy="480"/>
            </a:xfrm>
          </p:grpSpPr>
          <p:sp>
            <p:nvSpPr>
              <p:cNvPr id="203802" name="Text Box 24"/>
              <p:cNvSpPr txBox="1">
                <a:spLocks noChangeArrowheads="1"/>
              </p:cNvSpPr>
              <p:nvPr/>
            </p:nvSpPr>
            <p:spPr bwMode="auto">
              <a:xfrm>
                <a:off x="2304" y="3312"/>
                <a:ext cx="336" cy="44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r>
                  <a:rPr lang="en-US" sz="4000" b="1" dirty="0">
                    <a:solidFill>
                      <a:srgbClr val="FFFF00"/>
                    </a:solidFill>
                    <a:latin typeface="Courier New" pitchFamily="49" charset="0"/>
                  </a:rPr>
                  <a:t>A</a:t>
                </a:r>
              </a:p>
            </p:txBody>
          </p:sp>
          <p:sp>
            <p:nvSpPr>
              <p:cNvPr id="203803" name="Text Box 25"/>
              <p:cNvSpPr txBox="1">
                <a:spLocks noChangeArrowheads="1"/>
              </p:cNvSpPr>
              <p:nvPr/>
            </p:nvSpPr>
            <p:spPr bwMode="auto">
              <a:xfrm>
                <a:off x="2496" y="3600"/>
                <a:ext cx="183" cy="192"/>
              </a:xfrm>
              <a:prstGeom prst="rect">
                <a:avLst/>
              </a:prstGeom>
              <a:noFill/>
              <a:ln w="9525">
                <a:noFill/>
                <a:miter lim="800000"/>
                <a:headEnd/>
                <a:tailEnd/>
              </a:ln>
            </p:spPr>
            <p:txBody>
              <a:bodyPr wrap="none">
                <a:spAutoFit/>
              </a:bodyPr>
              <a:lstStyle/>
              <a:p>
                <a:pPr algn="r" eaLnBrk="0" hangingPunct="0"/>
                <a:r>
                  <a:rPr lang="en-US" sz="1400" b="1" dirty="0">
                    <a:solidFill>
                      <a:srgbClr val="FFFF00"/>
                    </a:solidFill>
                    <a:latin typeface="Courier New" pitchFamily="49" charset="0"/>
                  </a:rPr>
                  <a:t>1</a:t>
                </a:r>
              </a:p>
            </p:txBody>
          </p:sp>
        </p:grpSp>
        <p:grpSp>
          <p:nvGrpSpPr>
            <p:cNvPr id="203804" name="Group 26"/>
            <p:cNvGrpSpPr>
              <a:grpSpLocks/>
            </p:cNvGrpSpPr>
            <p:nvPr/>
          </p:nvGrpSpPr>
          <p:grpSpPr bwMode="auto">
            <a:xfrm>
              <a:off x="1680" y="1872"/>
              <a:ext cx="375" cy="480"/>
              <a:chOff x="2304" y="3312"/>
              <a:chExt cx="375" cy="480"/>
            </a:xfrm>
          </p:grpSpPr>
          <p:sp>
            <p:nvSpPr>
              <p:cNvPr id="203805" name="Text Box 27"/>
              <p:cNvSpPr txBox="1">
                <a:spLocks noChangeArrowheads="1"/>
              </p:cNvSpPr>
              <p:nvPr/>
            </p:nvSpPr>
            <p:spPr bwMode="auto">
              <a:xfrm>
                <a:off x="2304" y="3312"/>
                <a:ext cx="336" cy="44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r>
                  <a:rPr lang="en-US" sz="4000" b="1" dirty="0">
                    <a:solidFill>
                      <a:srgbClr val="FFFF00"/>
                    </a:solidFill>
                    <a:latin typeface="Courier New" pitchFamily="49" charset="0"/>
                  </a:rPr>
                  <a:t>S</a:t>
                </a:r>
              </a:p>
            </p:txBody>
          </p:sp>
          <p:sp>
            <p:nvSpPr>
              <p:cNvPr id="203806" name="Text Box 28"/>
              <p:cNvSpPr txBox="1">
                <a:spLocks noChangeArrowheads="1"/>
              </p:cNvSpPr>
              <p:nvPr/>
            </p:nvSpPr>
            <p:spPr bwMode="auto">
              <a:xfrm>
                <a:off x="2496" y="3600"/>
                <a:ext cx="183" cy="192"/>
              </a:xfrm>
              <a:prstGeom prst="rect">
                <a:avLst/>
              </a:prstGeom>
              <a:noFill/>
              <a:ln w="9525">
                <a:noFill/>
                <a:miter lim="800000"/>
                <a:headEnd/>
                <a:tailEnd/>
              </a:ln>
            </p:spPr>
            <p:txBody>
              <a:bodyPr wrap="none">
                <a:spAutoFit/>
              </a:bodyPr>
              <a:lstStyle/>
              <a:p>
                <a:pPr algn="r" eaLnBrk="0" hangingPunct="0"/>
                <a:r>
                  <a:rPr lang="en-US" sz="1400" b="1" dirty="0">
                    <a:solidFill>
                      <a:srgbClr val="FFFF00"/>
                    </a:solidFill>
                    <a:latin typeface="Courier New" pitchFamily="49" charset="0"/>
                  </a:rPr>
                  <a:t>1</a:t>
                </a:r>
              </a:p>
            </p:txBody>
          </p:sp>
        </p:grpSp>
        <p:grpSp>
          <p:nvGrpSpPr>
            <p:cNvPr id="203807" name="Group 29"/>
            <p:cNvGrpSpPr>
              <a:grpSpLocks/>
            </p:cNvGrpSpPr>
            <p:nvPr/>
          </p:nvGrpSpPr>
          <p:grpSpPr bwMode="auto">
            <a:xfrm>
              <a:off x="2064" y="1872"/>
              <a:ext cx="375" cy="480"/>
              <a:chOff x="2304" y="3312"/>
              <a:chExt cx="375" cy="480"/>
            </a:xfrm>
          </p:grpSpPr>
          <p:sp>
            <p:nvSpPr>
              <p:cNvPr id="203808" name="Text Box 30"/>
              <p:cNvSpPr txBox="1">
                <a:spLocks noChangeArrowheads="1"/>
              </p:cNvSpPr>
              <p:nvPr/>
            </p:nvSpPr>
            <p:spPr bwMode="auto">
              <a:xfrm>
                <a:off x="2304" y="3312"/>
                <a:ext cx="336" cy="44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r>
                  <a:rPr lang="en-US" sz="4000" b="1" dirty="0">
                    <a:solidFill>
                      <a:srgbClr val="FFFF00"/>
                    </a:solidFill>
                    <a:latin typeface="Courier New" pitchFamily="49" charset="0"/>
                  </a:rPr>
                  <a:t>H</a:t>
                </a:r>
              </a:p>
            </p:txBody>
          </p:sp>
          <p:sp>
            <p:nvSpPr>
              <p:cNvPr id="203809" name="Text Box 31"/>
              <p:cNvSpPr txBox="1">
                <a:spLocks noChangeArrowheads="1"/>
              </p:cNvSpPr>
              <p:nvPr/>
            </p:nvSpPr>
            <p:spPr bwMode="auto">
              <a:xfrm>
                <a:off x="2496" y="3600"/>
                <a:ext cx="183" cy="192"/>
              </a:xfrm>
              <a:prstGeom prst="rect">
                <a:avLst/>
              </a:prstGeom>
              <a:noFill/>
              <a:ln w="9525">
                <a:noFill/>
                <a:miter lim="800000"/>
                <a:headEnd/>
                <a:tailEnd/>
              </a:ln>
            </p:spPr>
            <p:txBody>
              <a:bodyPr wrap="none">
                <a:spAutoFit/>
              </a:bodyPr>
              <a:lstStyle/>
              <a:p>
                <a:pPr algn="r" eaLnBrk="0" hangingPunct="0"/>
                <a:r>
                  <a:rPr lang="en-US" sz="1400" b="1" dirty="0">
                    <a:solidFill>
                      <a:srgbClr val="FFFF00"/>
                    </a:solidFill>
                    <a:latin typeface="Courier New" pitchFamily="49" charset="0"/>
                  </a:rPr>
                  <a:t>4</a:t>
                </a:r>
              </a:p>
            </p:txBody>
          </p:sp>
        </p:grpSp>
      </p:grpSp>
      <p:grpSp>
        <p:nvGrpSpPr>
          <p:cNvPr id="203810" name="Group 32"/>
          <p:cNvGrpSpPr>
            <a:grpSpLocks/>
          </p:cNvGrpSpPr>
          <p:nvPr/>
        </p:nvGrpSpPr>
        <p:grpSpPr bwMode="auto">
          <a:xfrm>
            <a:off x="6096000" y="2971800"/>
            <a:ext cx="1814513" cy="1524000"/>
            <a:chOff x="3840" y="1872"/>
            <a:chExt cx="1143" cy="960"/>
          </a:xfrm>
        </p:grpSpPr>
        <p:grpSp>
          <p:nvGrpSpPr>
            <p:cNvPr id="203811" name="Group 33"/>
            <p:cNvGrpSpPr>
              <a:grpSpLocks/>
            </p:cNvGrpSpPr>
            <p:nvPr/>
          </p:nvGrpSpPr>
          <p:grpSpPr bwMode="auto">
            <a:xfrm>
              <a:off x="4560" y="2688"/>
              <a:ext cx="336" cy="144"/>
              <a:chOff x="1344" y="2304"/>
              <a:chExt cx="336" cy="144"/>
            </a:xfrm>
          </p:grpSpPr>
          <p:sp>
            <p:nvSpPr>
              <p:cNvPr id="203812" name="Line 34"/>
              <p:cNvSpPr>
                <a:spLocks noChangeShapeType="1"/>
              </p:cNvSpPr>
              <p:nvPr/>
            </p:nvSpPr>
            <p:spPr bwMode="auto">
              <a:xfrm>
                <a:off x="1344" y="2304"/>
                <a:ext cx="240" cy="144"/>
              </a:xfrm>
              <a:prstGeom prst="line">
                <a:avLst/>
              </a:prstGeom>
              <a:noFill/>
              <a:ln w="38100">
                <a:solidFill>
                  <a:schemeClr val="tx1"/>
                </a:solidFill>
                <a:round/>
                <a:headEnd/>
                <a:tailEnd/>
              </a:ln>
            </p:spPr>
            <p:txBody>
              <a:bodyPr wrap="none" anchor="ctr"/>
              <a:lstStyle/>
              <a:p>
                <a:endParaRPr lang="en-US" b="1"/>
              </a:p>
            </p:txBody>
          </p:sp>
          <p:sp>
            <p:nvSpPr>
              <p:cNvPr id="203813" name="Oval 35"/>
              <p:cNvSpPr>
                <a:spLocks noChangeArrowheads="1"/>
              </p:cNvSpPr>
              <p:nvPr/>
            </p:nvSpPr>
            <p:spPr bwMode="auto">
              <a:xfrm>
                <a:off x="1488" y="2400"/>
                <a:ext cx="192" cy="48"/>
              </a:xfrm>
              <a:prstGeom prst="ellipse">
                <a:avLst/>
              </a:prstGeom>
              <a:solidFill>
                <a:srgbClr val="FFFF00"/>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203814" name="Group 36"/>
            <p:cNvGrpSpPr>
              <a:grpSpLocks/>
            </p:cNvGrpSpPr>
            <p:nvPr/>
          </p:nvGrpSpPr>
          <p:grpSpPr bwMode="auto">
            <a:xfrm>
              <a:off x="4224" y="1872"/>
              <a:ext cx="375" cy="480"/>
              <a:chOff x="2304" y="3312"/>
              <a:chExt cx="375" cy="480"/>
            </a:xfrm>
          </p:grpSpPr>
          <p:sp>
            <p:nvSpPr>
              <p:cNvPr id="203815" name="Text Box 37"/>
              <p:cNvSpPr txBox="1">
                <a:spLocks noChangeArrowheads="1"/>
              </p:cNvSpPr>
              <p:nvPr/>
            </p:nvSpPr>
            <p:spPr bwMode="auto">
              <a:xfrm>
                <a:off x="2304" y="3312"/>
                <a:ext cx="336" cy="44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r>
                  <a:rPr lang="en-US" sz="4000" b="1" dirty="0">
                    <a:solidFill>
                      <a:srgbClr val="FFFF00"/>
                    </a:solidFill>
                    <a:latin typeface="Courier New" pitchFamily="49" charset="0"/>
                  </a:rPr>
                  <a:t>A</a:t>
                </a:r>
              </a:p>
            </p:txBody>
          </p:sp>
          <p:sp>
            <p:nvSpPr>
              <p:cNvPr id="203816" name="Text Box 38"/>
              <p:cNvSpPr txBox="1">
                <a:spLocks noChangeArrowheads="1"/>
              </p:cNvSpPr>
              <p:nvPr/>
            </p:nvSpPr>
            <p:spPr bwMode="auto">
              <a:xfrm>
                <a:off x="2496" y="3600"/>
                <a:ext cx="183" cy="192"/>
              </a:xfrm>
              <a:prstGeom prst="rect">
                <a:avLst/>
              </a:prstGeom>
              <a:noFill/>
              <a:ln w="9525">
                <a:noFill/>
                <a:miter lim="800000"/>
                <a:headEnd/>
                <a:tailEnd/>
              </a:ln>
            </p:spPr>
            <p:txBody>
              <a:bodyPr wrap="none">
                <a:spAutoFit/>
              </a:bodyPr>
              <a:lstStyle/>
              <a:p>
                <a:pPr algn="r" eaLnBrk="0" hangingPunct="0"/>
                <a:r>
                  <a:rPr lang="en-US" sz="1400" b="1" dirty="0">
                    <a:solidFill>
                      <a:srgbClr val="0000FF"/>
                    </a:solidFill>
                    <a:latin typeface="Courier New" pitchFamily="49" charset="0"/>
                  </a:rPr>
                  <a:t>1</a:t>
                </a:r>
              </a:p>
            </p:txBody>
          </p:sp>
        </p:grpSp>
        <p:grpSp>
          <p:nvGrpSpPr>
            <p:cNvPr id="203817" name="Group 39"/>
            <p:cNvGrpSpPr>
              <a:grpSpLocks/>
            </p:cNvGrpSpPr>
            <p:nvPr/>
          </p:nvGrpSpPr>
          <p:grpSpPr bwMode="auto">
            <a:xfrm>
              <a:off x="3840" y="1872"/>
              <a:ext cx="375" cy="480"/>
              <a:chOff x="2304" y="3312"/>
              <a:chExt cx="375" cy="480"/>
            </a:xfrm>
          </p:grpSpPr>
          <p:sp>
            <p:nvSpPr>
              <p:cNvPr id="203818" name="Text Box 40"/>
              <p:cNvSpPr txBox="1">
                <a:spLocks noChangeArrowheads="1"/>
              </p:cNvSpPr>
              <p:nvPr/>
            </p:nvSpPr>
            <p:spPr bwMode="auto">
              <a:xfrm>
                <a:off x="2304" y="3312"/>
                <a:ext cx="336" cy="44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r>
                  <a:rPr lang="en-US" sz="4000" b="1" dirty="0">
                    <a:solidFill>
                      <a:srgbClr val="FFFF00"/>
                    </a:solidFill>
                    <a:latin typeface="Courier New" pitchFamily="49" charset="0"/>
                  </a:rPr>
                  <a:t>C</a:t>
                </a:r>
              </a:p>
            </p:txBody>
          </p:sp>
          <p:sp>
            <p:nvSpPr>
              <p:cNvPr id="203819" name="Text Box 41"/>
              <p:cNvSpPr txBox="1">
                <a:spLocks noChangeArrowheads="1"/>
              </p:cNvSpPr>
              <p:nvPr/>
            </p:nvSpPr>
            <p:spPr bwMode="auto">
              <a:xfrm>
                <a:off x="2496" y="3600"/>
                <a:ext cx="183" cy="192"/>
              </a:xfrm>
              <a:prstGeom prst="rect">
                <a:avLst/>
              </a:prstGeom>
              <a:noFill/>
              <a:ln w="9525">
                <a:noFill/>
                <a:miter lim="800000"/>
                <a:headEnd/>
                <a:tailEnd/>
              </a:ln>
            </p:spPr>
            <p:txBody>
              <a:bodyPr wrap="none">
                <a:spAutoFit/>
              </a:bodyPr>
              <a:lstStyle/>
              <a:p>
                <a:pPr algn="r" eaLnBrk="0" hangingPunct="0"/>
                <a:r>
                  <a:rPr lang="en-US" sz="1400" b="1" dirty="0">
                    <a:solidFill>
                      <a:srgbClr val="0000FF"/>
                    </a:solidFill>
                    <a:latin typeface="Courier New" pitchFamily="49" charset="0"/>
                  </a:rPr>
                  <a:t>3</a:t>
                </a:r>
              </a:p>
            </p:txBody>
          </p:sp>
        </p:grpSp>
        <p:grpSp>
          <p:nvGrpSpPr>
            <p:cNvPr id="203820" name="Group 42"/>
            <p:cNvGrpSpPr>
              <a:grpSpLocks/>
            </p:cNvGrpSpPr>
            <p:nvPr/>
          </p:nvGrpSpPr>
          <p:grpSpPr bwMode="auto">
            <a:xfrm>
              <a:off x="4608" y="1872"/>
              <a:ext cx="375" cy="480"/>
              <a:chOff x="2304" y="3312"/>
              <a:chExt cx="375" cy="480"/>
            </a:xfrm>
          </p:grpSpPr>
          <p:sp>
            <p:nvSpPr>
              <p:cNvPr id="203821" name="Text Box 43"/>
              <p:cNvSpPr txBox="1">
                <a:spLocks noChangeArrowheads="1"/>
              </p:cNvSpPr>
              <p:nvPr/>
            </p:nvSpPr>
            <p:spPr bwMode="auto">
              <a:xfrm>
                <a:off x="2304" y="3312"/>
                <a:ext cx="336" cy="44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r>
                  <a:rPr lang="en-US" sz="4000" b="1" dirty="0">
                    <a:solidFill>
                      <a:srgbClr val="FFFF00"/>
                    </a:solidFill>
                    <a:latin typeface="Courier New" pitchFamily="49" charset="0"/>
                  </a:rPr>
                  <a:t>R</a:t>
                </a:r>
              </a:p>
            </p:txBody>
          </p:sp>
          <p:sp>
            <p:nvSpPr>
              <p:cNvPr id="203822" name="Text Box 44"/>
              <p:cNvSpPr txBox="1">
                <a:spLocks noChangeArrowheads="1"/>
              </p:cNvSpPr>
              <p:nvPr/>
            </p:nvSpPr>
            <p:spPr bwMode="auto">
              <a:xfrm>
                <a:off x="2496" y="3600"/>
                <a:ext cx="183" cy="192"/>
              </a:xfrm>
              <a:prstGeom prst="rect">
                <a:avLst/>
              </a:prstGeom>
              <a:noFill/>
              <a:ln w="9525">
                <a:noFill/>
                <a:miter lim="800000"/>
                <a:headEnd/>
                <a:tailEnd/>
              </a:ln>
            </p:spPr>
            <p:txBody>
              <a:bodyPr wrap="none">
                <a:spAutoFit/>
              </a:bodyPr>
              <a:lstStyle/>
              <a:p>
                <a:pPr algn="r" eaLnBrk="0" hangingPunct="0"/>
                <a:r>
                  <a:rPr lang="en-US" sz="1400" b="1" dirty="0">
                    <a:solidFill>
                      <a:srgbClr val="FFFF00"/>
                    </a:solidFill>
                    <a:latin typeface="Courier New" pitchFamily="49" charset="0"/>
                  </a:rPr>
                  <a:t>1</a:t>
                </a:r>
              </a:p>
            </p:txBody>
          </p:sp>
        </p:grpSp>
      </p:grpSp>
      <p:grpSp>
        <p:nvGrpSpPr>
          <p:cNvPr id="203823" name="Group 45"/>
          <p:cNvGrpSpPr>
            <a:grpSpLocks/>
          </p:cNvGrpSpPr>
          <p:nvPr/>
        </p:nvGrpSpPr>
        <p:grpSpPr bwMode="auto">
          <a:xfrm>
            <a:off x="4070350" y="2971800"/>
            <a:ext cx="1828800" cy="762000"/>
            <a:chOff x="2592" y="1872"/>
            <a:chExt cx="1152" cy="480"/>
          </a:xfrm>
        </p:grpSpPr>
        <p:grpSp>
          <p:nvGrpSpPr>
            <p:cNvPr id="203824" name="Group 46"/>
            <p:cNvGrpSpPr>
              <a:grpSpLocks/>
            </p:cNvGrpSpPr>
            <p:nvPr/>
          </p:nvGrpSpPr>
          <p:grpSpPr bwMode="auto">
            <a:xfrm>
              <a:off x="2592" y="1872"/>
              <a:ext cx="375" cy="480"/>
              <a:chOff x="2304" y="3312"/>
              <a:chExt cx="375" cy="480"/>
            </a:xfrm>
          </p:grpSpPr>
          <p:sp>
            <p:nvSpPr>
              <p:cNvPr id="203825" name="Text Box 47"/>
              <p:cNvSpPr txBox="1">
                <a:spLocks noChangeArrowheads="1"/>
              </p:cNvSpPr>
              <p:nvPr/>
            </p:nvSpPr>
            <p:spPr bwMode="auto">
              <a:xfrm>
                <a:off x="2304" y="3312"/>
                <a:ext cx="336" cy="44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r>
                  <a:rPr lang="en-US" sz="4000" b="1" dirty="0">
                    <a:solidFill>
                      <a:srgbClr val="FFFF00"/>
                    </a:solidFill>
                    <a:latin typeface="Courier New" pitchFamily="49" charset="0"/>
                  </a:rPr>
                  <a:t>T</a:t>
                </a:r>
              </a:p>
            </p:txBody>
          </p:sp>
          <p:sp>
            <p:nvSpPr>
              <p:cNvPr id="203826" name="Text Box 48"/>
              <p:cNvSpPr txBox="1">
                <a:spLocks noChangeArrowheads="1"/>
              </p:cNvSpPr>
              <p:nvPr/>
            </p:nvSpPr>
            <p:spPr bwMode="auto">
              <a:xfrm>
                <a:off x="2496" y="3600"/>
                <a:ext cx="183" cy="192"/>
              </a:xfrm>
              <a:prstGeom prst="rect">
                <a:avLst/>
              </a:prstGeom>
              <a:noFill/>
              <a:ln w="9525">
                <a:noFill/>
                <a:miter lim="800000"/>
                <a:headEnd/>
                <a:tailEnd/>
              </a:ln>
            </p:spPr>
            <p:txBody>
              <a:bodyPr wrap="none">
                <a:spAutoFit/>
              </a:bodyPr>
              <a:lstStyle/>
              <a:p>
                <a:pPr algn="r" eaLnBrk="0" hangingPunct="0"/>
                <a:r>
                  <a:rPr lang="en-US" sz="1400" b="1" dirty="0">
                    <a:solidFill>
                      <a:srgbClr val="FFFF00"/>
                    </a:solidFill>
                    <a:latin typeface="Courier New" pitchFamily="49" charset="0"/>
                  </a:rPr>
                  <a:t>1</a:t>
                </a:r>
              </a:p>
            </p:txBody>
          </p:sp>
        </p:grpSp>
        <p:grpSp>
          <p:nvGrpSpPr>
            <p:cNvPr id="203827" name="Group 49"/>
            <p:cNvGrpSpPr>
              <a:grpSpLocks/>
            </p:cNvGrpSpPr>
            <p:nvPr/>
          </p:nvGrpSpPr>
          <p:grpSpPr bwMode="auto">
            <a:xfrm>
              <a:off x="2976" y="1872"/>
              <a:ext cx="375" cy="480"/>
              <a:chOff x="2304" y="3312"/>
              <a:chExt cx="375" cy="480"/>
            </a:xfrm>
          </p:grpSpPr>
          <p:sp>
            <p:nvSpPr>
              <p:cNvPr id="203828" name="Text Box 50"/>
              <p:cNvSpPr txBox="1">
                <a:spLocks noChangeArrowheads="1"/>
              </p:cNvSpPr>
              <p:nvPr/>
            </p:nvSpPr>
            <p:spPr bwMode="auto">
              <a:xfrm>
                <a:off x="2304" y="3312"/>
                <a:ext cx="336" cy="44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r>
                  <a:rPr lang="en-US" sz="4000" b="1" dirty="0">
                    <a:solidFill>
                      <a:srgbClr val="FFFF00"/>
                    </a:solidFill>
                    <a:latin typeface="Courier New" pitchFamily="49" charset="0"/>
                  </a:rPr>
                  <a:t>H</a:t>
                </a:r>
              </a:p>
            </p:txBody>
          </p:sp>
          <p:sp>
            <p:nvSpPr>
              <p:cNvPr id="203829" name="Text Box 51"/>
              <p:cNvSpPr txBox="1">
                <a:spLocks noChangeArrowheads="1"/>
              </p:cNvSpPr>
              <p:nvPr/>
            </p:nvSpPr>
            <p:spPr bwMode="auto">
              <a:xfrm>
                <a:off x="2496" y="3600"/>
                <a:ext cx="183" cy="192"/>
              </a:xfrm>
              <a:prstGeom prst="rect">
                <a:avLst/>
              </a:prstGeom>
              <a:noFill/>
              <a:ln w="9525">
                <a:noFill/>
                <a:miter lim="800000"/>
                <a:headEnd/>
                <a:tailEnd/>
              </a:ln>
            </p:spPr>
            <p:txBody>
              <a:bodyPr wrap="none">
                <a:spAutoFit/>
              </a:bodyPr>
              <a:lstStyle/>
              <a:p>
                <a:pPr algn="r" eaLnBrk="0" hangingPunct="0"/>
                <a:r>
                  <a:rPr lang="en-US" sz="1400" b="1" dirty="0">
                    <a:solidFill>
                      <a:srgbClr val="FFFF00"/>
                    </a:solidFill>
                    <a:latin typeface="Courier New" pitchFamily="49" charset="0"/>
                  </a:rPr>
                  <a:t>4</a:t>
                </a:r>
              </a:p>
            </p:txBody>
          </p:sp>
        </p:grpSp>
        <p:grpSp>
          <p:nvGrpSpPr>
            <p:cNvPr id="203830" name="Group 52"/>
            <p:cNvGrpSpPr>
              <a:grpSpLocks/>
            </p:cNvGrpSpPr>
            <p:nvPr/>
          </p:nvGrpSpPr>
          <p:grpSpPr bwMode="auto">
            <a:xfrm>
              <a:off x="3369" y="1872"/>
              <a:ext cx="375" cy="480"/>
              <a:chOff x="2304" y="3312"/>
              <a:chExt cx="375" cy="480"/>
            </a:xfrm>
          </p:grpSpPr>
          <p:sp>
            <p:nvSpPr>
              <p:cNvPr id="203831" name="Text Box 53"/>
              <p:cNvSpPr txBox="1">
                <a:spLocks noChangeArrowheads="1"/>
              </p:cNvSpPr>
              <p:nvPr/>
            </p:nvSpPr>
            <p:spPr bwMode="auto">
              <a:xfrm>
                <a:off x="2304" y="3312"/>
                <a:ext cx="336" cy="44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r>
                  <a:rPr lang="en-US" sz="4000" b="1" dirty="0">
                    <a:solidFill>
                      <a:srgbClr val="FFFF00"/>
                    </a:solidFill>
                    <a:latin typeface="Courier New" pitchFamily="49" charset="0"/>
                  </a:rPr>
                  <a:t>E</a:t>
                </a:r>
              </a:p>
            </p:txBody>
          </p:sp>
          <p:sp>
            <p:nvSpPr>
              <p:cNvPr id="203832" name="Text Box 54"/>
              <p:cNvSpPr txBox="1">
                <a:spLocks noChangeArrowheads="1"/>
              </p:cNvSpPr>
              <p:nvPr/>
            </p:nvSpPr>
            <p:spPr bwMode="auto">
              <a:xfrm>
                <a:off x="2496" y="3600"/>
                <a:ext cx="183" cy="192"/>
              </a:xfrm>
              <a:prstGeom prst="rect">
                <a:avLst/>
              </a:prstGeom>
              <a:noFill/>
              <a:ln w="9525">
                <a:noFill/>
                <a:miter lim="800000"/>
                <a:headEnd/>
                <a:tailEnd/>
              </a:ln>
            </p:spPr>
            <p:txBody>
              <a:bodyPr wrap="none">
                <a:spAutoFit/>
              </a:bodyPr>
              <a:lstStyle/>
              <a:p>
                <a:pPr algn="r" eaLnBrk="0" hangingPunct="0"/>
                <a:r>
                  <a:rPr lang="en-US" sz="1400" b="1" dirty="0">
                    <a:solidFill>
                      <a:srgbClr val="FFFF00"/>
                    </a:solidFill>
                    <a:latin typeface="Courier New" pitchFamily="49" charset="0"/>
                  </a:rPr>
                  <a:t>1</a:t>
                </a:r>
              </a:p>
            </p:txBody>
          </p:sp>
        </p:grpSp>
      </p:grpSp>
      <p:sp>
        <p:nvSpPr>
          <p:cNvPr id="203833" name="AutoShape 55"/>
          <p:cNvSpPr>
            <a:spLocks noChangeArrowheads="1"/>
          </p:cNvSpPr>
          <p:nvPr/>
        </p:nvSpPr>
        <p:spPr bwMode="auto">
          <a:xfrm>
            <a:off x="2667000" y="4724400"/>
            <a:ext cx="1295400" cy="609600"/>
          </a:xfrm>
          <a:prstGeom prst="cloudCallout">
            <a:avLst>
              <a:gd name="adj1" fmla="val -72319"/>
              <a:gd name="adj2" fmla="val 27083"/>
            </a:avLst>
          </a:prstGeom>
          <a:noFill/>
          <a:ln w="9525">
            <a:solidFill>
              <a:srgbClr val="FF0000"/>
            </a:solidFill>
            <a:round/>
            <a:headEnd/>
            <a:tailEnd/>
          </a:ln>
        </p:spPr>
        <p:txBody>
          <a:bodyPr anchor="ctr"/>
          <a:lstStyle/>
          <a:p>
            <a:pPr algn="ctr" eaLnBrk="0" hangingPunct="0"/>
            <a:r>
              <a:rPr lang="en-US" dirty="0">
                <a:solidFill>
                  <a:srgbClr val="FFFF00"/>
                </a:solidFill>
                <a:latin typeface="+mj-lt"/>
              </a:rPr>
              <a:t>whew</a:t>
            </a:r>
          </a:p>
        </p:txBody>
      </p:sp>
      <p:grpSp>
        <p:nvGrpSpPr>
          <p:cNvPr id="203834" name="Group 56"/>
          <p:cNvGrpSpPr>
            <a:grpSpLocks/>
          </p:cNvGrpSpPr>
          <p:nvPr/>
        </p:nvGrpSpPr>
        <p:grpSpPr bwMode="auto">
          <a:xfrm>
            <a:off x="3705225" y="4267200"/>
            <a:ext cx="533400" cy="228600"/>
            <a:chOff x="1344" y="2304"/>
            <a:chExt cx="336" cy="144"/>
          </a:xfrm>
        </p:grpSpPr>
        <p:sp>
          <p:nvSpPr>
            <p:cNvPr id="203835" name="Line 57"/>
            <p:cNvSpPr>
              <a:spLocks noChangeShapeType="1"/>
            </p:cNvSpPr>
            <p:nvPr/>
          </p:nvSpPr>
          <p:spPr bwMode="auto">
            <a:xfrm>
              <a:off x="1344" y="2304"/>
              <a:ext cx="240" cy="144"/>
            </a:xfrm>
            <a:prstGeom prst="line">
              <a:avLst/>
            </a:prstGeom>
            <a:noFill/>
            <a:ln w="38100">
              <a:solidFill>
                <a:schemeClr val="tx1"/>
              </a:solidFill>
              <a:round/>
              <a:headEnd/>
              <a:tailEnd/>
            </a:ln>
          </p:spPr>
          <p:txBody>
            <a:bodyPr wrap="none" anchor="ctr"/>
            <a:lstStyle/>
            <a:p>
              <a:endParaRPr lang="en-US" b="1"/>
            </a:p>
          </p:txBody>
        </p:sp>
        <p:sp>
          <p:nvSpPr>
            <p:cNvPr id="203836" name="Oval 58"/>
            <p:cNvSpPr>
              <a:spLocks noChangeArrowheads="1"/>
            </p:cNvSpPr>
            <p:nvPr/>
          </p:nvSpPr>
          <p:spPr bwMode="auto">
            <a:xfrm>
              <a:off x="1488" y="2400"/>
              <a:ext cx="192" cy="48"/>
            </a:xfrm>
            <a:prstGeom prst="ellipse">
              <a:avLst/>
            </a:prstGeom>
            <a:solidFill>
              <a:srgbClr val="FFFF00"/>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203837" name="Group 59"/>
          <p:cNvGrpSpPr>
            <a:grpSpLocks/>
          </p:cNvGrpSpPr>
          <p:nvPr/>
        </p:nvGrpSpPr>
        <p:grpSpPr bwMode="auto">
          <a:xfrm>
            <a:off x="5730875" y="4267200"/>
            <a:ext cx="533400" cy="228600"/>
            <a:chOff x="1344" y="2304"/>
            <a:chExt cx="336" cy="144"/>
          </a:xfrm>
        </p:grpSpPr>
        <p:sp>
          <p:nvSpPr>
            <p:cNvPr id="203838" name="Line 60"/>
            <p:cNvSpPr>
              <a:spLocks noChangeShapeType="1"/>
            </p:cNvSpPr>
            <p:nvPr/>
          </p:nvSpPr>
          <p:spPr bwMode="auto">
            <a:xfrm>
              <a:off x="1344" y="2304"/>
              <a:ext cx="240" cy="144"/>
            </a:xfrm>
            <a:prstGeom prst="line">
              <a:avLst/>
            </a:prstGeom>
            <a:noFill/>
            <a:ln w="38100">
              <a:solidFill>
                <a:schemeClr val="tx1"/>
              </a:solidFill>
              <a:round/>
              <a:headEnd/>
              <a:tailEnd/>
            </a:ln>
          </p:spPr>
          <p:txBody>
            <a:bodyPr wrap="none" anchor="ctr"/>
            <a:lstStyle/>
            <a:p>
              <a:endParaRPr lang="en-US" b="1"/>
            </a:p>
          </p:txBody>
        </p:sp>
        <p:sp>
          <p:nvSpPr>
            <p:cNvPr id="203839" name="Oval 61"/>
            <p:cNvSpPr>
              <a:spLocks noChangeArrowheads="1"/>
            </p:cNvSpPr>
            <p:nvPr/>
          </p:nvSpPr>
          <p:spPr bwMode="auto">
            <a:xfrm>
              <a:off x="1488" y="2400"/>
              <a:ext cx="192" cy="48"/>
            </a:xfrm>
            <a:prstGeom prst="ellipse">
              <a:avLst/>
            </a:prstGeom>
            <a:solidFill>
              <a:srgbClr val="FFFF00"/>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64" name="Footer Placeholder 1"/>
          <p:cNvSpPr>
            <a:spLocks noGrp="1"/>
          </p:cNvSpPr>
          <p:nvPr>
            <p:ph type="ftr" sz="quarter" idx="10"/>
          </p:nvPr>
        </p:nvSpPr>
        <p:spPr>
          <a:xfrm>
            <a:off x="3124200" y="6245225"/>
            <a:ext cx="3124200" cy="476250"/>
          </a:xfrm>
        </p:spPr>
        <p:txBody>
          <a:bodyPr/>
          <a:lstStyle/>
          <a:p>
            <a:r>
              <a:rPr lang="en-US" dirty="0">
                <a:latin typeface="+mj-lt"/>
              </a:rPr>
              <a:t>Art of Multiprocessor Programming</a:t>
            </a:r>
          </a:p>
        </p:txBody>
      </p:sp>
      <p:grpSp>
        <p:nvGrpSpPr>
          <p:cNvPr id="2" name="Group 1">
            <a:extLst>
              <a:ext uri="{FF2B5EF4-FFF2-40B4-BE49-F238E27FC236}">
                <a16:creationId xmlns:a16="http://schemas.microsoft.com/office/drawing/2014/main" id="{F1C04138-9C6A-75CF-C463-B9DE5DEE1556}"/>
              </a:ext>
            </a:extLst>
          </p:cNvPr>
          <p:cNvGrpSpPr/>
          <p:nvPr/>
        </p:nvGrpSpPr>
        <p:grpSpPr>
          <a:xfrm flipH="1">
            <a:off x="793750" y="4762500"/>
            <a:ext cx="1447800" cy="1295400"/>
            <a:chOff x="806658" y="2067820"/>
            <a:chExt cx="1447800" cy="1295400"/>
          </a:xfrm>
        </p:grpSpPr>
        <p:grpSp>
          <p:nvGrpSpPr>
            <p:cNvPr id="3" name="Group 2">
              <a:extLst>
                <a:ext uri="{FF2B5EF4-FFF2-40B4-BE49-F238E27FC236}">
                  <a16:creationId xmlns:a16="http://schemas.microsoft.com/office/drawing/2014/main" id="{9CFDA72A-632C-0835-AD09-8D06C06678DB}"/>
                </a:ext>
              </a:extLst>
            </p:cNvPr>
            <p:cNvGrpSpPr/>
            <p:nvPr/>
          </p:nvGrpSpPr>
          <p:grpSpPr>
            <a:xfrm>
              <a:off x="806658" y="2067820"/>
              <a:ext cx="1447800" cy="1295400"/>
              <a:chOff x="849313" y="2286000"/>
              <a:chExt cx="1447800" cy="1295400"/>
            </a:xfrm>
            <a:effectLst>
              <a:glow rad="228600">
                <a:schemeClr val="accent3">
                  <a:satMod val="175000"/>
                  <a:alpha val="40000"/>
                </a:schemeClr>
              </a:glow>
            </a:effectLst>
          </p:grpSpPr>
          <p:sp>
            <p:nvSpPr>
              <p:cNvPr id="5" name="Freeform 4">
                <a:extLst>
                  <a:ext uri="{FF2B5EF4-FFF2-40B4-BE49-F238E27FC236}">
                    <a16:creationId xmlns:a16="http://schemas.microsoft.com/office/drawing/2014/main" id="{C874FE03-AE02-03F5-9CF7-4B47667D8A57}"/>
                  </a:ext>
                </a:extLst>
              </p:cNvPr>
              <p:cNvSpPr>
                <a:spLocks/>
              </p:cNvSpPr>
              <p:nvPr/>
            </p:nvSpPr>
            <p:spPr bwMode="auto">
              <a:xfrm>
                <a:off x="2068513" y="26670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6" name="Freeform 5">
                <a:extLst>
                  <a:ext uri="{FF2B5EF4-FFF2-40B4-BE49-F238E27FC236}">
                    <a16:creationId xmlns:a16="http://schemas.microsoft.com/office/drawing/2014/main" id="{F19781EB-ADDD-BA96-0060-515BCFB390C8}"/>
                  </a:ext>
                </a:extLst>
              </p:cNvPr>
              <p:cNvSpPr>
                <a:spLocks/>
              </p:cNvSpPr>
              <p:nvPr/>
            </p:nvSpPr>
            <p:spPr bwMode="auto">
              <a:xfrm>
                <a:off x="1839913" y="25146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7" name="Freeform 6">
                <a:extLst>
                  <a:ext uri="{FF2B5EF4-FFF2-40B4-BE49-F238E27FC236}">
                    <a16:creationId xmlns:a16="http://schemas.microsoft.com/office/drawing/2014/main" id="{8282925A-5161-8F77-C75B-4E9687B30F86}"/>
                  </a:ext>
                </a:extLst>
              </p:cNvPr>
              <p:cNvSpPr>
                <a:spLocks/>
              </p:cNvSpPr>
              <p:nvPr/>
            </p:nvSpPr>
            <p:spPr bwMode="auto">
              <a:xfrm>
                <a:off x="1611313" y="23622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8" name="Freeform 7">
                <a:extLst>
                  <a:ext uri="{FF2B5EF4-FFF2-40B4-BE49-F238E27FC236}">
                    <a16:creationId xmlns:a16="http://schemas.microsoft.com/office/drawing/2014/main" id="{45334D15-C889-E5B5-405C-96BEF225C1C0}"/>
                  </a:ext>
                </a:extLst>
              </p:cNvPr>
              <p:cNvSpPr>
                <a:spLocks/>
              </p:cNvSpPr>
              <p:nvPr/>
            </p:nvSpPr>
            <p:spPr bwMode="auto">
              <a:xfrm>
                <a:off x="1382713" y="2286000"/>
                <a:ext cx="228600" cy="457200"/>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9" name="Freeform 8">
                <a:extLst>
                  <a:ext uri="{FF2B5EF4-FFF2-40B4-BE49-F238E27FC236}">
                    <a16:creationId xmlns:a16="http://schemas.microsoft.com/office/drawing/2014/main" id="{6C443C63-E216-CB4C-C670-128DACEE0C4D}"/>
                  </a:ext>
                </a:extLst>
              </p:cNvPr>
              <p:cNvSpPr>
                <a:spLocks/>
              </p:cNvSpPr>
              <p:nvPr/>
            </p:nvSpPr>
            <p:spPr bwMode="auto">
              <a:xfrm>
                <a:off x="968376" y="2286000"/>
                <a:ext cx="1252538" cy="849313"/>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0" name="Freeform 9">
                <a:extLst>
                  <a:ext uri="{FF2B5EF4-FFF2-40B4-BE49-F238E27FC236}">
                    <a16:creationId xmlns:a16="http://schemas.microsoft.com/office/drawing/2014/main" id="{F666ADFC-7D97-AC3A-F43F-AAB07F408C64}"/>
                  </a:ext>
                </a:extLst>
              </p:cNvPr>
              <p:cNvSpPr>
                <a:spLocks/>
              </p:cNvSpPr>
              <p:nvPr/>
            </p:nvSpPr>
            <p:spPr bwMode="auto">
              <a:xfrm>
                <a:off x="984251" y="2438400"/>
                <a:ext cx="779463" cy="900113"/>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1" name="Freeform 10">
                <a:extLst>
                  <a:ext uri="{FF2B5EF4-FFF2-40B4-BE49-F238E27FC236}">
                    <a16:creationId xmlns:a16="http://schemas.microsoft.com/office/drawing/2014/main" id="{0CA8C215-DAFF-8EA2-58EB-28B506CEFA8A}"/>
                  </a:ext>
                </a:extLst>
              </p:cNvPr>
              <p:cNvSpPr>
                <a:spLocks/>
              </p:cNvSpPr>
              <p:nvPr/>
            </p:nvSpPr>
            <p:spPr bwMode="auto">
              <a:xfrm>
                <a:off x="1738313" y="2819400"/>
                <a:ext cx="482600" cy="519113"/>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2" name="Freeform 11">
                <a:extLst>
                  <a:ext uri="{FF2B5EF4-FFF2-40B4-BE49-F238E27FC236}">
                    <a16:creationId xmlns:a16="http://schemas.microsoft.com/office/drawing/2014/main" id="{F79F7189-A86E-2820-30E4-2F13B4E08F72}"/>
                  </a:ext>
                </a:extLst>
              </p:cNvPr>
              <p:cNvSpPr>
                <a:spLocks/>
              </p:cNvSpPr>
              <p:nvPr/>
            </p:nvSpPr>
            <p:spPr bwMode="auto">
              <a:xfrm>
                <a:off x="1382713" y="3048000"/>
                <a:ext cx="381000" cy="533400"/>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3" name="Freeform 12">
                <a:extLst>
                  <a:ext uri="{FF2B5EF4-FFF2-40B4-BE49-F238E27FC236}">
                    <a16:creationId xmlns:a16="http://schemas.microsoft.com/office/drawing/2014/main" id="{16572D59-415D-A3E2-C7FC-96E835E0972D}"/>
                  </a:ext>
                </a:extLst>
              </p:cNvPr>
              <p:cNvSpPr>
                <a:spLocks/>
              </p:cNvSpPr>
              <p:nvPr/>
            </p:nvSpPr>
            <p:spPr bwMode="auto">
              <a:xfrm>
                <a:off x="1154113" y="2895600"/>
                <a:ext cx="381000" cy="457200"/>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4" name="Freeform 13">
                <a:extLst>
                  <a:ext uri="{FF2B5EF4-FFF2-40B4-BE49-F238E27FC236}">
                    <a16:creationId xmlns:a16="http://schemas.microsoft.com/office/drawing/2014/main" id="{4EF6719D-C3D0-F370-F8B6-0AD80B98E0EE}"/>
                  </a:ext>
                </a:extLst>
              </p:cNvPr>
              <p:cNvSpPr>
                <a:spLocks/>
              </p:cNvSpPr>
              <p:nvPr/>
            </p:nvSpPr>
            <p:spPr bwMode="auto">
              <a:xfrm>
                <a:off x="1001713" y="27432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5" name="Freeform 14">
                <a:extLst>
                  <a:ext uri="{FF2B5EF4-FFF2-40B4-BE49-F238E27FC236}">
                    <a16:creationId xmlns:a16="http://schemas.microsoft.com/office/drawing/2014/main" id="{445424F3-F849-B27B-492A-730322000CB6}"/>
                  </a:ext>
                </a:extLst>
              </p:cNvPr>
              <p:cNvSpPr>
                <a:spLocks/>
              </p:cNvSpPr>
              <p:nvPr/>
            </p:nvSpPr>
            <p:spPr bwMode="auto">
              <a:xfrm>
                <a:off x="849313" y="25908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4" name="Text Box 28">
              <a:extLst>
                <a:ext uri="{FF2B5EF4-FFF2-40B4-BE49-F238E27FC236}">
                  <a16:creationId xmlns:a16="http://schemas.microsoft.com/office/drawing/2014/main" id="{DE9D54BA-62CE-66DD-FC51-4F34FC7F9E4D}"/>
                </a:ext>
              </a:extLst>
            </p:cNvPr>
            <p:cNvSpPr txBox="1">
              <a:spLocks noChangeArrowheads="1"/>
            </p:cNvSpPr>
            <p:nvPr/>
          </p:nvSpPr>
          <p:spPr bwMode="auto">
            <a:xfrm>
              <a:off x="1516253" y="2270434"/>
              <a:ext cx="423513" cy="523220"/>
            </a:xfrm>
            <a:prstGeom prst="rect">
              <a:avLst/>
            </a:prstGeom>
            <a:noFill/>
            <a:ln w="9525">
              <a:noFill/>
              <a:miter lim="800000"/>
              <a:headEnd/>
              <a:tailEnd/>
            </a:ln>
          </p:spPr>
          <p:txBody>
            <a:bodyPr wrap="none">
              <a:spAutoFit/>
            </a:bodyPr>
            <a:lstStyle/>
            <a:p>
              <a:pPr algn="r" eaLnBrk="0" hangingPunct="0"/>
              <a:r>
                <a:rPr lang="en-US" sz="2800" dirty="0">
                  <a:latin typeface="Arial" panose="020B0604020202020204" pitchFamily="34" charset="0"/>
                </a:rPr>
                <a:t>A</a:t>
              </a:r>
            </a:p>
          </p:txBody>
        </p:sp>
      </p:grpSp>
    </p:spTree>
    <p:extLst>
      <p:ext uri="{BB962C8B-B14F-4D97-AF65-F5344CB8AC3E}">
        <p14:creationId xmlns:p14="http://schemas.microsoft.com/office/powerpoint/2010/main" val="2146590648"/>
      </p:ext>
    </p:ext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7" name="Slide Number Placeholder 3"/>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1EE961D2-9B59-4D31-A403-D6D04045F1E1}" type="slidenum">
              <a:rPr lang="ar-SA" sz="1400">
                <a:latin typeface="Arial" panose="020B0604020202020204" pitchFamily="34" charset="0"/>
                <a:cs typeface="Arial" pitchFamily="34" charset="0"/>
              </a:rPr>
              <a:pPr algn="r" eaLnBrk="0" hangingPunct="0"/>
              <a:t>94</a:t>
            </a:fld>
            <a:endParaRPr lang="en-US" sz="1400" dirty="0">
              <a:latin typeface="Arial" panose="020B0604020202020204" pitchFamily="34" charset="0"/>
              <a:cs typeface="Arial" pitchFamily="34" charset="0"/>
            </a:endParaRPr>
          </a:p>
        </p:txBody>
      </p:sp>
      <p:sp>
        <p:nvSpPr>
          <p:cNvPr id="205828" name="AutoShape 2"/>
          <p:cNvSpPr>
            <a:spLocks noChangeArrowheads="1"/>
          </p:cNvSpPr>
          <p:nvPr/>
        </p:nvSpPr>
        <p:spPr bwMode="auto">
          <a:xfrm>
            <a:off x="152400" y="1676400"/>
            <a:ext cx="9144000" cy="2895600"/>
          </a:xfrm>
          <a:prstGeom prst="cloudCallout">
            <a:avLst>
              <a:gd name="adj1" fmla="val -27690"/>
              <a:gd name="adj2" fmla="val 76866"/>
            </a:avLst>
          </a:prstGeom>
          <a:solidFill>
            <a:schemeClr val="accent6">
              <a:lumMod val="20000"/>
              <a:lumOff val="80000"/>
            </a:schemeClr>
          </a:solidFill>
          <a:ln w="38100">
            <a:solidFill>
              <a:schemeClr val="accent6">
                <a:lumMod val="75000"/>
              </a:schemeClr>
            </a:solidFill>
            <a:round/>
            <a:headEnd/>
            <a:tailEnd/>
          </a:ln>
        </p:spPr>
        <p:txBody>
          <a:bodyPr anchor="ctr"/>
          <a:lstStyle/>
          <a:p>
            <a:pPr algn="ctr" eaLnBrk="0" hangingPunct="0"/>
            <a:endParaRPr lang="en-US" sz="4000" dirty="0">
              <a:solidFill>
                <a:srgbClr val="0000FF"/>
              </a:solidFill>
              <a:latin typeface="Courier New" pitchFamily="49" charset="0"/>
            </a:endParaRPr>
          </a:p>
        </p:txBody>
      </p:sp>
      <p:grpSp>
        <p:nvGrpSpPr>
          <p:cNvPr id="205829" name="Group 3"/>
          <p:cNvGrpSpPr>
            <a:grpSpLocks/>
          </p:cNvGrpSpPr>
          <p:nvPr/>
        </p:nvGrpSpPr>
        <p:grpSpPr bwMode="auto">
          <a:xfrm>
            <a:off x="7924800" y="3200400"/>
            <a:ext cx="595313" cy="762000"/>
            <a:chOff x="2304" y="3312"/>
            <a:chExt cx="375" cy="480"/>
          </a:xfrm>
        </p:grpSpPr>
        <p:sp>
          <p:nvSpPr>
            <p:cNvPr id="205830" name="Text Box 4"/>
            <p:cNvSpPr txBox="1">
              <a:spLocks noChangeArrowheads="1"/>
            </p:cNvSpPr>
            <p:nvPr/>
          </p:nvSpPr>
          <p:spPr bwMode="auto">
            <a:xfrm>
              <a:off x="2304" y="3312"/>
              <a:ext cx="336" cy="44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r>
                <a:rPr lang="en-US" sz="4000" b="1" dirty="0">
                  <a:solidFill>
                    <a:srgbClr val="FF0000"/>
                  </a:solidFill>
                  <a:latin typeface="Courier New" pitchFamily="49" charset="0"/>
                </a:rPr>
                <a:t>S</a:t>
              </a:r>
            </a:p>
          </p:txBody>
        </p:sp>
        <p:sp>
          <p:nvSpPr>
            <p:cNvPr id="205831" name="Text Box 5"/>
            <p:cNvSpPr txBox="1">
              <a:spLocks noChangeArrowheads="1"/>
            </p:cNvSpPr>
            <p:nvPr/>
          </p:nvSpPr>
          <p:spPr bwMode="auto">
            <a:xfrm>
              <a:off x="2496" y="3600"/>
              <a:ext cx="183" cy="192"/>
            </a:xfrm>
            <a:prstGeom prst="rect">
              <a:avLst/>
            </a:prstGeom>
            <a:noFill/>
            <a:ln w="9525">
              <a:noFill/>
              <a:miter lim="800000"/>
              <a:headEnd/>
              <a:tailEnd/>
            </a:ln>
          </p:spPr>
          <p:txBody>
            <a:bodyPr wrap="none">
              <a:spAutoFit/>
            </a:bodyPr>
            <a:lstStyle/>
            <a:p>
              <a:pPr algn="r" eaLnBrk="0" hangingPunct="0"/>
              <a:r>
                <a:rPr lang="en-US" sz="1400" b="1" dirty="0">
                  <a:solidFill>
                    <a:srgbClr val="FF0000"/>
                  </a:solidFill>
                  <a:latin typeface="Courier New" pitchFamily="49" charset="0"/>
                </a:rPr>
                <a:t>1</a:t>
              </a:r>
            </a:p>
          </p:txBody>
        </p:sp>
      </p:grpSp>
      <p:sp>
        <p:nvSpPr>
          <p:cNvPr id="205832" name="Rectangle 6"/>
          <p:cNvSpPr>
            <a:spLocks noGrp="1" noChangeArrowheads="1"/>
          </p:cNvSpPr>
          <p:nvPr>
            <p:ph type="title" idx="4294967295"/>
          </p:nvPr>
        </p:nvSpPr>
        <p:spPr>
          <a:xfrm>
            <a:off x="715963" y="392113"/>
            <a:ext cx="7772400" cy="1143000"/>
          </a:xfrm>
        </p:spPr>
        <p:txBody>
          <a:bodyPr/>
          <a:lstStyle/>
          <a:p>
            <a:r>
              <a:rPr lang="en-US"/>
              <a:t>Let’s send another message</a:t>
            </a:r>
          </a:p>
        </p:txBody>
      </p:sp>
      <p:grpSp>
        <p:nvGrpSpPr>
          <p:cNvPr id="205845" name="Group 19"/>
          <p:cNvGrpSpPr>
            <a:grpSpLocks/>
          </p:cNvGrpSpPr>
          <p:nvPr/>
        </p:nvGrpSpPr>
        <p:grpSpPr bwMode="auto">
          <a:xfrm>
            <a:off x="1219200" y="2819400"/>
            <a:ext cx="595313" cy="762000"/>
            <a:chOff x="2304" y="3312"/>
            <a:chExt cx="375" cy="480"/>
          </a:xfrm>
        </p:grpSpPr>
        <p:sp>
          <p:nvSpPr>
            <p:cNvPr id="205846" name="Text Box 20"/>
            <p:cNvSpPr txBox="1">
              <a:spLocks noChangeArrowheads="1"/>
            </p:cNvSpPr>
            <p:nvPr/>
          </p:nvSpPr>
          <p:spPr bwMode="auto">
            <a:xfrm>
              <a:off x="2304" y="3312"/>
              <a:ext cx="336" cy="44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r>
                <a:rPr lang="en-US" sz="4000" b="1" dirty="0">
                  <a:solidFill>
                    <a:srgbClr val="FF0000"/>
                  </a:solidFill>
                  <a:latin typeface="Courier New" pitchFamily="49" charset="0"/>
                </a:rPr>
                <a:t>S</a:t>
              </a:r>
            </a:p>
          </p:txBody>
        </p:sp>
        <p:sp>
          <p:nvSpPr>
            <p:cNvPr id="205847" name="Text Box 21"/>
            <p:cNvSpPr txBox="1">
              <a:spLocks noChangeArrowheads="1"/>
            </p:cNvSpPr>
            <p:nvPr/>
          </p:nvSpPr>
          <p:spPr bwMode="auto">
            <a:xfrm>
              <a:off x="2496" y="3600"/>
              <a:ext cx="183" cy="192"/>
            </a:xfrm>
            <a:prstGeom prst="rect">
              <a:avLst/>
            </a:prstGeom>
            <a:noFill/>
            <a:ln w="9525">
              <a:noFill/>
              <a:miter lim="800000"/>
              <a:headEnd/>
              <a:tailEnd/>
            </a:ln>
          </p:spPr>
          <p:txBody>
            <a:bodyPr wrap="none">
              <a:spAutoFit/>
            </a:bodyPr>
            <a:lstStyle/>
            <a:p>
              <a:pPr algn="r" eaLnBrk="0" hangingPunct="0"/>
              <a:r>
                <a:rPr lang="en-US" sz="1400" b="1" dirty="0">
                  <a:solidFill>
                    <a:srgbClr val="FF0000"/>
                  </a:solidFill>
                  <a:latin typeface="Courier New" pitchFamily="49" charset="0"/>
                </a:rPr>
                <a:t>1</a:t>
              </a:r>
            </a:p>
          </p:txBody>
        </p:sp>
      </p:grpSp>
      <p:grpSp>
        <p:nvGrpSpPr>
          <p:cNvPr id="205848" name="Group 22"/>
          <p:cNvGrpSpPr>
            <a:grpSpLocks/>
          </p:cNvGrpSpPr>
          <p:nvPr/>
        </p:nvGrpSpPr>
        <p:grpSpPr bwMode="auto">
          <a:xfrm>
            <a:off x="1828800" y="2819400"/>
            <a:ext cx="595313" cy="762000"/>
            <a:chOff x="2304" y="3312"/>
            <a:chExt cx="375" cy="480"/>
          </a:xfrm>
        </p:grpSpPr>
        <p:sp>
          <p:nvSpPr>
            <p:cNvPr id="205849" name="Text Box 23"/>
            <p:cNvSpPr txBox="1">
              <a:spLocks noChangeArrowheads="1"/>
            </p:cNvSpPr>
            <p:nvPr/>
          </p:nvSpPr>
          <p:spPr bwMode="auto">
            <a:xfrm>
              <a:off x="2304" y="3312"/>
              <a:ext cx="336" cy="44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r>
                <a:rPr lang="en-US" sz="4000" b="1" dirty="0">
                  <a:solidFill>
                    <a:srgbClr val="FF0000"/>
                  </a:solidFill>
                  <a:latin typeface="Courier New" pitchFamily="49" charset="0"/>
                </a:rPr>
                <a:t>E</a:t>
              </a:r>
            </a:p>
          </p:txBody>
        </p:sp>
        <p:sp>
          <p:nvSpPr>
            <p:cNvPr id="205850" name="Text Box 24"/>
            <p:cNvSpPr txBox="1">
              <a:spLocks noChangeArrowheads="1"/>
            </p:cNvSpPr>
            <p:nvPr/>
          </p:nvSpPr>
          <p:spPr bwMode="auto">
            <a:xfrm>
              <a:off x="2496" y="3600"/>
              <a:ext cx="183" cy="192"/>
            </a:xfrm>
            <a:prstGeom prst="rect">
              <a:avLst/>
            </a:prstGeom>
            <a:noFill/>
            <a:ln w="9525">
              <a:noFill/>
              <a:miter lim="800000"/>
              <a:headEnd/>
              <a:tailEnd/>
            </a:ln>
          </p:spPr>
          <p:txBody>
            <a:bodyPr wrap="none">
              <a:spAutoFit/>
            </a:bodyPr>
            <a:lstStyle/>
            <a:p>
              <a:pPr algn="r" eaLnBrk="0" hangingPunct="0"/>
              <a:r>
                <a:rPr lang="en-US" sz="1400" b="1" dirty="0">
                  <a:solidFill>
                    <a:srgbClr val="FF0000"/>
                  </a:solidFill>
                  <a:latin typeface="Courier New" pitchFamily="49" charset="0"/>
                </a:rPr>
                <a:t>1</a:t>
              </a:r>
            </a:p>
          </p:txBody>
        </p:sp>
      </p:grpSp>
      <p:grpSp>
        <p:nvGrpSpPr>
          <p:cNvPr id="205851" name="Group 25"/>
          <p:cNvGrpSpPr>
            <a:grpSpLocks/>
          </p:cNvGrpSpPr>
          <p:nvPr/>
        </p:nvGrpSpPr>
        <p:grpSpPr bwMode="auto">
          <a:xfrm>
            <a:off x="2438400" y="2819400"/>
            <a:ext cx="595313" cy="762000"/>
            <a:chOff x="2304" y="3312"/>
            <a:chExt cx="375" cy="480"/>
          </a:xfrm>
        </p:grpSpPr>
        <p:sp>
          <p:nvSpPr>
            <p:cNvPr id="205852" name="Text Box 26"/>
            <p:cNvSpPr txBox="1">
              <a:spLocks noChangeArrowheads="1"/>
            </p:cNvSpPr>
            <p:nvPr/>
          </p:nvSpPr>
          <p:spPr bwMode="auto">
            <a:xfrm>
              <a:off x="2304" y="3312"/>
              <a:ext cx="336" cy="44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r>
                <a:rPr lang="en-US" sz="4000" b="1" dirty="0">
                  <a:solidFill>
                    <a:srgbClr val="FF0000"/>
                  </a:solidFill>
                  <a:latin typeface="Courier New" pitchFamily="49" charset="0"/>
                </a:rPr>
                <a:t>L</a:t>
              </a:r>
            </a:p>
          </p:txBody>
        </p:sp>
        <p:sp>
          <p:nvSpPr>
            <p:cNvPr id="205853" name="Text Box 27"/>
            <p:cNvSpPr txBox="1">
              <a:spLocks noChangeArrowheads="1"/>
            </p:cNvSpPr>
            <p:nvPr/>
          </p:nvSpPr>
          <p:spPr bwMode="auto">
            <a:xfrm>
              <a:off x="2496" y="3600"/>
              <a:ext cx="183" cy="192"/>
            </a:xfrm>
            <a:prstGeom prst="rect">
              <a:avLst/>
            </a:prstGeom>
            <a:noFill/>
            <a:ln w="9525">
              <a:noFill/>
              <a:miter lim="800000"/>
              <a:headEnd/>
              <a:tailEnd/>
            </a:ln>
          </p:spPr>
          <p:txBody>
            <a:bodyPr wrap="none">
              <a:spAutoFit/>
            </a:bodyPr>
            <a:lstStyle/>
            <a:p>
              <a:pPr algn="r" eaLnBrk="0" hangingPunct="0"/>
              <a:r>
                <a:rPr lang="en-US" sz="1400" b="1" dirty="0">
                  <a:solidFill>
                    <a:srgbClr val="FF0000"/>
                  </a:solidFill>
                  <a:latin typeface="Courier New" pitchFamily="49" charset="0"/>
                </a:rPr>
                <a:t>1</a:t>
              </a:r>
            </a:p>
          </p:txBody>
        </p:sp>
      </p:grpSp>
      <p:grpSp>
        <p:nvGrpSpPr>
          <p:cNvPr id="205854" name="Group 28"/>
          <p:cNvGrpSpPr>
            <a:grpSpLocks/>
          </p:cNvGrpSpPr>
          <p:nvPr/>
        </p:nvGrpSpPr>
        <p:grpSpPr bwMode="auto">
          <a:xfrm>
            <a:off x="3048000" y="2819400"/>
            <a:ext cx="595313" cy="762000"/>
            <a:chOff x="2304" y="3312"/>
            <a:chExt cx="375" cy="480"/>
          </a:xfrm>
        </p:grpSpPr>
        <p:sp>
          <p:nvSpPr>
            <p:cNvPr id="205855" name="Text Box 29"/>
            <p:cNvSpPr txBox="1">
              <a:spLocks noChangeArrowheads="1"/>
            </p:cNvSpPr>
            <p:nvPr/>
          </p:nvSpPr>
          <p:spPr bwMode="auto">
            <a:xfrm>
              <a:off x="2304" y="3312"/>
              <a:ext cx="336" cy="44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r>
                <a:rPr lang="en-US" sz="4000" b="1" dirty="0">
                  <a:solidFill>
                    <a:srgbClr val="FF0000"/>
                  </a:solidFill>
                  <a:latin typeface="Courier New" pitchFamily="49" charset="0"/>
                </a:rPr>
                <a:t>L</a:t>
              </a:r>
            </a:p>
          </p:txBody>
        </p:sp>
        <p:sp>
          <p:nvSpPr>
            <p:cNvPr id="205856" name="Text Box 30"/>
            <p:cNvSpPr txBox="1">
              <a:spLocks noChangeArrowheads="1"/>
            </p:cNvSpPr>
            <p:nvPr/>
          </p:nvSpPr>
          <p:spPr bwMode="auto">
            <a:xfrm>
              <a:off x="2496" y="3600"/>
              <a:ext cx="183" cy="192"/>
            </a:xfrm>
            <a:prstGeom prst="rect">
              <a:avLst/>
            </a:prstGeom>
            <a:noFill/>
            <a:ln w="9525">
              <a:noFill/>
              <a:miter lim="800000"/>
              <a:headEnd/>
              <a:tailEnd/>
            </a:ln>
          </p:spPr>
          <p:txBody>
            <a:bodyPr wrap="none">
              <a:spAutoFit/>
            </a:bodyPr>
            <a:lstStyle/>
            <a:p>
              <a:pPr algn="r" eaLnBrk="0" hangingPunct="0"/>
              <a:r>
                <a:rPr lang="en-US" sz="1400" b="1" dirty="0">
                  <a:solidFill>
                    <a:srgbClr val="FF0000"/>
                  </a:solidFill>
                  <a:latin typeface="Courier New" pitchFamily="49" charset="0"/>
                </a:rPr>
                <a:t>1</a:t>
              </a:r>
            </a:p>
          </p:txBody>
        </p:sp>
      </p:grpSp>
      <p:grpSp>
        <p:nvGrpSpPr>
          <p:cNvPr id="205857" name="Group 31"/>
          <p:cNvGrpSpPr>
            <a:grpSpLocks/>
          </p:cNvGrpSpPr>
          <p:nvPr/>
        </p:nvGrpSpPr>
        <p:grpSpPr bwMode="auto">
          <a:xfrm>
            <a:off x="3962400" y="2819400"/>
            <a:ext cx="595313" cy="762000"/>
            <a:chOff x="2304" y="3312"/>
            <a:chExt cx="375" cy="480"/>
          </a:xfrm>
        </p:grpSpPr>
        <p:sp>
          <p:nvSpPr>
            <p:cNvPr id="205858" name="Text Box 32"/>
            <p:cNvSpPr txBox="1">
              <a:spLocks noChangeArrowheads="1"/>
            </p:cNvSpPr>
            <p:nvPr/>
          </p:nvSpPr>
          <p:spPr bwMode="auto">
            <a:xfrm>
              <a:off x="2304" y="3312"/>
              <a:ext cx="336" cy="44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r>
                <a:rPr lang="en-US" sz="4000" b="1" dirty="0">
                  <a:solidFill>
                    <a:srgbClr val="FF0000"/>
                  </a:solidFill>
                  <a:latin typeface="Courier New" pitchFamily="49" charset="0"/>
                </a:rPr>
                <a:t>L</a:t>
              </a:r>
            </a:p>
          </p:txBody>
        </p:sp>
        <p:sp>
          <p:nvSpPr>
            <p:cNvPr id="205859" name="Text Box 33"/>
            <p:cNvSpPr txBox="1">
              <a:spLocks noChangeArrowheads="1"/>
            </p:cNvSpPr>
            <p:nvPr/>
          </p:nvSpPr>
          <p:spPr bwMode="auto">
            <a:xfrm>
              <a:off x="2496" y="3600"/>
              <a:ext cx="183" cy="192"/>
            </a:xfrm>
            <a:prstGeom prst="rect">
              <a:avLst/>
            </a:prstGeom>
            <a:noFill/>
            <a:ln w="9525">
              <a:noFill/>
              <a:miter lim="800000"/>
              <a:headEnd/>
              <a:tailEnd/>
            </a:ln>
          </p:spPr>
          <p:txBody>
            <a:bodyPr wrap="none">
              <a:spAutoFit/>
            </a:bodyPr>
            <a:lstStyle/>
            <a:p>
              <a:pPr algn="r" eaLnBrk="0" hangingPunct="0"/>
              <a:r>
                <a:rPr lang="en-US" sz="1400" b="1" dirty="0">
                  <a:solidFill>
                    <a:srgbClr val="FF0000"/>
                  </a:solidFill>
                  <a:latin typeface="Courier New" pitchFamily="49" charset="0"/>
                </a:rPr>
                <a:t>1</a:t>
              </a:r>
            </a:p>
          </p:txBody>
        </p:sp>
      </p:grpSp>
      <p:grpSp>
        <p:nvGrpSpPr>
          <p:cNvPr id="205860" name="Group 34"/>
          <p:cNvGrpSpPr>
            <a:grpSpLocks/>
          </p:cNvGrpSpPr>
          <p:nvPr/>
        </p:nvGrpSpPr>
        <p:grpSpPr bwMode="auto">
          <a:xfrm>
            <a:off x="5181600" y="2819400"/>
            <a:ext cx="595313" cy="762000"/>
            <a:chOff x="2304" y="3312"/>
            <a:chExt cx="375" cy="480"/>
          </a:xfrm>
        </p:grpSpPr>
        <p:sp>
          <p:nvSpPr>
            <p:cNvPr id="205861" name="Text Box 35"/>
            <p:cNvSpPr txBox="1">
              <a:spLocks noChangeArrowheads="1"/>
            </p:cNvSpPr>
            <p:nvPr/>
          </p:nvSpPr>
          <p:spPr bwMode="auto">
            <a:xfrm>
              <a:off x="2304" y="3312"/>
              <a:ext cx="336" cy="44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r>
                <a:rPr lang="en-US" sz="4000" b="1" dirty="0">
                  <a:solidFill>
                    <a:srgbClr val="FF0000"/>
                  </a:solidFill>
                  <a:latin typeface="Courier New" pitchFamily="49" charset="0"/>
                </a:rPr>
                <a:t>V</a:t>
              </a:r>
            </a:p>
          </p:txBody>
        </p:sp>
        <p:sp>
          <p:nvSpPr>
            <p:cNvPr id="205862" name="Text Box 36"/>
            <p:cNvSpPr txBox="1">
              <a:spLocks noChangeArrowheads="1"/>
            </p:cNvSpPr>
            <p:nvPr/>
          </p:nvSpPr>
          <p:spPr bwMode="auto">
            <a:xfrm>
              <a:off x="2496" y="3600"/>
              <a:ext cx="183" cy="192"/>
            </a:xfrm>
            <a:prstGeom prst="rect">
              <a:avLst/>
            </a:prstGeom>
            <a:noFill/>
            <a:ln w="9525">
              <a:noFill/>
              <a:miter lim="800000"/>
              <a:headEnd/>
              <a:tailEnd/>
            </a:ln>
          </p:spPr>
          <p:txBody>
            <a:bodyPr wrap="none">
              <a:spAutoFit/>
            </a:bodyPr>
            <a:lstStyle/>
            <a:p>
              <a:pPr algn="r" eaLnBrk="0" hangingPunct="0"/>
              <a:r>
                <a:rPr lang="en-US" sz="1400" b="1" dirty="0">
                  <a:solidFill>
                    <a:srgbClr val="FF0000"/>
                  </a:solidFill>
                  <a:latin typeface="Courier New" pitchFamily="49" charset="0"/>
                </a:rPr>
                <a:t>4</a:t>
              </a:r>
            </a:p>
          </p:txBody>
        </p:sp>
      </p:grpSp>
      <p:grpSp>
        <p:nvGrpSpPr>
          <p:cNvPr id="205863" name="Group 37"/>
          <p:cNvGrpSpPr>
            <a:grpSpLocks/>
          </p:cNvGrpSpPr>
          <p:nvPr/>
        </p:nvGrpSpPr>
        <p:grpSpPr bwMode="auto">
          <a:xfrm>
            <a:off x="6629400" y="2514600"/>
            <a:ext cx="595313" cy="762000"/>
            <a:chOff x="2304" y="3312"/>
            <a:chExt cx="375" cy="480"/>
          </a:xfrm>
        </p:grpSpPr>
        <p:sp>
          <p:nvSpPr>
            <p:cNvPr id="205864" name="Text Box 38"/>
            <p:cNvSpPr txBox="1">
              <a:spLocks noChangeArrowheads="1"/>
            </p:cNvSpPr>
            <p:nvPr/>
          </p:nvSpPr>
          <p:spPr bwMode="auto">
            <a:xfrm>
              <a:off x="2304" y="3312"/>
              <a:ext cx="336" cy="44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r>
                <a:rPr lang="en-US" sz="4000" b="1" dirty="0">
                  <a:solidFill>
                    <a:srgbClr val="FF0000"/>
                  </a:solidFill>
                  <a:latin typeface="Courier New" pitchFamily="49" charset="0"/>
                </a:rPr>
                <a:t>L</a:t>
              </a:r>
            </a:p>
          </p:txBody>
        </p:sp>
        <p:sp>
          <p:nvSpPr>
            <p:cNvPr id="205865" name="Text Box 39"/>
            <p:cNvSpPr txBox="1">
              <a:spLocks noChangeArrowheads="1"/>
            </p:cNvSpPr>
            <p:nvPr/>
          </p:nvSpPr>
          <p:spPr bwMode="auto">
            <a:xfrm>
              <a:off x="2496" y="3600"/>
              <a:ext cx="183" cy="192"/>
            </a:xfrm>
            <a:prstGeom prst="rect">
              <a:avLst/>
            </a:prstGeom>
            <a:noFill/>
            <a:ln w="9525">
              <a:noFill/>
              <a:miter lim="800000"/>
              <a:headEnd/>
              <a:tailEnd/>
            </a:ln>
          </p:spPr>
          <p:txBody>
            <a:bodyPr wrap="none">
              <a:spAutoFit/>
            </a:bodyPr>
            <a:lstStyle/>
            <a:p>
              <a:pPr algn="r" eaLnBrk="0" hangingPunct="0"/>
              <a:r>
                <a:rPr lang="en-US" sz="1400" b="1" dirty="0">
                  <a:solidFill>
                    <a:srgbClr val="FF0000"/>
                  </a:solidFill>
                  <a:latin typeface="Courier New" pitchFamily="49" charset="0"/>
                </a:rPr>
                <a:t>1</a:t>
              </a:r>
            </a:p>
          </p:txBody>
        </p:sp>
      </p:grpSp>
      <p:grpSp>
        <p:nvGrpSpPr>
          <p:cNvPr id="205866" name="Group 40"/>
          <p:cNvGrpSpPr>
            <a:grpSpLocks/>
          </p:cNvGrpSpPr>
          <p:nvPr/>
        </p:nvGrpSpPr>
        <p:grpSpPr bwMode="auto">
          <a:xfrm>
            <a:off x="7239000" y="2667000"/>
            <a:ext cx="595313" cy="762000"/>
            <a:chOff x="2304" y="3312"/>
            <a:chExt cx="375" cy="480"/>
          </a:xfrm>
        </p:grpSpPr>
        <p:sp>
          <p:nvSpPr>
            <p:cNvPr id="205867" name="Text Box 41"/>
            <p:cNvSpPr txBox="1">
              <a:spLocks noChangeArrowheads="1"/>
            </p:cNvSpPr>
            <p:nvPr/>
          </p:nvSpPr>
          <p:spPr bwMode="auto">
            <a:xfrm>
              <a:off x="2304" y="3312"/>
              <a:ext cx="336" cy="44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r>
                <a:rPr lang="en-US" sz="4000" b="1" dirty="0">
                  <a:solidFill>
                    <a:srgbClr val="FF0000"/>
                  </a:solidFill>
                  <a:latin typeface="Courier New" pitchFamily="49" charset="0"/>
                </a:rPr>
                <a:t>A</a:t>
              </a:r>
            </a:p>
          </p:txBody>
        </p:sp>
        <p:sp>
          <p:nvSpPr>
            <p:cNvPr id="205868" name="Text Box 42"/>
            <p:cNvSpPr txBox="1">
              <a:spLocks noChangeArrowheads="1"/>
            </p:cNvSpPr>
            <p:nvPr/>
          </p:nvSpPr>
          <p:spPr bwMode="auto">
            <a:xfrm>
              <a:off x="2496" y="3600"/>
              <a:ext cx="183" cy="192"/>
            </a:xfrm>
            <a:prstGeom prst="rect">
              <a:avLst/>
            </a:prstGeom>
            <a:noFill/>
            <a:ln w="9525">
              <a:noFill/>
              <a:miter lim="800000"/>
              <a:headEnd/>
              <a:tailEnd/>
            </a:ln>
          </p:spPr>
          <p:txBody>
            <a:bodyPr wrap="none">
              <a:spAutoFit/>
            </a:bodyPr>
            <a:lstStyle/>
            <a:p>
              <a:pPr algn="r" eaLnBrk="0" hangingPunct="0"/>
              <a:r>
                <a:rPr lang="en-US" sz="1400" b="1" dirty="0">
                  <a:solidFill>
                    <a:srgbClr val="FF0000"/>
                  </a:solidFill>
                  <a:latin typeface="Courier New" pitchFamily="49" charset="0"/>
                </a:rPr>
                <a:t>1</a:t>
              </a:r>
            </a:p>
          </p:txBody>
        </p:sp>
      </p:grpSp>
      <p:grpSp>
        <p:nvGrpSpPr>
          <p:cNvPr id="205869" name="Group 43"/>
          <p:cNvGrpSpPr>
            <a:grpSpLocks/>
          </p:cNvGrpSpPr>
          <p:nvPr/>
        </p:nvGrpSpPr>
        <p:grpSpPr bwMode="auto">
          <a:xfrm>
            <a:off x="6872288" y="3276600"/>
            <a:ext cx="595312" cy="762000"/>
            <a:chOff x="2304" y="3312"/>
            <a:chExt cx="375" cy="480"/>
          </a:xfrm>
        </p:grpSpPr>
        <p:sp>
          <p:nvSpPr>
            <p:cNvPr id="205870" name="Text Box 44"/>
            <p:cNvSpPr txBox="1">
              <a:spLocks noChangeArrowheads="1"/>
            </p:cNvSpPr>
            <p:nvPr/>
          </p:nvSpPr>
          <p:spPr bwMode="auto">
            <a:xfrm>
              <a:off x="2304" y="3312"/>
              <a:ext cx="336" cy="44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r>
                <a:rPr lang="en-US" sz="4000" b="1" dirty="0">
                  <a:solidFill>
                    <a:srgbClr val="FF0000"/>
                  </a:solidFill>
                  <a:latin typeface="Courier New" pitchFamily="49" charset="0"/>
                </a:rPr>
                <a:t>M</a:t>
              </a:r>
            </a:p>
          </p:txBody>
        </p:sp>
        <p:sp>
          <p:nvSpPr>
            <p:cNvPr id="205871" name="Text Box 45"/>
            <p:cNvSpPr txBox="1">
              <a:spLocks noChangeArrowheads="1"/>
            </p:cNvSpPr>
            <p:nvPr/>
          </p:nvSpPr>
          <p:spPr bwMode="auto">
            <a:xfrm>
              <a:off x="2496" y="3600"/>
              <a:ext cx="183" cy="192"/>
            </a:xfrm>
            <a:prstGeom prst="rect">
              <a:avLst/>
            </a:prstGeom>
            <a:noFill/>
            <a:ln w="9525">
              <a:noFill/>
              <a:miter lim="800000"/>
              <a:headEnd/>
              <a:tailEnd/>
            </a:ln>
          </p:spPr>
          <p:txBody>
            <a:bodyPr wrap="none">
              <a:spAutoFit/>
            </a:bodyPr>
            <a:lstStyle/>
            <a:p>
              <a:pPr algn="r" eaLnBrk="0" hangingPunct="0"/>
              <a:r>
                <a:rPr lang="en-US" sz="1400" b="1" dirty="0">
                  <a:solidFill>
                    <a:srgbClr val="FF0000"/>
                  </a:solidFill>
                  <a:latin typeface="Courier New" pitchFamily="49" charset="0"/>
                </a:rPr>
                <a:t>3</a:t>
              </a:r>
            </a:p>
          </p:txBody>
        </p:sp>
      </p:grpSp>
      <p:grpSp>
        <p:nvGrpSpPr>
          <p:cNvPr id="205872" name="Group 46"/>
          <p:cNvGrpSpPr>
            <a:grpSpLocks/>
          </p:cNvGrpSpPr>
          <p:nvPr/>
        </p:nvGrpSpPr>
        <p:grpSpPr bwMode="auto">
          <a:xfrm>
            <a:off x="4572000" y="2819400"/>
            <a:ext cx="595313" cy="762000"/>
            <a:chOff x="2304" y="3312"/>
            <a:chExt cx="375" cy="480"/>
          </a:xfrm>
        </p:grpSpPr>
        <p:sp>
          <p:nvSpPr>
            <p:cNvPr id="205873" name="Text Box 47"/>
            <p:cNvSpPr txBox="1">
              <a:spLocks noChangeArrowheads="1"/>
            </p:cNvSpPr>
            <p:nvPr/>
          </p:nvSpPr>
          <p:spPr bwMode="auto">
            <a:xfrm>
              <a:off x="2304" y="3312"/>
              <a:ext cx="336" cy="44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r>
                <a:rPr lang="en-US" sz="4000" b="1" dirty="0">
                  <a:solidFill>
                    <a:srgbClr val="FF0000"/>
                  </a:solidFill>
                  <a:latin typeface="Courier New" pitchFamily="49" charset="0"/>
                </a:rPr>
                <a:t>A</a:t>
              </a:r>
            </a:p>
          </p:txBody>
        </p:sp>
        <p:sp>
          <p:nvSpPr>
            <p:cNvPr id="205874" name="Text Box 48"/>
            <p:cNvSpPr txBox="1">
              <a:spLocks noChangeArrowheads="1"/>
            </p:cNvSpPr>
            <p:nvPr/>
          </p:nvSpPr>
          <p:spPr bwMode="auto">
            <a:xfrm>
              <a:off x="2496" y="3600"/>
              <a:ext cx="183" cy="192"/>
            </a:xfrm>
            <a:prstGeom prst="rect">
              <a:avLst/>
            </a:prstGeom>
            <a:noFill/>
            <a:ln w="9525">
              <a:noFill/>
              <a:miter lim="800000"/>
              <a:headEnd/>
              <a:tailEnd/>
            </a:ln>
          </p:spPr>
          <p:txBody>
            <a:bodyPr wrap="none">
              <a:spAutoFit/>
            </a:bodyPr>
            <a:lstStyle/>
            <a:p>
              <a:pPr algn="r" eaLnBrk="0" hangingPunct="0"/>
              <a:r>
                <a:rPr lang="en-US" sz="1400" b="1" dirty="0">
                  <a:solidFill>
                    <a:srgbClr val="FF0000"/>
                  </a:solidFill>
                  <a:latin typeface="Courier New" pitchFamily="49" charset="0"/>
                </a:rPr>
                <a:t>1</a:t>
              </a:r>
            </a:p>
          </p:txBody>
        </p:sp>
      </p:grpSp>
      <p:grpSp>
        <p:nvGrpSpPr>
          <p:cNvPr id="205875" name="Group 49"/>
          <p:cNvGrpSpPr>
            <a:grpSpLocks/>
          </p:cNvGrpSpPr>
          <p:nvPr/>
        </p:nvGrpSpPr>
        <p:grpSpPr bwMode="auto">
          <a:xfrm>
            <a:off x="5791200" y="2819400"/>
            <a:ext cx="595313" cy="762000"/>
            <a:chOff x="2304" y="3312"/>
            <a:chExt cx="375" cy="480"/>
          </a:xfrm>
        </p:grpSpPr>
        <p:sp>
          <p:nvSpPr>
            <p:cNvPr id="205876" name="Text Box 50"/>
            <p:cNvSpPr txBox="1">
              <a:spLocks noChangeArrowheads="1"/>
            </p:cNvSpPr>
            <p:nvPr/>
          </p:nvSpPr>
          <p:spPr bwMode="auto">
            <a:xfrm>
              <a:off x="2304" y="3312"/>
              <a:ext cx="336" cy="44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r>
                <a:rPr lang="en-US" sz="4000" b="1" dirty="0">
                  <a:solidFill>
                    <a:srgbClr val="FF0000"/>
                  </a:solidFill>
                  <a:latin typeface="Courier New" pitchFamily="49" charset="0"/>
                </a:rPr>
                <a:t>A</a:t>
              </a:r>
            </a:p>
          </p:txBody>
        </p:sp>
        <p:sp>
          <p:nvSpPr>
            <p:cNvPr id="205877" name="Text Box 51"/>
            <p:cNvSpPr txBox="1">
              <a:spLocks noChangeArrowheads="1"/>
            </p:cNvSpPr>
            <p:nvPr/>
          </p:nvSpPr>
          <p:spPr bwMode="auto">
            <a:xfrm>
              <a:off x="2496" y="3600"/>
              <a:ext cx="183" cy="192"/>
            </a:xfrm>
            <a:prstGeom prst="rect">
              <a:avLst/>
            </a:prstGeom>
            <a:noFill/>
            <a:ln w="9525">
              <a:noFill/>
              <a:miter lim="800000"/>
              <a:headEnd/>
              <a:tailEnd/>
            </a:ln>
          </p:spPr>
          <p:txBody>
            <a:bodyPr wrap="none">
              <a:spAutoFit/>
            </a:bodyPr>
            <a:lstStyle/>
            <a:p>
              <a:pPr algn="r" eaLnBrk="0" hangingPunct="0"/>
              <a:r>
                <a:rPr lang="en-US" sz="1400" b="1" dirty="0">
                  <a:solidFill>
                    <a:srgbClr val="FF0000"/>
                  </a:solidFill>
                  <a:latin typeface="Courier New" pitchFamily="49" charset="0"/>
                </a:rPr>
                <a:t>1</a:t>
              </a:r>
            </a:p>
          </p:txBody>
        </p:sp>
      </p:grpSp>
      <p:grpSp>
        <p:nvGrpSpPr>
          <p:cNvPr id="205878" name="Group 52"/>
          <p:cNvGrpSpPr>
            <a:grpSpLocks/>
          </p:cNvGrpSpPr>
          <p:nvPr/>
        </p:nvGrpSpPr>
        <p:grpSpPr bwMode="auto">
          <a:xfrm>
            <a:off x="7543800" y="3276600"/>
            <a:ext cx="595313" cy="762000"/>
            <a:chOff x="2304" y="3312"/>
            <a:chExt cx="375" cy="480"/>
          </a:xfrm>
        </p:grpSpPr>
        <p:sp>
          <p:nvSpPr>
            <p:cNvPr id="205879" name="Text Box 53"/>
            <p:cNvSpPr txBox="1">
              <a:spLocks noChangeArrowheads="1"/>
            </p:cNvSpPr>
            <p:nvPr/>
          </p:nvSpPr>
          <p:spPr bwMode="auto">
            <a:xfrm>
              <a:off x="2304" y="3312"/>
              <a:ext cx="336" cy="44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r>
                <a:rPr lang="en-US" sz="4000" b="1" dirty="0">
                  <a:solidFill>
                    <a:srgbClr val="FF0000"/>
                  </a:solidFill>
                  <a:latin typeface="Courier New" pitchFamily="49" charset="0"/>
                </a:rPr>
                <a:t>P</a:t>
              </a:r>
            </a:p>
          </p:txBody>
        </p:sp>
        <p:sp>
          <p:nvSpPr>
            <p:cNvPr id="205880" name="Text Box 54"/>
            <p:cNvSpPr txBox="1">
              <a:spLocks noChangeArrowheads="1"/>
            </p:cNvSpPr>
            <p:nvPr/>
          </p:nvSpPr>
          <p:spPr bwMode="auto">
            <a:xfrm>
              <a:off x="2496" y="3600"/>
              <a:ext cx="183" cy="192"/>
            </a:xfrm>
            <a:prstGeom prst="rect">
              <a:avLst/>
            </a:prstGeom>
            <a:noFill/>
            <a:ln w="9525">
              <a:noFill/>
              <a:miter lim="800000"/>
              <a:headEnd/>
              <a:tailEnd/>
            </a:ln>
          </p:spPr>
          <p:txBody>
            <a:bodyPr wrap="none">
              <a:spAutoFit/>
            </a:bodyPr>
            <a:lstStyle/>
            <a:p>
              <a:pPr algn="r" eaLnBrk="0" hangingPunct="0"/>
              <a:r>
                <a:rPr lang="en-US" sz="1400" b="1" dirty="0">
                  <a:solidFill>
                    <a:srgbClr val="FF0000"/>
                  </a:solidFill>
                  <a:latin typeface="Courier New" pitchFamily="49" charset="0"/>
                </a:rPr>
                <a:t>3</a:t>
              </a:r>
            </a:p>
          </p:txBody>
        </p:sp>
      </p:grpSp>
      <p:sp>
        <p:nvSpPr>
          <p:cNvPr id="57" name="Footer Placeholder 1"/>
          <p:cNvSpPr>
            <a:spLocks noGrp="1"/>
          </p:cNvSpPr>
          <p:nvPr>
            <p:ph type="ftr" sz="quarter" idx="10"/>
          </p:nvPr>
        </p:nvSpPr>
        <p:spPr>
          <a:xfrm>
            <a:off x="3124200" y="6245225"/>
            <a:ext cx="3124200" cy="476250"/>
          </a:xfrm>
        </p:spPr>
        <p:txBody>
          <a:bodyPr/>
          <a:lstStyle/>
          <a:p>
            <a:r>
              <a:rPr lang="en-US" dirty="0">
                <a:latin typeface="+mj-lt"/>
              </a:rPr>
              <a:t>Art of Multiprocessor Programming</a:t>
            </a:r>
          </a:p>
        </p:txBody>
      </p:sp>
      <p:grpSp>
        <p:nvGrpSpPr>
          <p:cNvPr id="2" name="Group 1">
            <a:extLst>
              <a:ext uri="{FF2B5EF4-FFF2-40B4-BE49-F238E27FC236}">
                <a16:creationId xmlns:a16="http://schemas.microsoft.com/office/drawing/2014/main" id="{DC6DA8E6-C781-5CA6-BDEB-0D55ECEE996E}"/>
              </a:ext>
            </a:extLst>
          </p:cNvPr>
          <p:cNvGrpSpPr/>
          <p:nvPr/>
        </p:nvGrpSpPr>
        <p:grpSpPr>
          <a:xfrm flipH="1">
            <a:off x="610231" y="5187950"/>
            <a:ext cx="1447800" cy="1295400"/>
            <a:chOff x="806658" y="2067820"/>
            <a:chExt cx="1447800" cy="1295400"/>
          </a:xfrm>
        </p:grpSpPr>
        <p:grpSp>
          <p:nvGrpSpPr>
            <p:cNvPr id="3" name="Group 2">
              <a:extLst>
                <a:ext uri="{FF2B5EF4-FFF2-40B4-BE49-F238E27FC236}">
                  <a16:creationId xmlns:a16="http://schemas.microsoft.com/office/drawing/2014/main" id="{0B9CE2F1-2982-6F79-26A1-6A304B84D453}"/>
                </a:ext>
              </a:extLst>
            </p:cNvPr>
            <p:cNvGrpSpPr/>
            <p:nvPr/>
          </p:nvGrpSpPr>
          <p:grpSpPr>
            <a:xfrm>
              <a:off x="806658" y="2067820"/>
              <a:ext cx="1447800" cy="1295400"/>
              <a:chOff x="849313" y="2286000"/>
              <a:chExt cx="1447800" cy="1295400"/>
            </a:xfrm>
            <a:effectLst>
              <a:glow rad="228600">
                <a:schemeClr val="accent3">
                  <a:satMod val="175000"/>
                  <a:alpha val="40000"/>
                </a:schemeClr>
              </a:glow>
            </a:effectLst>
          </p:grpSpPr>
          <p:sp>
            <p:nvSpPr>
              <p:cNvPr id="5" name="Freeform 4">
                <a:extLst>
                  <a:ext uri="{FF2B5EF4-FFF2-40B4-BE49-F238E27FC236}">
                    <a16:creationId xmlns:a16="http://schemas.microsoft.com/office/drawing/2014/main" id="{7CB88041-E843-6DB5-D69F-AD5B0125494C}"/>
                  </a:ext>
                </a:extLst>
              </p:cNvPr>
              <p:cNvSpPr>
                <a:spLocks/>
              </p:cNvSpPr>
              <p:nvPr/>
            </p:nvSpPr>
            <p:spPr bwMode="auto">
              <a:xfrm>
                <a:off x="2068513" y="26670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6" name="Freeform 5">
                <a:extLst>
                  <a:ext uri="{FF2B5EF4-FFF2-40B4-BE49-F238E27FC236}">
                    <a16:creationId xmlns:a16="http://schemas.microsoft.com/office/drawing/2014/main" id="{333BBD5B-1594-3E2F-1AC1-3D537B620972}"/>
                  </a:ext>
                </a:extLst>
              </p:cNvPr>
              <p:cNvSpPr>
                <a:spLocks/>
              </p:cNvSpPr>
              <p:nvPr/>
            </p:nvSpPr>
            <p:spPr bwMode="auto">
              <a:xfrm>
                <a:off x="1839913" y="25146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7" name="Freeform 6">
                <a:extLst>
                  <a:ext uri="{FF2B5EF4-FFF2-40B4-BE49-F238E27FC236}">
                    <a16:creationId xmlns:a16="http://schemas.microsoft.com/office/drawing/2014/main" id="{1377020F-A8E5-F981-2646-A71B1AE105BA}"/>
                  </a:ext>
                </a:extLst>
              </p:cNvPr>
              <p:cNvSpPr>
                <a:spLocks/>
              </p:cNvSpPr>
              <p:nvPr/>
            </p:nvSpPr>
            <p:spPr bwMode="auto">
              <a:xfrm>
                <a:off x="1611313" y="23622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8" name="Freeform 7">
                <a:extLst>
                  <a:ext uri="{FF2B5EF4-FFF2-40B4-BE49-F238E27FC236}">
                    <a16:creationId xmlns:a16="http://schemas.microsoft.com/office/drawing/2014/main" id="{ED81AEB0-3F0C-687D-555C-D8B5C39CBCCB}"/>
                  </a:ext>
                </a:extLst>
              </p:cNvPr>
              <p:cNvSpPr>
                <a:spLocks/>
              </p:cNvSpPr>
              <p:nvPr/>
            </p:nvSpPr>
            <p:spPr bwMode="auto">
              <a:xfrm>
                <a:off x="1382713" y="2286000"/>
                <a:ext cx="228600" cy="457200"/>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9" name="Freeform 8">
                <a:extLst>
                  <a:ext uri="{FF2B5EF4-FFF2-40B4-BE49-F238E27FC236}">
                    <a16:creationId xmlns:a16="http://schemas.microsoft.com/office/drawing/2014/main" id="{E218E2CC-C32E-0DC7-E526-2CD9CBDE2760}"/>
                  </a:ext>
                </a:extLst>
              </p:cNvPr>
              <p:cNvSpPr>
                <a:spLocks/>
              </p:cNvSpPr>
              <p:nvPr/>
            </p:nvSpPr>
            <p:spPr bwMode="auto">
              <a:xfrm>
                <a:off x="968376" y="2286000"/>
                <a:ext cx="1252538" cy="849313"/>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0" name="Freeform 9">
                <a:extLst>
                  <a:ext uri="{FF2B5EF4-FFF2-40B4-BE49-F238E27FC236}">
                    <a16:creationId xmlns:a16="http://schemas.microsoft.com/office/drawing/2014/main" id="{6AD33B78-F591-C6F5-D541-A449683DF178}"/>
                  </a:ext>
                </a:extLst>
              </p:cNvPr>
              <p:cNvSpPr>
                <a:spLocks/>
              </p:cNvSpPr>
              <p:nvPr/>
            </p:nvSpPr>
            <p:spPr bwMode="auto">
              <a:xfrm>
                <a:off x="984251" y="2438400"/>
                <a:ext cx="779463" cy="900113"/>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1" name="Freeform 10">
                <a:extLst>
                  <a:ext uri="{FF2B5EF4-FFF2-40B4-BE49-F238E27FC236}">
                    <a16:creationId xmlns:a16="http://schemas.microsoft.com/office/drawing/2014/main" id="{9D602448-E1B9-933B-4298-27C160FDEFBA}"/>
                  </a:ext>
                </a:extLst>
              </p:cNvPr>
              <p:cNvSpPr>
                <a:spLocks/>
              </p:cNvSpPr>
              <p:nvPr/>
            </p:nvSpPr>
            <p:spPr bwMode="auto">
              <a:xfrm>
                <a:off x="1738313" y="2819400"/>
                <a:ext cx="482600" cy="519113"/>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2" name="Freeform 11">
                <a:extLst>
                  <a:ext uri="{FF2B5EF4-FFF2-40B4-BE49-F238E27FC236}">
                    <a16:creationId xmlns:a16="http://schemas.microsoft.com/office/drawing/2014/main" id="{2953FFA8-92C3-6C3F-372C-784770262824}"/>
                  </a:ext>
                </a:extLst>
              </p:cNvPr>
              <p:cNvSpPr>
                <a:spLocks/>
              </p:cNvSpPr>
              <p:nvPr/>
            </p:nvSpPr>
            <p:spPr bwMode="auto">
              <a:xfrm>
                <a:off x="1382713" y="3048000"/>
                <a:ext cx="381000" cy="533400"/>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3" name="Freeform 12">
                <a:extLst>
                  <a:ext uri="{FF2B5EF4-FFF2-40B4-BE49-F238E27FC236}">
                    <a16:creationId xmlns:a16="http://schemas.microsoft.com/office/drawing/2014/main" id="{EED0850C-D11C-B61B-768A-5DD080C92538}"/>
                  </a:ext>
                </a:extLst>
              </p:cNvPr>
              <p:cNvSpPr>
                <a:spLocks/>
              </p:cNvSpPr>
              <p:nvPr/>
            </p:nvSpPr>
            <p:spPr bwMode="auto">
              <a:xfrm>
                <a:off x="1154113" y="2895600"/>
                <a:ext cx="381000" cy="457200"/>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4" name="Freeform 13">
                <a:extLst>
                  <a:ext uri="{FF2B5EF4-FFF2-40B4-BE49-F238E27FC236}">
                    <a16:creationId xmlns:a16="http://schemas.microsoft.com/office/drawing/2014/main" id="{80B0EC66-C22A-D822-AFFF-03886ED969C7}"/>
                  </a:ext>
                </a:extLst>
              </p:cNvPr>
              <p:cNvSpPr>
                <a:spLocks/>
              </p:cNvSpPr>
              <p:nvPr/>
            </p:nvSpPr>
            <p:spPr bwMode="auto">
              <a:xfrm>
                <a:off x="1001713" y="27432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5" name="Freeform 14">
                <a:extLst>
                  <a:ext uri="{FF2B5EF4-FFF2-40B4-BE49-F238E27FC236}">
                    <a16:creationId xmlns:a16="http://schemas.microsoft.com/office/drawing/2014/main" id="{D41FE598-93C2-EF1E-D97F-664DACA848D5}"/>
                  </a:ext>
                </a:extLst>
              </p:cNvPr>
              <p:cNvSpPr>
                <a:spLocks/>
              </p:cNvSpPr>
              <p:nvPr/>
            </p:nvSpPr>
            <p:spPr bwMode="auto">
              <a:xfrm>
                <a:off x="849313" y="25908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4" name="Text Box 28">
              <a:extLst>
                <a:ext uri="{FF2B5EF4-FFF2-40B4-BE49-F238E27FC236}">
                  <a16:creationId xmlns:a16="http://schemas.microsoft.com/office/drawing/2014/main" id="{20B4AC1C-E149-033C-CC2C-6FA74F37B42D}"/>
                </a:ext>
              </a:extLst>
            </p:cNvPr>
            <p:cNvSpPr txBox="1">
              <a:spLocks noChangeArrowheads="1"/>
            </p:cNvSpPr>
            <p:nvPr/>
          </p:nvSpPr>
          <p:spPr bwMode="auto">
            <a:xfrm>
              <a:off x="1516253" y="2270434"/>
              <a:ext cx="423513" cy="523220"/>
            </a:xfrm>
            <a:prstGeom prst="rect">
              <a:avLst/>
            </a:prstGeom>
            <a:noFill/>
            <a:ln w="9525">
              <a:noFill/>
              <a:miter lim="800000"/>
              <a:headEnd/>
              <a:tailEnd/>
            </a:ln>
          </p:spPr>
          <p:txBody>
            <a:bodyPr wrap="none">
              <a:spAutoFit/>
            </a:bodyPr>
            <a:lstStyle/>
            <a:p>
              <a:pPr algn="r" eaLnBrk="0" hangingPunct="0"/>
              <a:r>
                <a:rPr lang="en-US" sz="2800" dirty="0">
                  <a:latin typeface="Arial" panose="020B0604020202020204" pitchFamily="34" charset="0"/>
                </a:rPr>
                <a:t>A</a:t>
              </a:r>
            </a:p>
          </p:txBody>
        </p:sp>
      </p:grpSp>
    </p:spTree>
    <p:extLst>
      <p:ext uri="{BB962C8B-B14F-4D97-AF65-F5344CB8AC3E}">
        <p14:creationId xmlns:p14="http://schemas.microsoft.com/office/powerpoint/2010/main" val="732808112"/>
      </p:ext>
    </p:extLst>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5" name="Slide Number Placeholder 3"/>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578EC77E-9D22-4E31-94C3-11CC1F58FD87}" type="slidenum">
              <a:rPr lang="ar-SA" sz="1400">
                <a:latin typeface="Arial" panose="020B0604020202020204" pitchFamily="34" charset="0"/>
                <a:cs typeface="Arial" pitchFamily="34" charset="0"/>
              </a:rPr>
              <a:pPr algn="r" eaLnBrk="0" hangingPunct="0"/>
              <a:t>95</a:t>
            </a:fld>
            <a:endParaRPr lang="en-US" sz="1400" dirty="0">
              <a:latin typeface="Arial" panose="020B0604020202020204" pitchFamily="34" charset="0"/>
              <a:cs typeface="Arial" pitchFamily="34" charset="0"/>
            </a:endParaRPr>
          </a:p>
        </p:txBody>
      </p:sp>
      <p:sp>
        <p:nvSpPr>
          <p:cNvPr id="207876" name="Rectangle 2"/>
          <p:cNvSpPr>
            <a:spLocks noGrp="1" noChangeArrowheads="1"/>
          </p:cNvSpPr>
          <p:nvPr>
            <p:ph type="title" idx="4294967295"/>
          </p:nvPr>
        </p:nvSpPr>
        <p:spPr/>
        <p:txBody>
          <a:bodyPr/>
          <a:lstStyle/>
          <a:p>
            <a:r>
              <a:rPr lang="en-US"/>
              <a:t>Uh-Oh</a:t>
            </a:r>
          </a:p>
        </p:txBody>
      </p:sp>
      <p:sp>
        <p:nvSpPr>
          <p:cNvPr id="207877" name="AutoShape 3"/>
          <p:cNvSpPr>
            <a:spLocks noChangeArrowheads="1"/>
          </p:cNvSpPr>
          <p:nvPr/>
        </p:nvSpPr>
        <p:spPr bwMode="auto">
          <a:xfrm>
            <a:off x="914400" y="2438400"/>
            <a:ext cx="7315200" cy="1828800"/>
          </a:xfrm>
          <a:prstGeom prst="roundRect">
            <a:avLst>
              <a:gd name="adj" fmla="val 16667"/>
            </a:avLst>
          </a:prstGeom>
          <a:solidFill>
            <a:schemeClr val="accent6">
              <a:lumMod val="20000"/>
              <a:lumOff val="80000"/>
            </a:schemeClr>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nvGrpSpPr>
          <p:cNvPr id="207878" name="Group 4"/>
          <p:cNvGrpSpPr>
            <a:grpSpLocks/>
          </p:cNvGrpSpPr>
          <p:nvPr/>
        </p:nvGrpSpPr>
        <p:grpSpPr bwMode="auto">
          <a:xfrm>
            <a:off x="1828800" y="4267200"/>
            <a:ext cx="533400" cy="228600"/>
            <a:chOff x="1344" y="2304"/>
            <a:chExt cx="336" cy="144"/>
          </a:xfrm>
        </p:grpSpPr>
        <p:sp>
          <p:nvSpPr>
            <p:cNvPr id="207879" name="Line 5"/>
            <p:cNvSpPr>
              <a:spLocks noChangeShapeType="1"/>
            </p:cNvSpPr>
            <p:nvPr/>
          </p:nvSpPr>
          <p:spPr bwMode="auto">
            <a:xfrm>
              <a:off x="1344" y="2304"/>
              <a:ext cx="240" cy="144"/>
            </a:xfrm>
            <a:prstGeom prst="line">
              <a:avLst/>
            </a:prstGeom>
            <a:noFill/>
            <a:ln w="38100">
              <a:solidFill>
                <a:schemeClr val="tx1"/>
              </a:solidFill>
              <a:round/>
              <a:headEnd/>
              <a:tailEnd/>
            </a:ln>
          </p:spPr>
          <p:txBody>
            <a:bodyPr wrap="none" anchor="ctr"/>
            <a:lstStyle/>
            <a:p>
              <a:endParaRPr lang="en-US" b="1"/>
            </a:p>
          </p:txBody>
        </p:sp>
        <p:sp>
          <p:nvSpPr>
            <p:cNvPr id="207880" name="Oval 6"/>
            <p:cNvSpPr>
              <a:spLocks noChangeArrowheads="1"/>
            </p:cNvSpPr>
            <p:nvPr/>
          </p:nvSpPr>
          <p:spPr bwMode="auto">
            <a:xfrm>
              <a:off x="1488" y="2400"/>
              <a:ext cx="192" cy="48"/>
            </a:xfrm>
            <a:prstGeom prst="ellipse">
              <a:avLst/>
            </a:prstGeom>
            <a:solidFill>
              <a:srgbClr val="FFFF00"/>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207881" name="Group 7"/>
          <p:cNvGrpSpPr>
            <a:grpSpLocks/>
          </p:cNvGrpSpPr>
          <p:nvPr/>
        </p:nvGrpSpPr>
        <p:grpSpPr bwMode="auto">
          <a:xfrm>
            <a:off x="3632200" y="4267200"/>
            <a:ext cx="533400" cy="228600"/>
            <a:chOff x="1344" y="2304"/>
            <a:chExt cx="336" cy="144"/>
          </a:xfrm>
        </p:grpSpPr>
        <p:sp>
          <p:nvSpPr>
            <p:cNvPr id="207882" name="Line 8"/>
            <p:cNvSpPr>
              <a:spLocks noChangeShapeType="1"/>
            </p:cNvSpPr>
            <p:nvPr/>
          </p:nvSpPr>
          <p:spPr bwMode="auto">
            <a:xfrm>
              <a:off x="1344" y="2304"/>
              <a:ext cx="240" cy="144"/>
            </a:xfrm>
            <a:prstGeom prst="line">
              <a:avLst/>
            </a:prstGeom>
            <a:noFill/>
            <a:ln w="38100">
              <a:solidFill>
                <a:schemeClr val="tx1"/>
              </a:solidFill>
              <a:round/>
              <a:headEnd/>
              <a:tailEnd/>
            </a:ln>
          </p:spPr>
          <p:txBody>
            <a:bodyPr wrap="none" anchor="ctr"/>
            <a:lstStyle/>
            <a:p>
              <a:endParaRPr lang="en-US" b="1"/>
            </a:p>
          </p:txBody>
        </p:sp>
        <p:sp>
          <p:nvSpPr>
            <p:cNvPr id="207883" name="Oval 9"/>
            <p:cNvSpPr>
              <a:spLocks noChangeArrowheads="1"/>
            </p:cNvSpPr>
            <p:nvPr/>
          </p:nvSpPr>
          <p:spPr bwMode="auto">
            <a:xfrm>
              <a:off x="1488" y="2400"/>
              <a:ext cx="192" cy="48"/>
            </a:xfrm>
            <a:prstGeom prst="ellipse">
              <a:avLst/>
            </a:prstGeom>
            <a:solidFill>
              <a:srgbClr val="FFFF00"/>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207884" name="Group 10"/>
          <p:cNvGrpSpPr>
            <a:grpSpLocks/>
          </p:cNvGrpSpPr>
          <p:nvPr/>
        </p:nvGrpSpPr>
        <p:grpSpPr bwMode="auto">
          <a:xfrm>
            <a:off x="7239000" y="4267200"/>
            <a:ext cx="533400" cy="228600"/>
            <a:chOff x="1344" y="2304"/>
            <a:chExt cx="336" cy="144"/>
          </a:xfrm>
        </p:grpSpPr>
        <p:sp>
          <p:nvSpPr>
            <p:cNvPr id="207885" name="Line 11"/>
            <p:cNvSpPr>
              <a:spLocks noChangeShapeType="1"/>
            </p:cNvSpPr>
            <p:nvPr/>
          </p:nvSpPr>
          <p:spPr bwMode="auto">
            <a:xfrm>
              <a:off x="1344" y="2304"/>
              <a:ext cx="240" cy="144"/>
            </a:xfrm>
            <a:prstGeom prst="line">
              <a:avLst/>
            </a:prstGeom>
            <a:noFill/>
            <a:ln w="38100">
              <a:solidFill>
                <a:schemeClr val="tx1"/>
              </a:solidFill>
              <a:round/>
              <a:headEnd/>
              <a:tailEnd/>
            </a:ln>
          </p:spPr>
          <p:txBody>
            <a:bodyPr wrap="none" anchor="ctr"/>
            <a:lstStyle/>
            <a:p>
              <a:endParaRPr lang="en-US" b="1"/>
            </a:p>
          </p:txBody>
        </p:sp>
        <p:sp>
          <p:nvSpPr>
            <p:cNvPr id="207886" name="Oval 12"/>
            <p:cNvSpPr>
              <a:spLocks noChangeArrowheads="1"/>
            </p:cNvSpPr>
            <p:nvPr/>
          </p:nvSpPr>
          <p:spPr bwMode="auto">
            <a:xfrm>
              <a:off x="1488" y="2400"/>
              <a:ext cx="192" cy="48"/>
            </a:xfrm>
            <a:prstGeom prst="ellipse">
              <a:avLst/>
            </a:prstGeom>
            <a:solidFill>
              <a:srgbClr val="FFFF00"/>
            </a:solidFill>
            <a:ln w="38100">
              <a:solidFill>
                <a:schemeClr val="tx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207899" name="Group 25"/>
          <p:cNvGrpSpPr>
            <a:grpSpLocks/>
          </p:cNvGrpSpPr>
          <p:nvPr/>
        </p:nvGrpSpPr>
        <p:grpSpPr bwMode="auto">
          <a:xfrm>
            <a:off x="6096000" y="2971800"/>
            <a:ext cx="1890713" cy="762000"/>
            <a:chOff x="3840" y="1872"/>
            <a:chExt cx="1191" cy="480"/>
          </a:xfrm>
        </p:grpSpPr>
        <p:grpSp>
          <p:nvGrpSpPr>
            <p:cNvPr id="207900" name="Group 26"/>
            <p:cNvGrpSpPr>
              <a:grpSpLocks/>
            </p:cNvGrpSpPr>
            <p:nvPr/>
          </p:nvGrpSpPr>
          <p:grpSpPr bwMode="auto">
            <a:xfrm>
              <a:off x="4224" y="1872"/>
              <a:ext cx="375" cy="480"/>
              <a:chOff x="2304" y="3312"/>
              <a:chExt cx="375" cy="480"/>
            </a:xfrm>
          </p:grpSpPr>
          <p:sp>
            <p:nvSpPr>
              <p:cNvPr id="207901" name="Text Box 27"/>
              <p:cNvSpPr txBox="1">
                <a:spLocks noChangeArrowheads="1"/>
              </p:cNvSpPr>
              <p:nvPr/>
            </p:nvSpPr>
            <p:spPr bwMode="auto">
              <a:xfrm>
                <a:off x="2304" y="3312"/>
                <a:ext cx="336" cy="44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r>
                  <a:rPr lang="en-US" sz="4000" b="1" dirty="0">
                    <a:solidFill>
                      <a:srgbClr val="FFFF00"/>
                    </a:solidFill>
                    <a:latin typeface="Courier New" pitchFamily="49" charset="0"/>
                  </a:rPr>
                  <a:t>A</a:t>
                </a:r>
              </a:p>
            </p:txBody>
          </p:sp>
          <p:sp>
            <p:nvSpPr>
              <p:cNvPr id="207902" name="Text Box 28"/>
              <p:cNvSpPr txBox="1">
                <a:spLocks noChangeArrowheads="1"/>
              </p:cNvSpPr>
              <p:nvPr/>
            </p:nvSpPr>
            <p:spPr bwMode="auto">
              <a:xfrm>
                <a:off x="2496" y="3600"/>
                <a:ext cx="183" cy="192"/>
              </a:xfrm>
              <a:prstGeom prst="rect">
                <a:avLst/>
              </a:prstGeom>
              <a:noFill/>
              <a:ln w="9525">
                <a:noFill/>
                <a:miter lim="800000"/>
                <a:headEnd/>
                <a:tailEnd/>
              </a:ln>
            </p:spPr>
            <p:txBody>
              <a:bodyPr wrap="none">
                <a:spAutoFit/>
              </a:bodyPr>
              <a:lstStyle/>
              <a:p>
                <a:pPr algn="r" eaLnBrk="0" hangingPunct="0"/>
                <a:r>
                  <a:rPr lang="en-US" sz="1400" b="1" dirty="0">
                    <a:solidFill>
                      <a:srgbClr val="FFFF00"/>
                    </a:solidFill>
                    <a:latin typeface="Courier New" pitchFamily="49" charset="0"/>
                  </a:rPr>
                  <a:t>1</a:t>
                </a:r>
              </a:p>
            </p:txBody>
          </p:sp>
        </p:grpSp>
        <p:grpSp>
          <p:nvGrpSpPr>
            <p:cNvPr id="207903" name="Group 29"/>
            <p:cNvGrpSpPr>
              <a:grpSpLocks/>
            </p:cNvGrpSpPr>
            <p:nvPr/>
          </p:nvGrpSpPr>
          <p:grpSpPr bwMode="auto">
            <a:xfrm>
              <a:off x="3840" y="1872"/>
              <a:ext cx="375" cy="480"/>
              <a:chOff x="2304" y="3312"/>
              <a:chExt cx="375" cy="480"/>
            </a:xfrm>
          </p:grpSpPr>
          <p:sp>
            <p:nvSpPr>
              <p:cNvPr id="207904" name="Text Box 30"/>
              <p:cNvSpPr txBox="1">
                <a:spLocks noChangeArrowheads="1"/>
              </p:cNvSpPr>
              <p:nvPr/>
            </p:nvSpPr>
            <p:spPr bwMode="auto">
              <a:xfrm>
                <a:off x="2304" y="3312"/>
                <a:ext cx="336" cy="44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r>
                  <a:rPr lang="en-US" sz="4000" b="1" dirty="0">
                    <a:solidFill>
                      <a:srgbClr val="FFFF00"/>
                    </a:solidFill>
                    <a:latin typeface="Courier New" pitchFamily="49" charset="0"/>
                  </a:rPr>
                  <a:t>C</a:t>
                </a:r>
              </a:p>
            </p:txBody>
          </p:sp>
          <p:sp>
            <p:nvSpPr>
              <p:cNvPr id="207905" name="Text Box 31"/>
              <p:cNvSpPr txBox="1">
                <a:spLocks noChangeArrowheads="1"/>
              </p:cNvSpPr>
              <p:nvPr/>
            </p:nvSpPr>
            <p:spPr bwMode="auto">
              <a:xfrm>
                <a:off x="2496" y="3600"/>
                <a:ext cx="183" cy="192"/>
              </a:xfrm>
              <a:prstGeom prst="rect">
                <a:avLst/>
              </a:prstGeom>
              <a:noFill/>
              <a:ln w="9525">
                <a:noFill/>
                <a:miter lim="800000"/>
                <a:headEnd/>
                <a:tailEnd/>
              </a:ln>
            </p:spPr>
            <p:txBody>
              <a:bodyPr wrap="none">
                <a:spAutoFit/>
              </a:bodyPr>
              <a:lstStyle/>
              <a:p>
                <a:pPr algn="r" eaLnBrk="0" hangingPunct="0"/>
                <a:r>
                  <a:rPr lang="en-US" sz="1400" b="1" dirty="0">
                    <a:solidFill>
                      <a:srgbClr val="FFFF00"/>
                    </a:solidFill>
                    <a:latin typeface="Courier New" pitchFamily="49" charset="0"/>
                  </a:rPr>
                  <a:t>3</a:t>
                </a:r>
              </a:p>
            </p:txBody>
          </p:sp>
        </p:grpSp>
        <p:grpSp>
          <p:nvGrpSpPr>
            <p:cNvPr id="207906" name="Group 32"/>
            <p:cNvGrpSpPr>
              <a:grpSpLocks/>
            </p:cNvGrpSpPr>
            <p:nvPr/>
          </p:nvGrpSpPr>
          <p:grpSpPr bwMode="auto">
            <a:xfrm>
              <a:off x="4656" y="1872"/>
              <a:ext cx="375" cy="480"/>
              <a:chOff x="2304" y="3312"/>
              <a:chExt cx="375" cy="480"/>
            </a:xfrm>
          </p:grpSpPr>
          <p:sp>
            <p:nvSpPr>
              <p:cNvPr id="207907" name="Text Box 33"/>
              <p:cNvSpPr txBox="1">
                <a:spLocks noChangeArrowheads="1"/>
              </p:cNvSpPr>
              <p:nvPr/>
            </p:nvSpPr>
            <p:spPr bwMode="auto">
              <a:xfrm>
                <a:off x="2304" y="3312"/>
                <a:ext cx="336" cy="44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r>
                  <a:rPr lang="en-US" sz="4000" b="1" dirty="0">
                    <a:solidFill>
                      <a:srgbClr val="FFFF00"/>
                    </a:solidFill>
                    <a:latin typeface="Courier New" pitchFamily="49" charset="0"/>
                  </a:rPr>
                  <a:t>R</a:t>
                </a:r>
              </a:p>
            </p:txBody>
          </p:sp>
          <p:sp>
            <p:nvSpPr>
              <p:cNvPr id="207908" name="Text Box 34"/>
              <p:cNvSpPr txBox="1">
                <a:spLocks noChangeArrowheads="1"/>
              </p:cNvSpPr>
              <p:nvPr/>
            </p:nvSpPr>
            <p:spPr bwMode="auto">
              <a:xfrm>
                <a:off x="2496" y="3600"/>
                <a:ext cx="183" cy="192"/>
              </a:xfrm>
              <a:prstGeom prst="rect">
                <a:avLst/>
              </a:prstGeom>
              <a:noFill/>
              <a:ln w="9525">
                <a:noFill/>
                <a:miter lim="800000"/>
                <a:headEnd/>
                <a:tailEnd/>
              </a:ln>
            </p:spPr>
            <p:txBody>
              <a:bodyPr wrap="none">
                <a:spAutoFit/>
              </a:bodyPr>
              <a:lstStyle/>
              <a:p>
                <a:pPr algn="r" eaLnBrk="0" hangingPunct="0"/>
                <a:r>
                  <a:rPr lang="en-US" sz="1400" b="1" dirty="0">
                    <a:solidFill>
                      <a:srgbClr val="FFFF00"/>
                    </a:solidFill>
                    <a:latin typeface="Courier New" pitchFamily="49" charset="0"/>
                  </a:rPr>
                  <a:t>1</a:t>
                </a:r>
              </a:p>
            </p:txBody>
          </p:sp>
        </p:grpSp>
      </p:grpSp>
      <p:grpSp>
        <p:nvGrpSpPr>
          <p:cNvPr id="207909" name="Group 35"/>
          <p:cNvGrpSpPr>
            <a:grpSpLocks/>
          </p:cNvGrpSpPr>
          <p:nvPr/>
        </p:nvGrpSpPr>
        <p:grpSpPr bwMode="auto">
          <a:xfrm>
            <a:off x="3979863" y="2971800"/>
            <a:ext cx="1854200" cy="1524000"/>
            <a:chOff x="2592" y="1872"/>
            <a:chExt cx="1168" cy="960"/>
          </a:xfrm>
        </p:grpSpPr>
        <p:grpSp>
          <p:nvGrpSpPr>
            <p:cNvPr id="207910" name="Group 36"/>
            <p:cNvGrpSpPr>
              <a:grpSpLocks/>
            </p:cNvGrpSpPr>
            <p:nvPr/>
          </p:nvGrpSpPr>
          <p:grpSpPr bwMode="auto">
            <a:xfrm>
              <a:off x="3424" y="2688"/>
              <a:ext cx="336" cy="144"/>
              <a:chOff x="1344" y="2304"/>
              <a:chExt cx="336" cy="144"/>
            </a:xfrm>
          </p:grpSpPr>
          <p:sp>
            <p:nvSpPr>
              <p:cNvPr id="207911" name="Line 37"/>
              <p:cNvSpPr>
                <a:spLocks noChangeShapeType="1"/>
              </p:cNvSpPr>
              <p:nvPr/>
            </p:nvSpPr>
            <p:spPr bwMode="auto">
              <a:xfrm>
                <a:off x="1344" y="2304"/>
                <a:ext cx="240" cy="144"/>
              </a:xfrm>
              <a:prstGeom prst="line">
                <a:avLst/>
              </a:prstGeom>
              <a:noFill/>
              <a:ln w="38100">
                <a:solidFill>
                  <a:schemeClr val="tx1"/>
                </a:solidFill>
                <a:round/>
                <a:headEnd/>
                <a:tailEnd/>
              </a:ln>
            </p:spPr>
            <p:txBody>
              <a:bodyPr wrap="none" anchor="ctr"/>
              <a:lstStyle/>
              <a:p>
                <a:endParaRPr lang="en-US" b="1">
                  <a:solidFill>
                    <a:srgbClr val="FFFF00"/>
                  </a:solidFill>
                </a:endParaRPr>
              </a:p>
            </p:txBody>
          </p:sp>
          <p:sp>
            <p:nvSpPr>
              <p:cNvPr id="207912" name="Oval 38"/>
              <p:cNvSpPr>
                <a:spLocks noChangeArrowheads="1"/>
              </p:cNvSpPr>
              <p:nvPr/>
            </p:nvSpPr>
            <p:spPr bwMode="auto">
              <a:xfrm>
                <a:off x="1488" y="2400"/>
                <a:ext cx="192" cy="48"/>
              </a:xfrm>
              <a:prstGeom prst="ellipse">
                <a:avLst/>
              </a:prstGeom>
              <a:solidFill>
                <a:srgbClr val="FFFF00"/>
              </a:solidFill>
              <a:ln w="38100">
                <a:solidFill>
                  <a:schemeClr val="tx1"/>
                </a:solidFill>
                <a:round/>
                <a:headEnd/>
                <a:tailEnd/>
              </a:ln>
            </p:spPr>
            <p:txBody>
              <a:bodyPr wrap="none" anchor="ctr"/>
              <a:lstStyle/>
              <a:p>
                <a:pPr algn="r" eaLnBrk="0" hangingPunct="0"/>
                <a:endParaRPr lang="en-US" sz="4400" b="1" dirty="0">
                  <a:solidFill>
                    <a:srgbClr val="FFFF00"/>
                  </a:solidFill>
                  <a:latin typeface="Arial" panose="020B0604020202020204" pitchFamily="34" charset="0"/>
                </a:endParaRPr>
              </a:p>
            </p:txBody>
          </p:sp>
        </p:grpSp>
        <p:grpSp>
          <p:nvGrpSpPr>
            <p:cNvPr id="207913" name="Group 39"/>
            <p:cNvGrpSpPr>
              <a:grpSpLocks/>
            </p:cNvGrpSpPr>
            <p:nvPr/>
          </p:nvGrpSpPr>
          <p:grpSpPr bwMode="auto">
            <a:xfrm>
              <a:off x="2592" y="1872"/>
              <a:ext cx="375" cy="480"/>
              <a:chOff x="2304" y="3312"/>
              <a:chExt cx="375" cy="480"/>
            </a:xfrm>
          </p:grpSpPr>
          <p:sp>
            <p:nvSpPr>
              <p:cNvPr id="207914" name="Text Box 40"/>
              <p:cNvSpPr txBox="1">
                <a:spLocks noChangeArrowheads="1"/>
              </p:cNvSpPr>
              <p:nvPr/>
            </p:nvSpPr>
            <p:spPr bwMode="auto">
              <a:xfrm>
                <a:off x="2304" y="3312"/>
                <a:ext cx="336" cy="44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r>
                  <a:rPr lang="en-US" sz="4000" b="1" dirty="0">
                    <a:solidFill>
                      <a:srgbClr val="FFFF00"/>
                    </a:solidFill>
                    <a:latin typeface="Courier New" pitchFamily="49" charset="0"/>
                  </a:rPr>
                  <a:t>T</a:t>
                </a:r>
              </a:p>
            </p:txBody>
          </p:sp>
          <p:sp>
            <p:nvSpPr>
              <p:cNvPr id="207915" name="Text Box 41"/>
              <p:cNvSpPr txBox="1">
                <a:spLocks noChangeArrowheads="1"/>
              </p:cNvSpPr>
              <p:nvPr/>
            </p:nvSpPr>
            <p:spPr bwMode="auto">
              <a:xfrm>
                <a:off x="2496" y="3600"/>
                <a:ext cx="183" cy="192"/>
              </a:xfrm>
              <a:prstGeom prst="rect">
                <a:avLst/>
              </a:prstGeom>
              <a:noFill/>
              <a:ln w="9525">
                <a:noFill/>
                <a:miter lim="800000"/>
                <a:headEnd/>
                <a:tailEnd/>
              </a:ln>
            </p:spPr>
            <p:txBody>
              <a:bodyPr wrap="none">
                <a:spAutoFit/>
              </a:bodyPr>
              <a:lstStyle/>
              <a:p>
                <a:pPr algn="r" eaLnBrk="0" hangingPunct="0"/>
                <a:r>
                  <a:rPr lang="en-US" sz="1400" b="1" dirty="0">
                    <a:solidFill>
                      <a:srgbClr val="FFFF00"/>
                    </a:solidFill>
                    <a:latin typeface="Courier New" pitchFamily="49" charset="0"/>
                  </a:rPr>
                  <a:t>1</a:t>
                </a:r>
              </a:p>
            </p:txBody>
          </p:sp>
        </p:grpSp>
        <p:grpSp>
          <p:nvGrpSpPr>
            <p:cNvPr id="207916" name="Group 42"/>
            <p:cNvGrpSpPr>
              <a:grpSpLocks/>
            </p:cNvGrpSpPr>
            <p:nvPr/>
          </p:nvGrpSpPr>
          <p:grpSpPr bwMode="auto">
            <a:xfrm>
              <a:off x="2976" y="1872"/>
              <a:ext cx="375" cy="480"/>
              <a:chOff x="2304" y="3312"/>
              <a:chExt cx="375" cy="480"/>
            </a:xfrm>
          </p:grpSpPr>
          <p:sp>
            <p:nvSpPr>
              <p:cNvPr id="207917" name="Text Box 43"/>
              <p:cNvSpPr txBox="1">
                <a:spLocks noChangeArrowheads="1"/>
              </p:cNvSpPr>
              <p:nvPr/>
            </p:nvSpPr>
            <p:spPr bwMode="auto">
              <a:xfrm>
                <a:off x="2304" y="3312"/>
                <a:ext cx="336" cy="44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r>
                  <a:rPr lang="en-US" sz="4000" b="1" dirty="0">
                    <a:solidFill>
                      <a:srgbClr val="FFFF00"/>
                    </a:solidFill>
                    <a:latin typeface="Courier New" pitchFamily="49" charset="0"/>
                  </a:rPr>
                  <a:t>H</a:t>
                </a:r>
              </a:p>
            </p:txBody>
          </p:sp>
          <p:sp>
            <p:nvSpPr>
              <p:cNvPr id="207918" name="Text Box 44"/>
              <p:cNvSpPr txBox="1">
                <a:spLocks noChangeArrowheads="1"/>
              </p:cNvSpPr>
              <p:nvPr/>
            </p:nvSpPr>
            <p:spPr bwMode="auto">
              <a:xfrm>
                <a:off x="2496" y="3600"/>
                <a:ext cx="183" cy="192"/>
              </a:xfrm>
              <a:prstGeom prst="rect">
                <a:avLst/>
              </a:prstGeom>
              <a:noFill/>
              <a:ln w="9525">
                <a:noFill/>
                <a:miter lim="800000"/>
                <a:headEnd/>
                <a:tailEnd/>
              </a:ln>
            </p:spPr>
            <p:txBody>
              <a:bodyPr wrap="none">
                <a:spAutoFit/>
              </a:bodyPr>
              <a:lstStyle/>
              <a:p>
                <a:pPr algn="r" eaLnBrk="0" hangingPunct="0"/>
                <a:r>
                  <a:rPr lang="en-US" sz="1400" b="1" dirty="0">
                    <a:solidFill>
                      <a:srgbClr val="FFFF00"/>
                    </a:solidFill>
                    <a:latin typeface="Courier New" pitchFamily="49" charset="0"/>
                  </a:rPr>
                  <a:t>4</a:t>
                </a:r>
              </a:p>
            </p:txBody>
          </p:sp>
        </p:grpSp>
        <p:grpSp>
          <p:nvGrpSpPr>
            <p:cNvPr id="207919" name="Group 45"/>
            <p:cNvGrpSpPr>
              <a:grpSpLocks/>
            </p:cNvGrpSpPr>
            <p:nvPr/>
          </p:nvGrpSpPr>
          <p:grpSpPr bwMode="auto">
            <a:xfrm>
              <a:off x="3369" y="1872"/>
              <a:ext cx="375" cy="480"/>
              <a:chOff x="2304" y="3312"/>
              <a:chExt cx="375" cy="480"/>
            </a:xfrm>
          </p:grpSpPr>
          <p:sp>
            <p:nvSpPr>
              <p:cNvPr id="207920" name="Text Box 46"/>
              <p:cNvSpPr txBox="1">
                <a:spLocks noChangeArrowheads="1"/>
              </p:cNvSpPr>
              <p:nvPr/>
            </p:nvSpPr>
            <p:spPr bwMode="auto">
              <a:xfrm>
                <a:off x="2304" y="3312"/>
                <a:ext cx="336" cy="44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r>
                  <a:rPr lang="en-US" sz="4000" b="1" dirty="0">
                    <a:solidFill>
                      <a:srgbClr val="FFFF00"/>
                    </a:solidFill>
                    <a:latin typeface="Courier New" pitchFamily="49" charset="0"/>
                  </a:rPr>
                  <a:t>E</a:t>
                </a:r>
              </a:p>
            </p:txBody>
          </p:sp>
          <p:sp>
            <p:nvSpPr>
              <p:cNvPr id="207921" name="Text Box 47"/>
              <p:cNvSpPr txBox="1">
                <a:spLocks noChangeArrowheads="1"/>
              </p:cNvSpPr>
              <p:nvPr/>
            </p:nvSpPr>
            <p:spPr bwMode="auto">
              <a:xfrm>
                <a:off x="2496" y="3600"/>
                <a:ext cx="183" cy="192"/>
              </a:xfrm>
              <a:prstGeom prst="rect">
                <a:avLst/>
              </a:prstGeom>
              <a:noFill/>
              <a:ln w="9525">
                <a:noFill/>
                <a:miter lim="800000"/>
                <a:headEnd/>
                <a:tailEnd/>
              </a:ln>
            </p:spPr>
            <p:txBody>
              <a:bodyPr wrap="none">
                <a:spAutoFit/>
              </a:bodyPr>
              <a:lstStyle/>
              <a:p>
                <a:pPr algn="r" eaLnBrk="0" hangingPunct="0"/>
                <a:r>
                  <a:rPr lang="en-US" sz="1400" b="1" dirty="0">
                    <a:solidFill>
                      <a:srgbClr val="FFFF00"/>
                    </a:solidFill>
                    <a:latin typeface="Courier New" pitchFamily="49" charset="0"/>
                  </a:rPr>
                  <a:t>1</a:t>
                </a:r>
              </a:p>
            </p:txBody>
          </p:sp>
        </p:grpSp>
      </p:grpSp>
      <p:grpSp>
        <p:nvGrpSpPr>
          <p:cNvPr id="207922" name="Group 48"/>
          <p:cNvGrpSpPr>
            <a:grpSpLocks/>
          </p:cNvGrpSpPr>
          <p:nvPr/>
        </p:nvGrpSpPr>
        <p:grpSpPr bwMode="auto">
          <a:xfrm>
            <a:off x="1295400" y="2971800"/>
            <a:ext cx="2424113" cy="762000"/>
            <a:chOff x="816" y="1872"/>
            <a:chExt cx="1527" cy="480"/>
          </a:xfrm>
        </p:grpSpPr>
        <p:grpSp>
          <p:nvGrpSpPr>
            <p:cNvPr id="207923" name="Group 49"/>
            <p:cNvGrpSpPr>
              <a:grpSpLocks/>
            </p:cNvGrpSpPr>
            <p:nvPr/>
          </p:nvGrpSpPr>
          <p:grpSpPr bwMode="auto">
            <a:xfrm>
              <a:off x="816" y="1872"/>
              <a:ext cx="375" cy="480"/>
              <a:chOff x="2304" y="3312"/>
              <a:chExt cx="375" cy="480"/>
            </a:xfrm>
          </p:grpSpPr>
          <p:sp>
            <p:nvSpPr>
              <p:cNvPr id="207924" name="Text Box 50"/>
              <p:cNvSpPr txBox="1">
                <a:spLocks noChangeArrowheads="1"/>
              </p:cNvSpPr>
              <p:nvPr/>
            </p:nvSpPr>
            <p:spPr bwMode="auto">
              <a:xfrm>
                <a:off x="2304" y="3312"/>
                <a:ext cx="336" cy="44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r>
                  <a:rPr lang="en-US" sz="4000" b="1" dirty="0">
                    <a:solidFill>
                      <a:srgbClr val="FF0000"/>
                    </a:solidFill>
                    <a:latin typeface="Courier New" pitchFamily="49" charset="0"/>
                  </a:rPr>
                  <a:t>S</a:t>
                </a:r>
              </a:p>
            </p:txBody>
          </p:sp>
          <p:sp>
            <p:nvSpPr>
              <p:cNvPr id="207925" name="Text Box 51"/>
              <p:cNvSpPr txBox="1">
                <a:spLocks noChangeArrowheads="1"/>
              </p:cNvSpPr>
              <p:nvPr/>
            </p:nvSpPr>
            <p:spPr bwMode="auto">
              <a:xfrm>
                <a:off x="2496" y="3600"/>
                <a:ext cx="183" cy="192"/>
              </a:xfrm>
              <a:prstGeom prst="rect">
                <a:avLst/>
              </a:prstGeom>
              <a:noFill/>
              <a:ln w="9525">
                <a:noFill/>
                <a:miter lim="800000"/>
                <a:headEnd/>
                <a:tailEnd/>
              </a:ln>
            </p:spPr>
            <p:txBody>
              <a:bodyPr wrap="none">
                <a:spAutoFit/>
              </a:bodyPr>
              <a:lstStyle/>
              <a:p>
                <a:pPr algn="r" eaLnBrk="0" hangingPunct="0"/>
                <a:r>
                  <a:rPr lang="en-US" sz="1400" b="1" dirty="0">
                    <a:solidFill>
                      <a:srgbClr val="FF0000"/>
                    </a:solidFill>
                    <a:latin typeface="Courier New" pitchFamily="49" charset="0"/>
                  </a:rPr>
                  <a:t>1</a:t>
                </a:r>
              </a:p>
            </p:txBody>
          </p:sp>
        </p:grpSp>
        <p:grpSp>
          <p:nvGrpSpPr>
            <p:cNvPr id="207926" name="Group 52"/>
            <p:cNvGrpSpPr>
              <a:grpSpLocks/>
            </p:cNvGrpSpPr>
            <p:nvPr/>
          </p:nvGrpSpPr>
          <p:grpSpPr bwMode="auto">
            <a:xfrm>
              <a:off x="1200" y="1872"/>
              <a:ext cx="375" cy="480"/>
              <a:chOff x="2304" y="3312"/>
              <a:chExt cx="375" cy="480"/>
            </a:xfrm>
          </p:grpSpPr>
          <p:sp>
            <p:nvSpPr>
              <p:cNvPr id="207927" name="Text Box 53"/>
              <p:cNvSpPr txBox="1">
                <a:spLocks noChangeArrowheads="1"/>
              </p:cNvSpPr>
              <p:nvPr/>
            </p:nvSpPr>
            <p:spPr bwMode="auto">
              <a:xfrm>
                <a:off x="2304" y="3312"/>
                <a:ext cx="336" cy="44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r>
                  <a:rPr lang="en-US" sz="4000" b="1" dirty="0">
                    <a:solidFill>
                      <a:srgbClr val="FF0000"/>
                    </a:solidFill>
                    <a:latin typeface="Courier New" pitchFamily="49" charset="0"/>
                  </a:rPr>
                  <a:t>E</a:t>
                </a:r>
              </a:p>
            </p:txBody>
          </p:sp>
          <p:sp>
            <p:nvSpPr>
              <p:cNvPr id="207928" name="Text Box 54"/>
              <p:cNvSpPr txBox="1">
                <a:spLocks noChangeArrowheads="1"/>
              </p:cNvSpPr>
              <p:nvPr/>
            </p:nvSpPr>
            <p:spPr bwMode="auto">
              <a:xfrm>
                <a:off x="2496" y="3600"/>
                <a:ext cx="183" cy="192"/>
              </a:xfrm>
              <a:prstGeom prst="rect">
                <a:avLst/>
              </a:prstGeom>
              <a:noFill/>
              <a:ln w="9525">
                <a:noFill/>
                <a:miter lim="800000"/>
                <a:headEnd/>
                <a:tailEnd/>
              </a:ln>
            </p:spPr>
            <p:txBody>
              <a:bodyPr wrap="none">
                <a:spAutoFit/>
              </a:bodyPr>
              <a:lstStyle/>
              <a:p>
                <a:pPr algn="r" eaLnBrk="0" hangingPunct="0"/>
                <a:r>
                  <a:rPr lang="en-US" sz="1400" b="1" dirty="0">
                    <a:solidFill>
                      <a:srgbClr val="FF0000"/>
                    </a:solidFill>
                    <a:latin typeface="Courier New" pitchFamily="49" charset="0"/>
                  </a:rPr>
                  <a:t>1</a:t>
                </a:r>
              </a:p>
            </p:txBody>
          </p:sp>
        </p:grpSp>
        <p:grpSp>
          <p:nvGrpSpPr>
            <p:cNvPr id="207929" name="Group 55"/>
            <p:cNvGrpSpPr>
              <a:grpSpLocks/>
            </p:cNvGrpSpPr>
            <p:nvPr/>
          </p:nvGrpSpPr>
          <p:grpSpPr bwMode="auto">
            <a:xfrm>
              <a:off x="1584" y="1872"/>
              <a:ext cx="375" cy="480"/>
              <a:chOff x="2304" y="3312"/>
              <a:chExt cx="375" cy="480"/>
            </a:xfrm>
          </p:grpSpPr>
          <p:sp>
            <p:nvSpPr>
              <p:cNvPr id="207930" name="Text Box 56"/>
              <p:cNvSpPr txBox="1">
                <a:spLocks noChangeArrowheads="1"/>
              </p:cNvSpPr>
              <p:nvPr/>
            </p:nvSpPr>
            <p:spPr bwMode="auto">
              <a:xfrm>
                <a:off x="2304" y="3312"/>
                <a:ext cx="336" cy="44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r>
                  <a:rPr lang="en-US" sz="4000" b="1" dirty="0">
                    <a:solidFill>
                      <a:srgbClr val="FF0000"/>
                    </a:solidFill>
                    <a:latin typeface="Courier New" pitchFamily="49" charset="0"/>
                  </a:rPr>
                  <a:t>L</a:t>
                </a:r>
              </a:p>
            </p:txBody>
          </p:sp>
          <p:sp>
            <p:nvSpPr>
              <p:cNvPr id="207931" name="Text Box 57"/>
              <p:cNvSpPr txBox="1">
                <a:spLocks noChangeArrowheads="1"/>
              </p:cNvSpPr>
              <p:nvPr/>
            </p:nvSpPr>
            <p:spPr bwMode="auto">
              <a:xfrm>
                <a:off x="2496" y="3600"/>
                <a:ext cx="183" cy="192"/>
              </a:xfrm>
              <a:prstGeom prst="rect">
                <a:avLst/>
              </a:prstGeom>
              <a:noFill/>
              <a:ln w="9525">
                <a:noFill/>
                <a:miter lim="800000"/>
                <a:headEnd/>
                <a:tailEnd/>
              </a:ln>
            </p:spPr>
            <p:txBody>
              <a:bodyPr wrap="none">
                <a:spAutoFit/>
              </a:bodyPr>
              <a:lstStyle/>
              <a:p>
                <a:pPr algn="r" eaLnBrk="0" hangingPunct="0"/>
                <a:r>
                  <a:rPr lang="en-US" sz="1400" b="1" dirty="0">
                    <a:solidFill>
                      <a:srgbClr val="FF0000"/>
                    </a:solidFill>
                    <a:latin typeface="Courier New" pitchFamily="49" charset="0"/>
                  </a:rPr>
                  <a:t>1</a:t>
                </a:r>
              </a:p>
            </p:txBody>
          </p:sp>
        </p:grpSp>
        <p:grpSp>
          <p:nvGrpSpPr>
            <p:cNvPr id="207932" name="Group 58"/>
            <p:cNvGrpSpPr>
              <a:grpSpLocks/>
            </p:cNvGrpSpPr>
            <p:nvPr/>
          </p:nvGrpSpPr>
          <p:grpSpPr bwMode="auto">
            <a:xfrm>
              <a:off x="1968" y="1872"/>
              <a:ext cx="375" cy="480"/>
              <a:chOff x="2304" y="3312"/>
              <a:chExt cx="375" cy="480"/>
            </a:xfrm>
          </p:grpSpPr>
          <p:sp>
            <p:nvSpPr>
              <p:cNvPr id="207933" name="Text Box 59"/>
              <p:cNvSpPr txBox="1">
                <a:spLocks noChangeArrowheads="1"/>
              </p:cNvSpPr>
              <p:nvPr/>
            </p:nvSpPr>
            <p:spPr bwMode="auto">
              <a:xfrm>
                <a:off x="2304" y="3312"/>
                <a:ext cx="336" cy="44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r>
                  <a:rPr lang="en-US" sz="4000" b="1" dirty="0">
                    <a:solidFill>
                      <a:srgbClr val="FF0000"/>
                    </a:solidFill>
                    <a:latin typeface="Courier New" pitchFamily="49" charset="0"/>
                  </a:rPr>
                  <a:t>L</a:t>
                </a:r>
              </a:p>
            </p:txBody>
          </p:sp>
          <p:sp>
            <p:nvSpPr>
              <p:cNvPr id="207934" name="Text Box 60"/>
              <p:cNvSpPr txBox="1">
                <a:spLocks noChangeArrowheads="1"/>
              </p:cNvSpPr>
              <p:nvPr/>
            </p:nvSpPr>
            <p:spPr bwMode="auto">
              <a:xfrm>
                <a:off x="2496" y="3600"/>
                <a:ext cx="183" cy="192"/>
              </a:xfrm>
              <a:prstGeom prst="rect">
                <a:avLst/>
              </a:prstGeom>
              <a:noFill/>
              <a:ln w="9525">
                <a:noFill/>
                <a:miter lim="800000"/>
                <a:headEnd/>
                <a:tailEnd/>
              </a:ln>
            </p:spPr>
            <p:txBody>
              <a:bodyPr wrap="none">
                <a:spAutoFit/>
              </a:bodyPr>
              <a:lstStyle/>
              <a:p>
                <a:pPr algn="r" eaLnBrk="0" hangingPunct="0"/>
                <a:r>
                  <a:rPr lang="en-US" sz="1400" b="1" dirty="0">
                    <a:solidFill>
                      <a:srgbClr val="FF0000"/>
                    </a:solidFill>
                    <a:latin typeface="Courier New" pitchFamily="49" charset="0"/>
                  </a:rPr>
                  <a:t>1</a:t>
                </a:r>
              </a:p>
            </p:txBody>
          </p:sp>
        </p:grpSp>
      </p:grpSp>
      <p:grpSp>
        <p:nvGrpSpPr>
          <p:cNvPr id="207935" name="Group 61"/>
          <p:cNvGrpSpPr>
            <a:grpSpLocks/>
          </p:cNvGrpSpPr>
          <p:nvPr/>
        </p:nvGrpSpPr>
        <p:grpSpPr bwMode="auto">
          <a:xfrm>
            <a:off x="3200400" y="4038600"/>
            <a:ext cx="595313" cy="762000"/>
            <a:chOff x="2304" y="3312"/>
            <a:chExt cx="375" cy="480"/>
          </a:xfrm>
        </p:grpSpPr>
        <p:sp>
          <p:nvSpPr>
            <p:cNvPr id="207936" name="Text Box 62"/>
            <p:cNvSpPr txBox="1">
              <a:spLocks noChangeArrowheads="1"/>
            </p:cNvSpPr>
            <p:nvPr/>
          </p:nvSpPr>
          <p:spPr bwMode="auto">
            <a:xfrm>
              <a:off x="2304" y="3312"/>
              <a:ext cx="336" cy="446"/>
            </a:xfrm>
            <a:prstGeom prst="rect">
              <a:avLst/>
            </a:prstGeom>
            <a:solidFill>
              <a:schemeClr val="bg1"/>
            </a:solidFill>
            <a:ln w="38100">
              <a:solidFill>
                <a:schemeClr val="tx1"/>
              </a:solidFill>
              <a:miter lim="800000"/>
              <a:headEnd/>
              <a:tailEnd/>
            </a:ln>
          </p:spPr>
          <p:txBody>
            <a:bodyPr>
              <a:spAutoFit/>
            </a:bodyPr>
            <a:lstStyle/>
            <a:p>
              <a:pPr algn="r" eaLnBrk="0" hangingPunct="0">
                <a:spcBef>
                  <a:spcPct val="50000"/>
                </a:spcBef>
              </a:pPr>
              <a:r>
                <a:rPr lang="en-US" sz="4000" b="1" dirty="0">
                  <a:solidFill>
                    <a:srgbClr val="FF0000"/>
                  </a:solidFill>
                  <a:latin typeface="Courier New" pitchFamily="49" charset="0"/>
                </a:rPr>
                <a:t>L</a:t>
              </a:r>
            </a:p>
          </p:txBody>
        </p:sp>
        <p:sp>
          <p:nvSpPr>
            <p:cNvPr id="207937" name="Text Box 63"/>
            <p:cNvSpPr txBox="1">
              <a:spLocks noChangeArrowheads="1"/>
            </p:cNvSpPr>
            <p:nvPr/>
          </p:nvSpPr>
          <p:spPr bwMode="auto">
            <a:xfrm>
              <a:off x="2496" y="3600"/>
              <a:ext cx="183" cy="192"/>
            </a:xfrm>
            <a:prstGeom prst="rect">
              <a:avLst/>
            </a:prstGeom>
            <a:noFill/>
            <a:ln w="9525">
              <a:noFill/>
              <a:miter lim="800000"/>
              <a:headEnd/>
              <a:tailEnd/>
            </a:ln>
          </p:spPr>
          <p:txBody>
            <a:bodyPr wrap="none">
              <a:spAutoFit/>
            </a:bodyPr>
            <a:lstStyle/>
            <a:p>
              <a:pPr algn="r" eaLnBrk="0" hangingPunct="0"/>
              <a:r>
                <a:rPr lang="en-US" sz="1400" b="1" dirty="0">
                  <a:solidFill>
                    <a:srgbClr val="FF0000"/>
                  </a:solidFill>
                  <a:latin typeface="Courier New" pitchFamily="49" charset="0"/>
                </a:rPr>
                <a:t>1</a:t>
              </a:r>
            </a:p>
          </p:txBody>
        </p:sp>
      </p:grpSp>
      <p:sp>
        <p:nvSpPr>
          <p:cNvPr id="207950" name="AutoShape 76"/>
          <p:cNvSpPr>
            <a:spLocks noChangeArrowheads="1"/>
          </p:cNvSpPr>
          <p:nvPr/>
        </p:nvSpPr>
        <p:spPr bwMode="auto">
          <a:xfrm>
            <a:off x="4572000" y="5105400"/>
            <a:ext cx="1981200" cy="762000"/>
          </a:xfrm>
          <a:prstGeom prst="cloudCallout">
            <a:avLst>
              <a:gd name="adj1" fmla="val 72755"/>
              <a:gd name="adj2" fmla="val -48125"/>
            </a:avLst>
          </a:prstGeom>
          <a:noFill/>
          <a:ln w="38100">
            <a:solidFill>
              <a:srgbClr val="0000FF"/>
            </a:solidFill>
            <a:round/>
            <a:headEnd/>
            <a:tailEnd/>
          </a:ln>
        </p:spPr>
        <p:txBody>
          <a:bodyPr anchor="ctr"/>
          <a:lstStyle/>
          <a:p>
            <a:pPr algn="ctr" eaLnBrk="0" hangingPunct="0"/>
            <a:r>
              <a:rPr lang="en-US" sz="3200" dirty="0">
                <a:solidFill>
                  <a:srgbClr val="FFFF00"/>
                </a:solidFill>
                <a:latin typeface="+mj-lt"/>
              </a:rPr>
              <a:t>OK</a:t>
            </a:r>
          </a:p>
        </p:txBody>
      </p:sp>
      <p:sp>
        <p:nvSpPr>
          <p:cNvPr id="207951" name="Freeform 77"/>
          <p:cNvSpPr>
            <a:spLocks/>
          </p:cNvSpPr>
          <p:nvPr/>
        </p:nvSpPr>
        <p:spPr bwMode="auto">
          <a:xfrm>
            <a:off x="2138362" y="4441825"/>
            <a:ext cx="1228726" cy="1082675"/>
          </a:xfrm>
          <a:custGeom>
            <a:avLst/>
            <a:gdLst>
              <a:gd name="T0" fmla="*/ 0 w 1113"/>
              <a:gd name="T1" fmla="*/ 2147483647 h 370"/>
              <a:gd name="T2" fmla="*/ 2147483647 w 1113"/>
              <a:gd name="T3" fmla="*/ 0 h 370"/>
              <a:gd name="T4" fmla="*/ 2147483647 w 1113"/>
              <a:gd name="T5" fmla="*/ 2147483647 h 370"/>
              <a:gd name="T6" fmla="*/ 0 60000 65536"/>
              <a:gd name="T7" fmla="*/ 0 60000 65536"/>
              <a:gd name="T8" fmla="*/ 0 60000 65536"/>
              <a:gd name="T9" fmla="*/ 0 w 1113"/>
              <a:gd name="T10" fmla="*/ 0 h 370"/>
              <a:gd name="T11" fmla="*/ 1113 w 1113"/>
              <a:gd name="T12" fmla="*/ 370 h 370"/>
            </a:gdLst>
            <a:ahLst/>
            <a:cxnLst>
              <a:cxn ang="T6">
                <a:pos x="T0" y="T1"/>
              </a:cxn>
              <a:cxn ang="T7">
                <a:pos x="T2" y="T3"/>
              </a:cxn>
              <a:cxn ang="T8">
                <a:pos x="T4" y="T5"/>
              </a:cxn>
            </a:cxnLst>
            <a:rect l="T9" t="T10" r="T11" b="T12"/>
            <a:pathLst>
              <a:path w="1113" h="370">
                <a:moveTo>
                  <a:pt x="0" y="370"/>
                </a:moveTo>
                <a:lnTo>
                  <a:pt x="1113" y="0"/>
                </a:lnTo>
                <a:lnTo>
                  <a:pt x="25" y="283"/>
                </a:lnTo>
              </a:path>
            </a:pathLst>
          </a:custGeom>
          <a:solidFill>
            <a:schemeClr val="bg1"/>
          </a:solidFill>
          <a:ln w="9525">
            <a:solidFill>
              <a:schemeClr val="bg1"/>
            </a:solidFill>
            <a:round/>
            <a:headEnd/>
            <a:tailEnd type="triangle" w="med" len="med"/>
          </a:ln>
          <a:effectLst>
            <a:glow rad="228600">
              <a:schemeClr val="accent3">
                <a:satMod val="175000"/>
                <a:alpha val="40000"/>
              </a:schemeClr>
            </a:glow>
          </a:effectLst>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80" name="Footer Placeholder 1"/>
          <p:cNvSpPr>
            <a:spLocks noGrp="1"/>
          </p:cNvSpPr>
          <p:nvPr>
            <p:ph type="ftr" sz="quarter" idx="10"/>
          </p:nvPr>
        </p:nvSpPr>
        <p:spPr>
          <a:xfrm>
            <a:off x="3124200" y="6245225"/>
            <a:ext cx="3124200" cy="476250"/>
          </a:xfrm>
        </p:spPr>
        <p:txBody>
          <a:bodyPr/>
          <a:lstStyle/>
          <a:p>
            <a:r>
              <a:rPr lang="en-US" dirty="0">
                <a:latin typeface="+mj-lt"/>
              </a:rPr>
              <a:t>Art of Multiprocessor Programming</a:t>
            </a:r>
          </a:p>
        </p:txBody>
      </p:sp>
      <p:grpSp>
        <p:nvGrpSpPr>
          <p:cNvPr id="2" name="Group 1">
            <a:extLst>
              <a:ext uri="{FF2B5EF4-FFF2-40B4-BE49-F238E27FC236}">
                <a16:creationId xmlns:a16="http://schemas.microsoft.com/office/drawing/2014/main" id="{765A2E46-1C4F-76F1-7233-97959D8543F1}"/>
              </a:ext>
            </a:extLst>
          </p:cNvPr>
          <p:cNvGrpSpPr/>
          <p:nvPr/>
        </p:nvGrpSpPr>
        <p:grpSpPr>
          <a:xfrm flipH="1">
            <a:off x="793750" y="4762500"/>
            <a:ext cx="1447800" cy="1295400"/>
            <a:chOff x="806658" y="2067820"/>
            <a:chExt cx="1447800" cy="1295400"/>
          </a:xfrm>
        </p:grpSpPr>
        <p:grpSp>
          <p:nvGrpSpPr>
            <p:cNvPr id="3" name="Group 2">
              <a:extLst>
                <a:ext uri="{FF2B5EF4-FFF2-40B4-BE49-F238E27FC236}">
                  <a16:creationId xmlns:a16="http://schemas.microsoft.com/office/drawing/2014/main" id="{D0A2334E-2B3B-DD17-A6DC-B781687A8F21}"/>
                </a:ext>
              </a:extLst>
            </p:cNvPr>
            <p:cNvGrpSpPr/>
            <p:nvPr/>
          </p:nvGrpSpPr>
          <p:grpSpPr>
            <a:xfrm>
              <a:off x="806658" y="2067820"/>
              <a:ext cx="1447800" cy="1295400"/>
              <a:chOff x="849313" y="2286000"/>
              <a:chExt cx="1447800" cy="1295400"/>
            </a:xfrm>
            <a:effectLst>
              <a:glow rad="228600">
                <a:schemeClr val="accent3">
                  <a:satMod val="175000"/>
                  <a:alpha val="40000"/>
                </a:schemeClr>
              </a:glow>
            </a:effectLst>
          </p:grpSpPr>
          <p:sp>
            <p:nvSpPr>
              <p:cNvPr id="5" name="Freeform 4">
                <a:extLst>
                  <a:ext uri="{FF2B5EF4-FFF2-40B4-BE49-F238E27FC236}">
                    <a16:creationId xmlns:a16="http://schemas.microsoft.com/office/drawing/2014/main" id="{071B90B9-C785-86C2-2F30-2F4827923317}"/>
                  </a:ext>
                </a:extLst>
              </p:cNvPr>
              <p:cNvSpPr>
                <a:spLocks/>
              </p:cNvSpPr>
              <p:nvPr/>
            </p:nvSpPr>
            <p:spPr bwMode="auto">
              <a:xfrm>
                <a:off x="2068513" y="26670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6" name="Freeform 5">
                <a:extLst>
                  <a:ext uri="{FF2B5EF4-FFF2-40B4-BE49-F238E27FC236}">
                    <a16:creationId xmlns:a16="http://schemas.microsoft.com/office/drawing/2014/main" id="{5130AAB8-18A7-AE04-A615-6D1D7A413A8B}"/>
                  </a:ext>
                </a:extLst>
              </p:cNvPr>
              <p:cNvSpPr>
                <a:spLocks/>
              </p:cNvSpPr>
              <p:nvPr/>
            </p:nvSpPr>
            <p:spPr bwMode="auto">
              <a:xfrm>
                <a:off x="1839913" y="25146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7" name="Freeform 6">
                <a:extLst>
                  <a:ext uri="{FF2B5EF4-FFF2-40B4-BE49-F238E27FC236}">
                    <a16:creationId xmlns:a16="http://schemas.microsoft.com/office/drawing/2014/main" id="{EF2EAC75-988F-1A86-5CD0-766CA5DA2D0E}"/>
                  </a:ext>
                </a:extLst>
              </p:cNvPr>
              <p:cNvSpPr>
                <a:spLocks/>
              </p:cNvSpPr>
              <p:nvPr/>
            </p:nvSpPr>
            <p:spPr bwMode="auto">
              <a:xfrm>
                <a:off x="1611313" y="23622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8" name="Freeform 7">
                <a:extLst>
                  <a:ext uri="{FF2B5EF4-FFF2-40B4-BE49-F238E27FC236}">
                    <a16:creationId xmlns:a16="http://schemas.microsoft.com/office/drawing/2014/main" id="{3BFCE15D-E3EE-8D9D-0322-98D9884723D6}"/>
                  </a:ext>
                </a:extLst>
              </p:cNvPr>
              <p:cNvSpPr>
                <a:spLocks/>
              </p:cNvSpPr>
              <p:nvPr/>
            </p:nvSpPr>
            <p:spPr bwMode="auto">
              <a:xfrm>
                <a:off x="1382713" y="2286000"/>
                <a:ext cx="228600" cy="457200"/>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9" name="Freeform 8">
                <a:extLst>
                  <a:ext uri="{FF2B5EF4-FFF2-40B4-BE49-F238E27FC236}">
                    <a16:creationId xmlns:a16="http://schemas.microsoft.com/office/drawing/2014/main" id="{DF96575D-6C6D-52F1-3230-A6F33047A76E}"/>
                  </a:ext>
                </a:extLst>
              </p:cNvPr>
              <p:cNvSpPr>
                <a:spLocks/>
              </p:cNvSpPr>
              <p:nvPr/>
            </p:nvSpPr>
            <p:spPr bwMode="auto">
              <a:xfrm>
                <a:off x="968376" y="2286000"/>
                <a:ext cx="1252538" cy="849313"/>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0" name="Freeform 9">
                <a:extLst>
                  <a:ext uri="{FF2B5EF4-FFF2-40B4-BE49-F238E27FC236}">
                    <a16:creationId xmlns:a16="http://schemas.microsoft.com/office/drawing/2014/main" id="{F099851D-86FA-772B-02E8-C690E5389978}"/>
                  </a:ext>
                </a:extLst>
              </p:cNvPr>
              <p:cNvSpPr>
                <a:spLocks/>
              </p:cNvSpPr>
              <p:nvPr/>
            </p:nvSpPr>
            <p:spPr bwMode="auto">
              <a:xfrm>
                <a:off x="984251" y="2438400"/>
                <a:ext cx="779463" cy="900113"/>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1" name="Freeform 10">
                <a:extLst>
                  <a:ext uri="{FF2B5EF4-FFF2-40B4-BE49-F238E27FC236}">
                    <a16:creationId xmlns:a16="http://schemas.microsoft.com/office/drawing/2014/main" id="{5FD7EFCD-3E49-9C4D-DC05-9DA4891758D6}"/>
                  </a:ext>
                </a:extLst>
              </p:cNvPr>
              <p:cNvSpPr>
                <a:spLocks/>
              </p:cNvSpPr>
              <p:nvPr/>
            </p:nvSpPr>
            <p:spPr bwMode="auto">
              <a:xfrm>
                <a:off x="1738313" y="2819400"/>
                <a:ext cx="482600" cy="519113"/>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2" name="Freeform 11">
                <a:extLst>
                  <a:ext uri="{FF2B5EF4-FFF2-40B4-BE49-F238E27FC236}">
                    <a16:creationId xmlns:a16="http://schemas.microsoft.com/office/drawing/2014/main" id="{8C0270C0-C211-38A9-6278-5FF975A19C76}"/>
                  </a:ext>
                </a:extLst>
              </p:cNvPr>
              <p:cNvSpPr>
                <a:spLocks/>
              </p:cNvSpPr>
              <p:nvPr/>
            </p:nvSpPr>
            <p:spPr bwMode="auto">
              <a:xfrm>
                <a:off x="1382713" y="3048000"/>
                <a:ext cx="381000" cy="533400"/>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3" name="Freeform 12">
                <a:extLst>
                  <a:ext uri="{FF2B5EF4-FFF2-40B4-BE49-F238E27FC236}">
                    <a16:creationId xmlns:a16="http://schemas.microsoft.com/office/drawing/2014/main" id="{538E1B49-0F8E-204B-CC83-764790E62B67}"/>
                  </a:ext>
                </a:extLst>
              </p:cNvPr>
              <p:cNvSpPr>
                <a:spLocks/>
              </p:cNvSpPr>
              <p:nvPr/>
            </p:nvSpPr>
            <p:spPr bwMode="auto">
              <a:xfrm>
                <a:off x="1154113" y="2895600"/>
                <a:ext cx="381000" cy="457200"/>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4" name="Freeform 13">
                <a:extLst>
                  <a:ext uri="{FF2B5EF4-FFF2-40B4-BE49-F238E27FC236}">
                    <a16:creationId xmlns:a16="http://schemas.microsoft.com/office/drawing/2014/main" id="{4D6BB85C-7283-BE0D-AEC3-203D1DA390D8}"/>
                  </a:ext>
                </a:extLst>
              </p:cNvPr>
              <p:cNvSpPr>
                <a:spLocks/>
              </p:cNvSpPr>
              <p:nvPr/>
            </p:nvSpPr>
            <p:spPr bwMode="auto">
              <a:xfrm>
                <a:off x="1001713" y="27432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15" name="Freeform 14">
                <a:extLst>
                  <a:ext uri="{FF2B5EF4-FFF2-40B4-BE49-F238E27FC236}">
                    <a16:creationId xmlns:a16="http://schemas.microsoft.com/office/drawing/2014/main" id="{C9FE3B75-ED90-18AF-3D79-A692488A072D}"/>
                  </a:ext>
                </a:extLst>
              </p:cNvPr>
              <p:cNvSpPr>
                <a:spLocks/>
              </p:cNvSpPr>
              <p:nvPr/>
            </p:nvSpPr>
            <p:spPr bwMode="auto">
              <a:xfrm>
                <a:off x="849313" y="25908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4" name="Text Box 28">
              <a:extLst>
                <a:ext uri="{FF2B5EF4-FFF2-40B4-BE49-F238E27FC236}">
                  <a16:creationId xmlns:a16="http://schemas.microsoft.com/office/drawing/2014/main" id="{9FCAFF47-F05E-11D0-89B9-46D4E5224CB1}"/>
                </a:ext>
              </a:extLst>
            </p:cNvPr>
            <p:cNvSpPr txBox="1">
              <a:spLocks noChangeArrowheads="1"/>
            </p:cNvSpPr>
            <p:nvPr/>
          </p:nvSpPr>
          <p:spPr bwMode="auto">
            <a:xfrm>
              <a:off x="1516253" y="2270434"/>
              <a:ext cx="423513" cy="523220"/>
            </a:xfrm>
            <a:prstGeom prst="rect">
              <a:avLst/>
            </a:prstGeom>
            <a:noFill/>
            <a:ln w="9525">
              <a:noFill/>
              <a:miter lim="800000"/>
              <a:headEnd/>
              <a:tailEnd/>
            </a:ln>
          </p:spPr>
          <p:txBody>
            <a:bodyPr wrap="none">
              <a:spAutoFit/>
            </a:bodyPr>
            <a:lstStyle/>
            <a:p>
              <a:pPr algn="r" eaLnBrk="0" hangingPunct="0"/>
              <a:r>
                <a:rPr lang="en-US" sz="2800" dirty="0">
                  <a:latin typeface="Arial" panose="020B0604020202020204" pitchFamily="34" charset="0"/>
                </a:rPr>
                <a:t>A</a:t>
              </a:r>
            </a:p>
          </p:txBody>
        </p:sp>
      </p:grpSp>
      <p:grpSp>
        <p:nvGrpSpPr>
          <p:cNvPr id="16" name="Group 15">
            <a:extLst>
              <a:ext uri="{FF2B5EF4-FFF2-40B4-BE49-F238E27FC236}">
                <a16:creationId xmlns:a16="http://schemas.microsoft.com/office/drawing/2014/main" id="{F09AD9A6-9ABE-A7D9-3D3B-53F1BF8C5C92}"/>
              </a:ext>
            </a:extLst>
          </p:cNvPr>
          <p:cNvGrpSpPr/>
          <p:nvPr/>
        </p:nvGrpSpPr>
        <p:grpSpPr>
          <a:xfrm flipH="1">
            <a:off x="7175330" y="4937879"/>
            <a:ext cx="1447800" cy="1295400"/>
            <a:chOff x="7431049" y="1882775"/>
            <a:chExt cx="1447800" cy="1295400"/>
          </a:xfrm>
        </p:grpSpPr>
        <p:grpSp>
          <p:nvGrpSpPr>
            <p:cNvPr id="17" name="Group 15">
              <a:extLst>
                <a:ext uri="{FF2B5EF4-FFF2-40B4-BE49-F238E27FC236}">
                  <a16:creationId xmlns:a16="http://schemas.microsoft.com/office/drawing/2014/main" id="{9A4E86ED-9D3F-889E-8EBE-A6639386DD0F}"/>
                </a:ext>
              </a:extLst>
            </p:cNvPr>
            <p:cNvGrpSpPr>
              <a:grpSpLocks/>
            </p:cNvGrpSpPr>
            <p:nvPr/>
          </p:nvGrpSpPr>
          <p:grpSpPr bwMode="auto">
            <a:xfrm flipH="1">
              <a:off x="7431049" y="1882775"/>
              <a:ext cx="1447800" cy="1295400"/>
              <a:chOff x="2832" y="2064"/>
              <a:chExt cx="912" cy="816"/>
            </a:xfrm>
            <a:effectLst>
              <a:glow rad="228600">
                <a:schemeClr val="accent3">
                  <a:satMod val="175000"/>
                  <a:alpha val="40000"/>
                </a:schemeClr>
              </a:glow>
            </a:effectLst>
          </p:grpSpPr>
          <p:sp>
            <p:nvSpPr>
              <p:cNvPr id="19" name="Freeform 16">
                <a:extLst>
                  <a:ext uri="{FF2B5EF4-FFF2-40B4-BE49-F238E27FC236}">
                    <a16:creationId xmlns:a16="http://schemas.microsoft.com/office/drawing/2014/main" id="{3DE25D21-1C0F-35E5-7F8F-382E9D9B4E7E}"/>
                  </a:ext>
                </a:extLst>
              </p:cNvPr>
              <p:cNvSpPr>
                <a:spLocks/>
              </p:cNvSpPr>
              <p:nvPr/>
            </p:nvSpPr>
            <p:spPr bwMode="auto">
              <a:xfrm>
                <a:off x="3600" y="2304"/>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0" name="Freeform 17">
                <a:extLst>
                  <a:ext uri="{FF2B5EF4-FFF2-40B4-BE49-F238E27FC236}">
                    <a16:creationId xmlns:a16="http://schemas.microsoft.com/office/drawing/2014/main" id="{255F9FBB-49D9-140F-95CE-D5451EF7808F}"/>
                  </a:ext>
                </a:extLst>
              </p:cNvPr>
              <p:cNvSpPr>
                <a:spLocks/>
              </p:cNvSpPr>
              <p:nvPr/>
            </p:nvSpPr>
            <p:spPr bwMode="auto">
              <a:xfrm>
                <a:off x="3456" y="2208"/>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1" name="Freeform 18">
                <a:extLst>
                  <a:ext uri="{FF2B5EF4-FFF2-40B4-BE49-F238E27FC236}">
                    <a16:creationId xmlns:a16="http://schemas.microsoft.com/office/drawing/2014/main" id="{C8B144D8-ECCD-C0B5-FB8B-4241CDEBCD8E}"/>
                  </a:ext>
                </a:extLst>
              </p:cNvPr>
              <p:cNvSpPr>
                <a:spLocks/>
              </p:cNvSpPr>
              <p:nvPr/>
            </p:nvSpPr>
            <p:spPr bwMode="auto">
              <a:xfrm>
                <a:off x="3312" y="21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2" name="Freeform 19">
                <a:extLst>
                  <a:ext uri="{FF2B5EF4-FFF2-40B4-BE49-F238E27FC236}">
                    <a16:creationId xmlns:a16="http://schemas.microsoft.com/office/drawing/2014/main" id="{1A07FA8A-3234-DC11-1DE0-126BC28731B4}"/>
                  </a:ext>
                </a:extLst>
              </p:cNvPr>
              <p:cNvSpPr>
                <a:spLocks/>
              </p:cNvSpPr>
              <p:nvPr/>
            </p:nvSpPr>
            <p:spPr bwMode="auto">
              <a:xfrm>
                <a:off x="3168" y="2064"/>
                <a:ext cx="144" cy="288"/>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3" name="Freeform 20">
                <a:extLst>
                  <a:ext uri="{FF2B5EF4-FFF2-40B4-BE49-F238E27FC236}">
                    <a16:creationId xmlns:a16="http://schemas.microsoft.com/office/drawing/2014/main" id="{7216E006-9FBE-65FE-2740-F0DC232F1539}"/>
                  </a:ext>
                </a:extLst>
              </p:cNvPr>
              <p:cNvSpPr>
                <a:spLocks/>
              </p:cNvSpPr>
              <p:nvPr/>
            </p:nvSpPr>
            <p:spPr bwMode="auto">
              <a:xfrm>
                <a:off x="2907" y="2064"/>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6666FF"/>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4" name="Freeform 21">
                <a:extLst>
                  <a:ext uri="{FF2B5EF4-FFF2-40B4-BE49-F238E27FC236}">
                    <a16:creationId xmlns:a16="http://schemas.microsoft.com/office/drawing/2014/main" id="{F5979D01-BDED-F647-05ED-5904216E5B9B}"/>
                  </a:ext>
                </a:extLst>
              </p:cNvPr>
              <p:cNvSpPr>
                <a:spLocks/>
              </p:cNvSpPr>
              <p:nvPr/>
            </p:nvSpPr>
            <p:spPr bwMode="auto">
              <a:xfrm>
                <a:off x="2917" y="2160"/>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6666FF"/>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 name="Freeform 22">
                <a:extLst>
                  <a:ext uri="{FF2B5EF4-FFF2-40B4-BE49-F238E27FC236}">
                    <a16:creationId xmlns:a16="http://schemas.microsoft.com/office/drawing/2014/main" id="{B1BEAF8C-B726-9EDC-827B-16664433232C}"/>
                  </a:ext>
                </a:extLst>
              </p:cNvPr>
              <p:cNvSpPr>
                <a:spLocks/>
              </p:cNvSpPr>
              <p:nvPr/>
            </p:nvSpPr>
            <p:spPr bwMode="auto">
              <a:xfrm>
                <a:off x="3392" y="2400"/>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6666FF"/>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6" name="Freeform 23">
                <a:extLst>
                  <a:ext uri="{FF2B5EF4-FFF2-40B4-BE49-F238E27FC236}">
                    <a16:creationId xmlns:a16="http://schemas.microsoft.com/office/drawing/2014/main" id="{AD211D59-AF0A-B235-89DC-A1A593F970A3}"/>
                  </a:ext>
                </a:extLst>
              </p:cNvPr>
              <p:cNvSpPr>
                <a:spLocks/>
              </p:cNvSpPr>
              <p:nvPr/>
            </p:nvSpPr>
            <p:spPr bwMode="auto">
              <a:xfrm>
                <a:off x="3168" y="2544"/>
                <a:ext cx="240" cy="336"/>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7" name="Freeform 24">
                <a:extLst>
                  <a:ext uri="{FF2B5EF4-FFF2-40B4-BE49-F238E27FC236}">
                    <a16:creationId xmlns:a16="http://schemas.microsoft.com/office/drawing/2014/main" id="{D876FB33-332D-C0C6-11CE-5DCBB42CBECA}"/>
                  </a:ext>
                </a:extLst>
              </p:cNvPr>
              <p:cNvSpPr>
                <a:spLocks/>
              </p:cNvSpPr>
              <p:nvPr/>
            </p:nvSpPr>
            <p:spPr bwMode="auto">
              <a:xfrm>
                <a:off x="3024" y="2448"/>
                <a:ext cx="240" cy="288"/>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8" name="Freeform 25">
                <a:extLst>
                  <a:ext uri="{FF2B5EF4-FFF2-40B4-BE49-F238E27FC236}">
                    <a16:creationId xmlns:a16="http://schemas.microsoft.com/office/drawing/2014/main" id="{8C0D8F34-7533-DFB6-820F-9B943517D1A5}"/>
                  </a:ext>
                </a:extLst>
              </p:cNvPr>
              <p:cNvSpPr>
                <a:spLocks/>
              </p:cNvSpPr>
              <p:nvPr/>
            </p:nvSpPr>
            <p:spPr bwMode="auto">
              <a:xfrm>
                <a:off x="2928" y="2352"/>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9" name="Freeform 26">
                <a:extLst>
                  <a:ext uri="{FF2B5EF4-FFF2-40B4-BE49-F238E27FC236}">
                    <a16:creationId xmlns:a16="http://schemas.microsoft.com/office/drawing/2014/main" id="{7B2F330D-5238-B59D-E03D-6F05F7C83DD6}"/>
                  </a:ext>
                </a:extLst>
              </p:cNvPr>
              <p:cNvSpPr>
                <a:spLocks/>
              </p:cNvSpPr>
              <p:nvPr/>
            </p:nvSpPr>
            <p:spPr bwMode="auto">
              <a:xfrm>
                <a:off x="2832" y="2256"/>
                <a:ext cx="192" cy="288"/>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no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
          <p:nvSpPr>
            <p:cNvPr id="18" name="Text Box 29">
              <a:extLst>
                <a:ext uri="{FF2B5EF4-FFF2-40B4-BE49-F238E27FC236}">
                  <a16:creationId xmlns:a16="http://schemas.microsoft.com/office/drawing/2014/main" id="{9E9D4556-187F-07E7-146D-C6718A698D09}"/>
                </a:ext>
              </a:extLst>
            </p:cNvPr>
            <p:cNvSpPr txBox="1">
              <a:spLocks noChangeArrowheads="1"/>
            </p:cNvSpPr>
            <p:nvPr/>
          </p:nvSpPr>
          <p:spPr bwMode="auto">
            <a:xfrm>
              <a:off x="7793386" y="2103438"/>
              <a:ext cx="423514" cy="523220"/>
            </a:xfrm>
            <a:prstGeom prst="rect">
              <a:avLst/>
            </a:prstGeom>
            <a:noFill/>
            <a:ln w="9525">
              <a:noFill/>
              <a:miter lim="800000"/>
              <a:headEnd/>
              <a:tailEnd/>
            </a:ln>
          </p:spPr>
          <p:txBody>
            <a:bodyPr wrap="none">
              <a:spAutoFit/>
            </a:bodyPr>
            <a:lstStyle/>
            <a:p>
              <a:pPr algn="r" eaLnBrk="0" hangingPunct="0"/>
              <a:r>
                <a:rPr lang="en-US" sz="2800" dirty="0">
                  <a:latin typeface="Arial" panose="020B0604020202020204" pitchFamily="34" charset="0"/>
                </a:rPr>
                <a:t>B</a:t>
              </a:r>
            </a:p>
          </p:txBody>
        </p:sp>
      </p:grpSp>
    </p:spTree>
    <p:extLst>
      <p:ext uri="{BB962C8B-B14F-4D97-AF65-F5344CB8AC3E}">
        <p14:creationId xmlns:p14="http://schemas.microsoft.com/office/powerpoint/2010/main" val="185157265"/>
      </p:ext>
    </p:extLst>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3" name="Slide Number Placeholder 4"/>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7D2D12F4-9AC9-4686-8F30-C67FC3E7A9A9}" type="slidenum">
              <a:rPr lang="ar-SA" sz="1400">
                <a:latin typeface="Arial" panose="020B0604020202020204" pitchFamily="34" charset="0"/>
                <a:cs typeface="Arial" pitchFamily="34" charset="0"/>
              </a:rPr>
              <a:pPr algn="r" eaLnBrk="0" hangingPunct="0"/>
              <a:t>96</a:t>
            </a:fld>
            <a:endParaRPr lang="en-US" sz="1400" dirty="0">
              <a:latin typeface="Arial" panose="020B0604020202020204" pitchFamily="34" charset="0"/>
              <a:cs typeface="Arial" pitchFamily="34" charset="0"/>
            </a:endParaRPr>
          </a:p>
        </p:txBody>
      </p:sp>
      <p:sp>
        <p:nvSpPr>
          <p:cNvPr id="209924" name="Rectangle 2"/>
          <p:cNvSpPr>
            <a:spLocks noGrp="1" noChangeArrowheads="1"/>
          </p:cNvSpPr>
          <p:nvPr>
            <p:ph type="title" idx="4294967295"/>
          </p:nvPr>
        </p:nvSpPr>
        <p:spPr/>
        <p:txBody>
          <a:bodyPr/>
          <a:lstStyle/>
          <a:p>
            <a:r>
              <a:rPr lang="en-US"/>
              <a:t>Readers/Writers</a:t>
            </a:r>
          </a:p>
        </p:txBody>
      </p:sp>
      <p:sp>
        <p:nvSpPr>
          <p:cNvPr id="6" name="Footer Placeholder 1"/>
          <p:cNvSpPr>
            <a:spLocks noGrp="1"/>
          </p:cNvSpPr>
          <p:nvPr>
            <p:ph type="ftr" sz="quarter" idx="10"/>
          </p:nvPr>
        </p:nvSpPr>
        <p:spPr>
          <a:xfrm>
            <a:off x="3124200" y="6245225"/>
            <a:ext cx="3124200" cy="476250"/>
          </a:xfrm>
        </p:spPr>
        <p:txBody>
          <a:bodyPr/>
          <a:lstStyle/>
          <a:p>
            <a:r>
              <a:rPr lang="en-US" dirty="0">
                <a:latin typeface="+mj-lt"/>
              </a:rPr>
              <a:t>Art of Multiprocessor Programming</a:t>
            </a:r>
          </a:p>
        </p:txBody>
      </p:sp>
      <p:sp>
        <p:nvSpPr>
          <p:cNvPr id="2" name="TextBox 1">
            <a:extLst>
              <a:ext uri="{FF2B5EF4-FFF2-40B4-BE49-F238E27FC236}">
                <a16:creationId xmlns:a16="http://schemas.microsoft.com/office/drawing/2014/main" id="{5A4D6DC6-BFD9-1B2F-FA58-B284BAA21F80}"/>
              </a:ext>
            </a:extLst>
          </p:cNvPr>
          <p:cNvSpPr txBox="1"/>
          <p:nvPr/>
        </p:nvSpPr>
        <p:spPr bwMode="auto">
          <a:xfrm>
            <a:off x="1371600" y="1515368"/>
            <a:ext cx="5029200" cy="523220"/>
          </a:xfrm>
          <a:prstGeom prst="rect">
            <a:avLst/>
          </a:prstGeom>
          <a:solidFill>
            <a:schemeClr val="bg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Devise a protocol so that</a:t>
            </a:r>
            <a:endParaRPr lang="en-US" sz="2800" i="1" dirty="0">
              <a:solidFill>
                <a:srgbClr val="FFFF00"/>
              </a:solidFill>
            </a:endParaRPr>
          </a:p>
        </p:txBody>
      </p:sp>
      <p:sp>
        <p:nvSpPr>
          <p:cNvPr id="3" name="TextBox 2">
            <a:extLst>
              <a:ext uri="{FF2B5EF4-FFF2-40B4-BE49-F238E27FC236}">
                <a16:creationId xmlns:a16="http://schemas.microsoft.com/office/drawing/2014/main" id="{B942C5C4-90C4-0981-F1DA-9A40341B06B8}"/>
              </a:ext>
            </a:extLst>
          </p:cNvPr>
          <p:cNvSpPr txBox="1"/>
          <p:nvPr/>
        </p:nvSpPr>
        <p:spPr bwMode="auto">
          <a:xfrm>
            <a:off x="1981200" y="2950991"/>
            <a:ext cx="5486400" cy="523220"/>
          </a:xfrm>
          <a:prstGeom prst="rect">
            <a:avLst/>
          </a:prstGeom>
          <a:solidFill>
            <a:schemeClr val="bg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Reader reads one letter at a time</a:t>
            </a:r>
          </a:p>
        </p:txBody>
      </p:sp>
      <p:sp>
        <p:nvSpPr>
          <p:cNvPr id="4" name="TextBox 3">
            <a:extLst>
              <a:ext uri="{FF2B5EF4-FFF2-40B4-BE49-F238E27FC236}">
                <a16:creationId xmlns:a16="http://schemas.microsoft.com/office/drawing/2014/main" id="{0C34D6B4-062A-4CFE-84DA-442697AF5600}"/>
              </a:ext>
            </a:extLst>
          </p:cNvPr>
          <p:cNvSpPr txBox="1"/>
          <p:nvPr/>
        </p:nvSpPr>
        <p:spPr bwMode="auto">
          <a:xfrm>
            <a:off x="1981200" y="2263957"/>
            <a:ext cx="5334000" cy="523220"/>
          </a:xfrm>
          <a:prstGeom prst="rect">
            <a:avLst/>
          </a:prstGeom>
          <a:solidFill>
            <a:schemeClr val="bg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Writer writes one letter at a time</a:t>
            </a:r>
            <a:endParaRPr lang="en-US" sz="2800" b="1" dirty="0">
              <a:solidFill>
                <a:srgbClr val="FFFF00"/>
              </a:solidFill>
              <a:latin typeface="+mj-lt"/>
              <a:cs typeface="Courier New" panose="02070309020205020404" pitchFamily="49" charset="0"/>
            </a:endParaRPr>
          </a:p>
        </p:txBody>
      </p:sp>
      <p:sp>
        <p:nvSpPr>
          <p:cNvPr id="5" name="TextBox 4">
            <a:extLst>
              <a:ext uri="{FF2B5EF4-FFF2-40B4-BE49-F238E27FC236}">
                <a16:creationId xmlns:a16="http://schemas.microsoft.com/office/drawing/2014/main" id="{CA53D88B-00B8-7A80-27F2-B681AC646F7C}"/>
              </a:ext>
            </a:extLst>
          </p:cNvPr>
          <p:cNvSpPr txBox="1"/>
          <p:nvPr/>
        </p:nvSpPr>
        <p:spPr bwMode="auto">
          <a:xfrm>
            <a:off x="1981200" y="3656491"/>
            <a:ext cx="4343400" cy="523220"/>
          </a:xfrm>
          <a:prstGeom prst="rect">
            <a:avLst/>
          </a:prstGeom>
          <a:solidFill>
            <a:schemeClr val="bg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Reader sees “snapshot”</a:t>
            </a:r>
          </a:p>
        </p:txBody>
      </p:sp>
      <p:sp>
        <p:nvSpPr>
          <p:cNvPr id="7" name="TextBox 6">
            <a:extLst>
              <a:ext uri="{FF2B5EF4-FFF2-40B4-BE49-F238E27FC236}">
                <a16:creationId xmlns:a16="http://schemas.microsoft.com/office/drawing/2014/main" id="{2544FA1F-1CE7-E992-D445-CC56CA952D33}"/>
              </a:ext>
            </a:extLst>
          </p:cNvPr>
          <p:cNvSpPr txBox="1"/>
          <p:nvPr/>
        </p:nvSpPr>
        <p:spPr bwMode="auto">
          <a:xfrm>
            <a:off x="2362200" y="4405080"/>
            <a:ext cx="5181600" cy="480131"/>
          </a:xfrm>
          <a:prstGeom prst="rect">
            <a:avLst/>
          </a:prstGeom>
          <a:solidFill>
            <a:schemeClr val="bg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90000"/>
              </a:lnSpc>
            </a:pPr>
            <a:r>
              <a:rPr lang="en-US" sz="2800" dirty="0">
                <a:solidFill>
                  <a:srgbClr val="FFFF00"/>
                </a:solidFill>
              </a:rPr>
              <a:t>Old message or new message</a:t>
            </a:r>
          </a:p>
        </p:txBody>
      </p:sp>
      <p:sp>
        <p:nvSpPr>
          <p:cNvPr id="8" name="TextBox 7">
            <a:extLst>
              <a:ext uri="{FF2B5EF4-FFF2-40B4-BE49-F238E27FC236}">
                <a16:creationId xmlns:a16="http://schemas.microsoft.com/office/drawing/2014/main" id="{310BF038-078A-6336-BA92-224B71D0D237}"/>
              </a:ext>
            </a:extLst>
          </p:cNvPr>
          <p:cNvSpPr txBox="1"/>
          <p:nvPr/>
        </p:nvSpPr>
        <p:spPr bwMode="auto">
          <a:xfrm>
            <a:off x="2362200" y="5110580"/>
            <a:ext cx="3733800" cy="523220"/>
          </a:xfrm>
          <a:prstGeom prst="rect">
            <a:avLst/>
          </a:prstGeom>
          <a:solidFill>
            <a:schemeClr val="bg1"/>
          </a:solidFill>
          <a:ln w="76200">
            <a:solidFill>
              <a:srgbClr val="0000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No mixed messages</a:t>
            </a:r>
          </a:p>
        </p:txBody>
      </p:sp>
    </p:spTree>
    <p:extLst>
      <p:ext uri="{BB962C8B-B14F-4D97-AF65-F5344CB8AC3E}">
        <p14:creationId xmlns:p14="http://schemas.microsoft.com/office/powerpoint/2010/main" val="113752864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7" grpId="0" animBg="1"/>
      <p:bldP spid="8"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1" name="Slide Number Placeholder 4"/>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90C4EFA7-20D5-44BF-95A3-0769C5702053}" type="slidenum">
              <a:rPr lang="ar-SA" sz="1400">
                <a:latin typeface="Arial" panose="020B0604020202020204" pitchFamily="34" charset="0"/>
                <a:cs typeface="Arial" pitchFamily="34" charset="0"/>
              </a:rPr>
              <a:pPr algn="r" eaLnBrk="0" hangingPunct="0"/>
              <a:t>97</a:t>
            </a:fld>
            <a:endParaRPr lang="en-US" sz="1400" dirty="0">
              <a:latin typeface="Arial" panose="020B0604020202020204" pitchFamily="34" charset="0"/>
              <a:cs typeface="Arial" pitchFamily="34" charset="0"/>
            </a:endParaRPr>
          </a:p>
        </p:txBody>
      </p:sp>
      <p:sp>
        <p:nvSpPr>
          <p:cNvPr id="211972" name="Rectangle 2"/>
          <p:cNvSpPr>
            <a:spLocks noGrp="1" noChangeArrowheads="1"/>
          </p:cNvSpPr>
          <p:nvPr>
            <p:ph type="title" idx="4294967295"/>
          </p:nvPr>
        </p:nvSpPr>
        <p:spPr>
          <a:xfrm>
            <a:off x="685800" y="609600"/>
            <a:ext cx="8047038" cy="1143000"/>
          </a:xfrm>
        </p:spPr>
        <p:txBody>
          <a:bodyPr/>
          <a:lstStyle/>
          <a:p>
            <a:r>
              <a:rPr lang="en-US"/>
              <a:t>Readers/Writers (continued)</a:t>
            </a:r>
          </a:p>
        </p:txBody>
      </p:sp>
      <p:sp>
        <p:nvSpPr>
          <p:cNvPr id="6" name="Footer Placeholder 1"/>
          <p:cNvSpPr>
            <a:spLocks noGrp="1"/>
          </p:cNvSpPr>
          <p:nvPr>
            <p:ph type="ftr" sz="quarter" idx="10"/>
          </p:nvPr>
        </p:nvSpPr>
        <p:spPr>
          <a:xfrm>
            <a:off x="3124200" y="6245225"/>
            <a:ext cx="3124200" cy="476250"/>
          </a:xfrm>
        </p:spPr>
        <p:txBody>
          <a:bodyPr/>
          <a:lstStyle/>
          <a:p>
            <a:r>
              <a:rPr lang="en-US" dirty="0">
                <a:latin typeface="+mj-lt"/>
              </a:rPr>
              <a:t>Art of Multiprocessor Programming</a:t>
            </a:r>
          </a:p>
        </p:txBody>
      </p:sp>
      <p:sp>
        <p:nvSpPr>
          <p:cNvPr id="2" name="TextBox 1">
            <a:extLst>
              <a:ext uri="{FF2B5EF4-FFF2-40B4-BE49-F238E27FC236}">
                <a16:creationId xmlns:a16="http://schemas.microsoft.com/office/drawing/2014/main" id="{9E2683AB-DCD3-FEC2-7229-41DA3F29D7DF}"/>
              </a:ext>
            </a:extLst>
          </p:cNvPr>
          <p:cNvSpPr txBox="1"/>
          <p:nvPr/>
        </p:nvSpPr>
        <p:spPr bwMode="auto">
          <a:xfrm>
            <a:off x="1066800" y="1490990"/>
            <a:ext cx="5029200" cy="523220"/>
          </a:xfrm>
          <a:prstGeom prst="rect">
            <a:avLst/>
          </a:prstGeom>
          <a:solidFill>
            <a:schemeClr val="bg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Easy with mutual exclusion</a:t>
            </a:r>
            <a:endParaRPr lang="en-US" sz="2800" i="1" dirty="0">
              <a:solidFill>
                <a:srgbClr val="FFFF00"/>
              </a:solidFill>
            </a:endParaRPr>
          </a:p>
        </p:txBody>
      </p:sp>
      <p:sp>
        <p:nvSpPr>
          <p:cNvPr id="3" name="TextBox 2">
            <a:extLst>
              <a:ext uri="{FF2B5EF4-FFF2-40B4-BE49-F238E27FC236}">
                <a16:creationId xmlns:a16="http://schemas.microsoft.com/office/drawing/2014/main" id="{B9E7CC05-2CC5-DE68-A206-DA7F4B9E4E94}"/>
              </a:ext>
            </a:extLst>
          </p:cNvPr>
          <p:cNvSpPr txBox="1"/>
          <p:nvPr/>
        </p:nvSpPr>
        <p:spPr bwMode="auto">
          <a:xfrm>
            <a:off x="1905000" y="2926613"/>
            <a:ext cx="5486400" cy="523220"/>
          </a:xfrm>
          <a:prstGeom prst="rect">
            <a:avLst/>
          </a:prstGeom>
          <a:solidFill>
            <a:schemeClr val="bg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One waits for the other</a:t>
            </a:r>
          </a:p>
        </p:txBody>
      </p:sp>
      <p:sp>
        <p:nvSpPr>
          <p:cNvPr id="4" name="TextBox 3">
            <a:extLst>
              <a:ext uri="{FF2B5EF4-FFF2-40B4-BE49-F238E27FC236}">
                <a16:creationId xmlns:a16="http://schemas.microsoft.com/office/drawing/2014/main" id="{FEEEB80C-F829-5EE4-C051-F43247424BBA}"/>
              </a:ext>
            </a:extLst>
          </p:cNvPr>
          <p:cNvSpPr txBox="1"/>
          <p:nvPr/>
        </p:nvSpPr>
        <p:spPr bwMode="auto">
          <a:xfrm>
            <a:off x="1066800" y="2239579"/>
            <a:ext cx="6172200" cy="523220"/>
          </a:xfrm>
          <a:prstGeom prst="rect">
            <a:avLst/>
          </a:prstGeom>
          <a:solidFill>
            <a:schemeClr val="bg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But mutual exclusion requires </a:t>
            </a:r>
            <a:r>
              <a:rPr lang="en-US" sz="2800" i="1" dirty="0">
                <a:solidFill>
                  <a:srgbClr val="FFFF00"/>
                </a:solidFill>
              </a:rPr>
              <a:t>waiting</a:t>
            </a:r>
            <a:endParaRPr lang="en-US" sz="2800" b="1" i="1" dirty="0">
              <a:solidFill>
                <a:srgbClr val="FFFF00"/>
              </a:solidFill>
              <a:latin typeface="+mj-lt"/>
              <a:cs typeface="Courier New" panose="02070309020205020404" pitchFamily="49" charset="0"/>
            </a:endParaRPr>
          </a:p>
        </p:txBody>
      </p:sp>
      <p:sp>
        <p:nvSpPr>
          <p:cNvPr id="5" name="TextBox 4">
            <a:extLst>
              <a:ext uri="{FF2B5EF4-FFF2-40B4-BE49-F238E27FC236}">
                <a16:creationId xmlns:a16="http://schemas.microsoft.com/office/drawing/2014/main" id="{19E60079-D3ED-079D-4C62-D58C97747F2E}"/>
              </a:ext>
            </a:extLst>
          </p:cNvPr>
          <p:cNvSpPr txBox="1"/>
          <p:nvPr/>
        </p:nvSpPr>
        <p:spPr bwMode="auto">
          <a:xfrm>
            <a:off x="1905000" y="3632113"/>
            <a:ext cx="5410200" cy="523220"/>
          </a:xfrm>
          <a:prstGeom prst="rect">
            <a:avLst/>
          </a:prstGeom>
          <a:solidFill>
            <a:schemeClr val="bg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Everyone executes sequentially</a:t>
            </a:r>
          </a:p>
        </p:txBody>
      </p:sp>
      <p:sp>
        <p:nvSpPr>
          <p:cNvPr id="7" name="TextBox 6">
            <a:extLst>
              <a:ext uri="{FF2B5EF4-FFF2-40B4-BE49-F238E27FC236}">
                <a16:creationId xmlns:a16="http://schemas.microsoft.com/office/drawing/2014/main" id="{C49BCC5E-7C37-C222-25A8-6EDE2D790D83}"/>
              </a:ext>
            </a:extLst>
          </p:cNvPr>
          <p:cNvSpPr txBox="1"/>
          <p:nvPr/>
        </p:nvSpPr>
        <p:spPr bwMode="auto">
          <a:xfrm>
            <a:off x="1066800" y="4380702"/>
            <a:ext cx="2133600" cy="480131"/>
          </a:xfrm>
          <a:prstGeom prst="rect">
            <a:avLst/>
          </a:prstGeom>
          <a:solidFill>
            <a:schemeClr val="bg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90000"/>
              </a:lnSpc>
            </a:pPr>
            <a:r>
              <a:rPr lang="en-US" sz="2800" dirty="0">
                <a:solidFill>
                  <a:srgbClr val="FFFF00"/>
                </a:solidFill>
              </a:rPr>
              <a:t>Remarkably</a:t>
            </a:r>
          </a:p>
        </p:txBody>
      </p:sp>
      <p:sp>
        <p:nvSpPr>
          <p:cNvPr id="8" name="TextBox 7">
            <a:extLst>
              <a:ext uri="{FF2B5EF4-FFF2-40B4-BE49-F238E27FC236}">
                <a16:creationId xmlns:a16="http://schemas.microsoft.com/office/drawing/2014/main" id="{751B5026-F7EE-EC49-2F9B-F1EB4C238ED7}"/>
              </a:ext>
            </a:extLst>
          </p:cNvPr>
          <p:cNvSpPr txBox="1"/>
          <p:nvPr/>
        </p:nvSpPr>
        <p:spPr bwMode="auto">
          <a:xfrm>
            <a:off x="1905000" y="5086202"/>
            <a:ext cx="7162800" cy="523220"/>
          </a:xfrm>
          <a:prstGeom prst="rect">
            <a:avLst/>
          </a:prstGeom>
          <a:solidFill>
            <a:schemeClr val="bg1"/>
          </a:solidFill>
          <a:ln w="76200">
            <a:solidFill>
              <a:srgbClr val="0000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We can solve R/W without mutual exclusion</a:t>
            </a:r>
          </a:p>
        </p:txBody>
      </p:sp>
    </p:spTree>
    <p:extLst>
      <p:ext uri="{BB962C8B-B14F-4D97-AF65-F5344CB8AC3E}">
        <p14:creationId xmlns:p14="http://schemas.microsoft.com/office/powerpoint/2010/main" val="10258749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7" grpId="0" animBg="1"/>
      <p:bldP spid="8"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1"/>
          <p:cNvSpPr>
            <a:spLocks noGrp="1"/>
          </p:cNvSpPr>
          <p:nvPr>
            <p:ph type="ftr" sz="quarter" idx="10"/>
          </p:nvPr>
        </p:nvSpPr>
        <p:spPr/>
        <p:txBody>
          <a:bodyPr/>
          <a:lstStyle/>
          <a:p>
            <a:r>
              <a:rPr lang="en-US">
                <a:latin typeface="+mj-lt"/>
              </a:rPr>
              <a:t>Art of Multiprocessor Programming</a:t>
            </a:r>
          </a:p>
        </p:txBody>
      </p:sp>
      <p:sp>
        <p:nvSpPr>
          <p:cNvPr id="220163" name="Slide Number Placeholder 4"/>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C5EA6534-5EFF-461C-A28C-B75DFE6A4E93}" type="slidenum">
              <a:rPr lang="ar-SA" sz="1400">
                <a:latin typeface="+mj-lt"/>
                <a:cs typeface="Arial" pitchFamily="34" charset="0"/>
              </a:rPr>
              <a:pPr algn="r" eaLnBrk="0" hangingPunct="0"/>
              <a:t>98</a:t>
            </a:fld>
            <a:endParaRPr lang="en-US" sz="1400">
              <a:latin typeface="+mj-lt"/>
              <a:cs typeface="Arial" pitchFamily="34" charset="0"/>
            </a:endParaRPr>
          </a:p>
        </p:txBody>
      </p:sp>
      <p:sp>
        <p:nvSpPr>
          <p:cNvPr id="220165" name="Rectangle 3"/>
          <p:cNvSpPr>
            <a:spLocks noGrp="1" noChangeArrowheads="1"/>
          </p:cNvSpPr>
          <p:nvPr>
            <p:ph type="title" idx="4294967295"/>
          </p:nvPr>
        </p:nvSpPr>
        <p:spPr/>
        <p:txBody>
          <a:bodyPr/>
          <a:lstStyle/>
          <a:p>
            <a:r>
              <a:rPr lang="en-US" dirty="0"/>
              <a:t>Amdahl’s Law</a:t>
            </a:r>
          </a:p>
        </p:txBody>
      </p:sp>
      <p:sp>
        <p:nvSpPr>
          <p:cNvPr id="220167" name="Text Box 5"/>
          <p:cNvSpPr txBox="1">
            <a:spLocks noChangeArrowheads="1"/>
          </p:cNvSpPr>
          <p:nvPr/>
        </p:nvSpPr>
        <p:spPr bwMode="auto">
          <a:xfrm>
            <a:off x="1119188" y="2876878"/>
            <a:ext cx="3784600" cy="762000"/>
          </a:xfrm>
          <a:prstGeom prst="rect">
            <a:avLst/>
          </a:prstGeom>
          <a:noFill/>
          <a:ln w="9525">
            <a:noFill/>
            <a:miter lim="800000"/>
            <a:headEnd/>
            <a:tailEnd/>
          </a:ln>
        </p:spPr>
        <p:txBody>
          <a:bodyPr>
            <a:spAutoFit/>
          </a:bodyPr>
          <a:lstStyle/>
          <a:p>
            <a:pPr eaLnBrk="0" hangingPunct="0"/>
            <a:r>
              <a:rPr lang="en-US" sz="4400" dirty="0">
                <a:solidFill>
                  <a:srgbClr val="FFFF00"/>
                </a:solidFill>
                <a:latin typeface="+mj-lt"/>
              </a:rPr>
              <a:t>Speedup =</a:t>
            </a:r>
          </a:p>
        </p:txBody>
      </p:sp>
      <p:sp>
        <p:nvSpPr>
          <p:cNvPr id="11" name="TextBox 10"/>
          <p:cNvSpPr txBox="1"/>
          <p:nvPr/>
        </p:nvSpPr>
        <p:spPr>
          <a:xfrm>
            <a:off x="4275745" y="2557790"/>
            <a:ext cx="3945311" cy="523220"/>
          </a:xfrm>
          <a:prstGeom prst="rect">
            <a:avLst/>
          </a:prstGeom>
          <a:noFill/>
        </p:spPr>
        <p:txBody>
          <a:bodyPr wrap="none" rtlCol="0">
            <a:spAutoFit/>
          </a:bodyPr>
          <a:lstStyle/>
          <a:p>
            <a:r>
              <a:rPr lang="en-US" sz="2800" dirty="0"/>
              <a:t>1-thread execution time</a:t>
            </a:r>
          </a:p>
        </p:txBody>
      </p:sp>
      <p:sp>
        <p:nvSpPr>
          <p:cNvPr id="12" name="TextBox 11"/>
          <p:cNvSpPr txBox="1"/>
          <p:nvPr/>
        </p:nvSpPr>
        <p:spPr>
          <a:xfrm>
            <a:off x="4275745" y="3319790"/>
            <a:ext cx="3945311" cy="523220"/>
          </a:xfrm>
          <a:prstGeom prst="rect">
            <a:avLst/>
          </a:prstGeom>
          <a:noFill/>
        </p:spPr>
        <p:txBody>
          <a:bodyPr wrap="none" rtlCol="0">
            <a:spAutoFit/>
          </a:bodyPr>
          <a:lstStyle/>
          <a:p>
            <a:r>
              <a:rPr lang="en-US" sz="2800" i="1" dirty="0"/>
              <a:t>n</a:t>
            </a:r>
            <a:r>
              <a:rPr lang="en-US" sz="2800" dirty="0"/>
              <a:t>-thread execution time</a:t>
            </a:r>
          </a:p>
        </p:txBody>
      </p:sp>
      <p:cxnSp>
        <p:nvCxnSpPr>
          <p:cNvPr id="14" name="Straight Connector 13"/>
          <p:cNvCxnSpPr/>
          <p:nvPr/>
        </p:nvCxnSpPr>
        <p:spPr>
          <a:xfrm>
            <a:off x="4267200" y="3200400"/>
            <a:ext cx="3962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9972536"/>
      </p:ext>
    </p:extLst>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1"/>
          <p:cNvSpPr>
            <a:spLocks noGrp="1"/>
          </p:cNvSpPr>
          <p:nvPr>
            <p:ph type="ftr" sz="quarter" idx="10"/>
          </p:nvPr>
        </p:nvSpPr>
        <p:spPr/>
        <p:txBody>
          <a:bodyPr/>
          <a:lstStyle/>
          <a:p>
            <a:r>
              <a:rPr lang="en-US">
                <a:latin typeface="+mj-lt"/>
              </a:rPr>
              <a:t>Art of Multiprocessor Programming</a:t>
            </a:r>
          </a:p>
        </p:txBody>
      </p:sp>
      <p:sp>
        <p:nvSpPr>
          <p:cNvPr id="222211" name="Slide Number Placeholder 4"/>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0D8E9881-A1AC-454A-BA52-852BE72137E0}" type="slidenum">
              <a:rPr lang="ar-SA" sz="1400">
                <a:latin typeface="+mj-lt"/>
                <a:cs typeface="Arial" pitchFamily="34" charset="0"/>
              </a:rPr>
              <a:pPr algn="r" eaLnBrk="0" hangingPunct="0"/>
              <a:t>99</a:t>
            </a:fld>
            <a:endParaRPr lang="en-US" sz="1400">
              <a:latin typeface="+mj-lt"/>
              <a:cs typeface="Arial" pitchFamily="34" charset="0"/>
            </a:endParaRPr>
          </a:p>
        </p:txBody>
      </p:sp>
      <p:sp>
        <p:nvSpPr>
          <p:cNvPr id="222213" name="Rectangle 3"/>
          <p:cNvSpPr>
            <a:spLocks noGrp="1" noChangeArrowheads="1"/>
          </p:cNvSpPr>
          <p:nvPr>
            <p:ph type="title" idx="4294967295"/>
          </p:nvPr>
        </p:nvSpPr>
        <p:spPr/>
        <p:txBody>
          <a:bodyPr/>
          <a:lstStyle/>
          <a:p>
            <a:r>
              <a:rPr lang="en-US"/>
              <a:t>Amdahl’s Law</a:t>
            </a:r>
          </a:p>
        </p:txBody>
      </p:sp>
      <mc:AlternateContent xmlns:mc="http://schemas.openxmlformats.org/markup-compatibility/2006" xmlns:a14="http://schemas.microsoft.com/office/drawing/2010/main">
        <mc:Choice Requires="a14">
          <p:sp>
            <p:nvSpPr>
              <p:cNvPr id="10" name="TextBox 9"/>
              <p:cNvSpPr txBox="1"/>
              <p:nvPr/>
            </p:nvSpPr>
            <p:spPr>
              <a:xfrm>
                <a:off x="4187076" y="2893061"/>
                <a:ext cx="3545262" cy="186525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4800" i="1" smtClean="0">
                              <a:latin typeface="Cambria Math" panose="02040503050406030204" pitchFamily="18" charset="0"/>
                            </a:rPr>
                          </m:ctrlPr>
                        </m:fPr>
                        <m:num>
                          <m:r>
                            <a:rPr lang="en-US" sz="4800" b="0" i="1" smtClean="0">
                              <a:latin typeface="Cambria Math" panose="02040503050406030204" pitchFamily="18" charset="0"/>
                            </a:rPr>
                            <m:t>1</m:t>
                          </m:r>
                        </m:num>
                        <m:den>
                          <m:r>
                            <a:rPr lang="en-US" sz="4800" b="0" i="1" smtClean="0">
                              <a:latin typeface="Cambria Math" panose="02040503050406030204" pitchFamily="18" charset="0"/>
                            </a:rPr>
                            <m:t>1</m:t>
                          </m:r>
                          <m:r>
                            <a:rPr lang="en-US" sz="4800" b="0" i="1" smtClean="0">
                              <a:latin typeface="Cambria Math" panose="02040503050406030204" pitchFamily="18" charset="0"/>
                            </a:rPr>
                            <m:t> −</m:t>
                          </m:r>
                          <m:r>
                            <a:rPr lang="en-US" sz="4800" b="0" i="1" smtClean="0">
                              <a:latin typeface="Cambria Math" panose="02040503050406030204" pitchFamily="18" charset="0"/>
                            </a:rPr>
                            <m:t>𝑝</m:t>
                          </m:r>
                          <m:r>
                            <a:rPr lang="en-US" sz="4800" b="0" i="1" smtClean="0">
                              <a:latin typeface="Cambria Math" panose="02040503050406030204" pitchFamily="18" charset="0"/>
                            </a:rPr>
                            <m:t>+</m:t>
                          </m:r>
                          <m:f>
                            <m:fPr>
                              <m:ctrlPr>
                                <a:rPr lang="en-US" sz="4800" b="0" i="1" smtClean="0">
                                  <a:latin typeface="Cambria Math" panose="02040503050406030204" pitchFamily="18" charset="0"/>
                                </a:rPr>
                              </m:ctrlPr>
                            </m:fPr>
                            <m:num>
                              <m:r>
                                <a:rPr lang="en-US" sz="4800" b="0" i="1" smtClean="0">
                                  <a:latin typeface="Cambria Math" panose="02040503050406030204" pitchFamily="18" charset="0"/>
                                </a:rPr>
                                <m:t>𝑝</m:t>
                              </m:r>
                            </m:num>
                            <m:den>
                              <m:r>
                                <a:rPr lang="en-US" sz="4800" b="0" i="1" smtClean="0">
                                  <a:latin typeface="Cambria Math" panose="02040503050406030204" pitchFamily="18" charset="0"/>
                                </a:rPr>
                                <m:t>𝑛</m:t>
                              </m:r>
                            </m:den>
                          </m:f>
                        </m:den>
                      </m:f>
                    </m:oMath>
                  </m:oMathPara>
                </a14:m>
                <a:endParaRPr lang="en-US" sz="4800" dirty="0"/>
              </a:p>
            </p:txBody>
          </p:sp>
        </mc:Choice>
        <mc:Fallback xmlns="">
          <p:sp>
            <p:nvSpPr>
              <p:cNvPr id="10" name="TextBox 9"/>
              <p:cNvSpPr txBox="1">
                <a:spLocks noRot="1" noChangeAspect="1" noMove="1" noResize="1" noEditPoints="1" noAdjustHandles="1" noChangeArrowheads="1" noChangeShapeType="1" noTextEdit="1"/>
              </p:cNvSpPr>
              <p:nvPr/>
            </p:nvSpPr>
            <p:spPr>
              <a:xfrm>
                <a:off x="4187076" y="2893061"/>
                <a:ext cx="3545262" cy="1865254"/>
              </a:xfrm>
              <a:prstGeom prst="rect">
                <a:avLst/>
              </a:prstGeom>
              <a:blipFill rotWithShape="0">
                <a:blip r:embed="rId4"/>
                <a:stretch>
                  <a:fillRect/>
                </a:stretch>
              </a:blipFill>
            </p:spPr>
            <p:txBody>
              <a:bodyPr/>
              <a:lstStyle/>
              <a:p>
                <a:r>
                  <a:rPr lang="en-US">
                    <a:noFill/>
                  </a:rPr>
                  <a:t> </a:t>
                </a:r>
              </a:p>
            </p:txBody>
          </p:sp>
        </mc:Fallback>
      </mc:AlternateContent>
      <p:sp>
        <p:nvSpPr>
          <p:cNvPr id="2" name="Text Box 5">
            <a:extLst>
              <a:ext uri="{FF2B5EF4-FFF2-40B4-BE49-F238E27FC236}">
                <a16:creationId xmlns:a16="http://schemas.microsoft.com/office/drawing/2014/main" id="{C84BF6D8-597A-96FD-C764-95060B955763}"/>
              </a:ext>
            </a:extLst>
          </p:cNvPr>
          <p:cNvSpPr txBox="1">
            <a:spLocks noChangeArrowheads="1"/>
          </p:cNvSpPr>
          <p:nvPr/>
        </p:nvSpPr>
        <p:spPr bwMode="auto">
          <a:xfrm>
            <a:off x="1066800" y="3276600"/>
            <a:ext cx="3784600" cy="762000"/>
          </a:xfrm>
          <a:prstGeom prst="rect">
            <a:avLst/>
          </a:prstGeom>
          <a:noFill/>
          <a:ln w="9525">
            <a:noFill/>
            <a:miter lim="800000"/>
            <a:headEnd/>
            <a:tailEnd/>
          </a:ln>
        </p:spPr>
        <p:txBody>
          <a:bodyPr>
            <a:spAutoFit/>
          </a:bodyPr>
          <a:lstStyle/>
          <a:p>
            <a:pPr eaLnBrk="0" hangingPunct="0"/>
            <a:r>
              <a:rPr lang="en-US" sz="4400" dirty="0">
                <a:solidFill>
                  <a:srgbClr val="FFFF00"/>
                </a:solidFill>
                <a:latin typeface="+mj-lt"/>
              </a:rPr>
              <a:t>Speedup =</a:t>
            </a:r>
          </a:p>
        </p:txBody>
      </p:sp>
    </p:spTree>
    <p:extLst>
      <p:ext uri="{BB962C8B-B14F-4D97-AF65-F5344CB8AC3E}">
        <p14:creationId xmlns:p14="http://schemas.microsoft.com/office/powerpoint/2010/main" val="75255236"/>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7"/>
          <p:cNvSpPr txBox="1">
            <a:spLocks noChangeArrowheads="1"/>
          </p:cNvSpPr>
          <p:nvPr/>
        </p:nvSpPr>
        <p:spPr bwMode="auto">
          <a:xfrm>
            <a:off x="5791200" y="2133600"/>
            <a:ext cx="2593975" cy="1066800"/>
          </a:xfrm>
          <a:prstGeom prst="rect">
            <a:avLst/>
          </a:prstGeom>
          <a:noFill/>
          <a:ln w="9525">
            <a:noFill/>
            <a:miter lim="800000"/>
            <a:headEnd/>
            <a:tailEnd/>
          </a:ln>
        </p:spPr>
        <p:txBody>
          <a:bodyPr>
            <a:spAutoFit/>
          </a:bodyPr>
          <a:lstStyle/>
          <a:p>
            <a:pPr algn="ctr" eaLnBrk="0" hangingPunct="0"/>
            <a:r>
              <a:rPr lang="en-US" sz="3200" b="1" dirty="0">
                <a:solidFill>
                  <a:srgbClr val="FF0000"/>
                </a:solidFill>
                <a:latin typeface="+mj-lt"/>
              </a:rPr>
              <a:t>Parallel fraction</a:t>
            </a:r>
          </a:p>
        </p:txBody>
      </p:sp>
      <p:sp>
        <p:nvSpPr>
          <p:cNvPr id="9" name="Footer Placeholder 1"/>
          <p:cNvSpPr>
            <a:spLocks noGrp="1"/>
          </p:cNvSpPr>
          <p:nvPr>
            <p:ph type="ftr" sz="quarter" idx="10"/>
          </p:nvPr>
        </p:nvSpPr>
        <p:spPr/>
        <p:txBody>
          <a:bodyPr/>
          <a:lstStyle/>
          <a:p>
            <a:r>
              <a:rPr lang="en-US">
                <a:latin typeface="+mj-lt"/>
              </a:rPr>
              <a:t>Art of Multiprocessor Programming</a:t>
            </a:r>
          </a:p>
        </p:txBody>
      </p:sp>
      <p:sp>
        <p:nvSpPr>
          <p:cNvPr id="224259" name="Slide Number Placeholder 4"/>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6842803E-AC44-4A84-9FA3-649F56F21132}" type="slidenum">
              <a:rPr lang="ar-SA" sz="1400">
                <a:latin typeface="Arial" panose="020B0604020202020204" pitchFamily="34" charset="0"/>
                <a:cs typeface="Arial" pitchFamily="34" charset="0"/>
              </a:rPr>
              <a:pPr algn="r" eaLnBrk="0" hangingPunct="0"/>
              <a:t>100</a:t>
            </a:fld>
            <a:endParaRPr lang="en-US" sz="1400" dirty="0">
              <a:latin typeface="Arial" panose="020B0604020202020204" pitchFamily="34" charset="0"/>
              <a:cs typeface="Arial" pitchFamily="34" charset="0"/>
            </a:endParaRPr>
          </a:p>
        </p:txBody>
      </p:sp>
      <p:sp>
        <p:nvSpPr>
          <p:cNvPr id="224261" name="Rectangle 3"/>
          <p:cNvSpPr>
            <a:spLocks noGrp="1" noChangeArrowheads="1"/>
          </p:cNvSpPr>
          <p:nvPr>
            <p:ph type="title" idx="4294967295"/>
          </p:nvPr>
        </p:nvSpPr>
        <p:spPr/>
        <p:txBody>
          <a:bodyPr/>
          <a:lstStyle/>
          <a:p>
            <a:r>
              <a:rPr lang="en-US"/>
              <a:t>Amdahl’s Law</a:t>
            </a:r>
          </a:p>
        </p:txBody>
      </p:sp>
      <mc:AlternateContent xmlns:mc="http://schemas.openxmlformats.org/markup-compatibility/2006" xmlns:a14="http://schemas.microsoft.com/office/drawing/2010/main">
        <mc:Choice Requires="a14">
          <p:sp>
            <p:nvSpPr>
              <p:cNvPr id="10" name="TextBox 9"/>
              <p:cNvSpPr txBox="1"/>
              <p:nvPr/>
            </p:nvSpPr>
            <p:spPr>
              <a:xfrm>
                <a:off x="4187076" y="2893061"/>
                <a:ext cx="3545262" cy="186525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4800" i="1" smtClean="0">
                              <a:latin typeface="Cambria Math" panose="02040503050406030204" pitchFamily="18" charset="0"/>
                            </a:rPr>
                          </m:ctrlPr>
                        </m:fPr>
                        <m:num>
                          <m:r>
                            <a:rPr lang="en-US" sz="4800" b="0" i="1" smtClean="0">
                              <a:latin typeface="Cambria Math" panose="02040503050406030204" pitchFamily="18" charset="0"/>
                            </a:rPr>
                            <m:t>1</m:t>
                          </m:r>
                        </m:num>
                        <m:den>
                          <m:r>
                            <a:rPr lang="en-US" sz="4800" b="0" i="1" smtClean="0">
                              <a:latin typeface="Cambria Math" panose="02040503050406030204" pitchFamily="18" charset="0"/>
                            </a:rPr>
                            <m:t>1</m:t>
                          </m:r>
                          <m:r>
                            <a:rPr lang="en-US" sz="4800" b="0" i="1" smtClean="0">
                              <a:latin typeface="Cambria Math" panose="02040503050406030204" pitchFamily="18" charset="0"/>
                            </a:rPr>
                            <m:t> −</m:t>
                          </m:r>
                          <m:r>
                            <a:rPr lang="en-US" sz="4800" b="0" i="1" smtClean="0">
                              <a:latin typeface="Cambria Math" panose="02040503050406030204" pitchFamily="18" charset="0"/>
                            </a:rPr>
                            <m:t>𝑝</m:t>
                          </m:r>
                          <m:r>
                            <a:rPr lang="en-US" sz="4800" b="0" i="1" smtClean="0">
                              <a:latin typeface="Cambria Math" panose="02040503050406030204" pitchFamily="18" charset="0"/>
                            </a:rPr>
                            <m:t>+</m:t>
                          </m:r>
                          <m:f>
                            <m:fPr>
                              <m:ctrlPr>
                                <a:rPr lang="en-US" sz="4800" b="0" i="1" smtClean="0">
                                  <a:latin typeface="Cambria Math" panose="02040503050406030204" pitchFamily="18" charset="0"/>
                                </a:rPr>
                              </m:ctrlPr>
                            </m:fPr>
                            <m:num>
                              <m:r>
                                <a:rPr lang="en-US" sz="4800" b="0" i="1" smtClean="0">
                                  <a:latin typeface="Cambria Math" panose="02040503050406030204" pitchFamily="18" charset="0"/>
                                </a:rPr>
                                <m:t>𝑝</m:t>
                              </m:r>
                            </m:num>
                            <m:den>
                              <m:r>
                                <a:rPr lang="en-US" sz="4800" b="0" i="1" smtClean="0">
                                  <a:latin typeface="Cambria Math" panose="02040503050406030204" pitchFamily="18" charset="0"/>
                                </a:rPr>
                                <m:t>𝑛</m:t>
                              </m:r>
                            </m:den>
                          </m:f>
                        </m:den>
                      </m:f>
                    </m:oMath>
                  </m:oMathPara>
                </a14:m>
                <a:endParaRPr lang="en-US" sz="4800" dirty="0"/>
              </a:p>
            </p:txBody>
          </p:sp>
        </mc:Choice>
        <mc:Fallback xmlns="">
          <p:sp>
            <p:nvSpPr>
              <p:cNvPr id="10" name="TextBox 9"/>
              <p:cNvSpPr txBox="1">
                <a:spLocks noRot="1" noChangeAspect="1" noMove="1" noResize="1" noEditPoints="1" noAdjustHandles="1" noChangeArrowheads="1" noChangeShapeType="1" noTextEdit="1"/>
              </p:cNvSpPr>
              <p:nvPr/>
            </p:nvSpPr>
            <p:spPr>
              <a:xfrm>
                <a:off x="4187076" y="2893061"/>
                <a:ext cx="3545262" cy="1865254"/>
              </a:xfrm>
              <a:prstGeom prst="rect">
                <a:avLst/>
              </a:prstGeom>
              <a:blipFill rotWithShape="0">
                <a:blip r:embed="rId4"/>
                <a:stretch>
                  <a:fillRect/>
                </a:stretch>
              </a:blipFill>
            </p:spPr>
            <p:txBody>
              <a:bodyPr/>
              <a:lstStyle/>
              <a:p>
                <a:r>
                  <a:rPr lang="en-US">
                    <a:noFill/>
                  </a:rPr>
                  <a:t> </a:t>
                </a:r>
              </a:p>
            </p:txBody>
          </p:sp>
        </mc:Fallback>
      </mc:AlternateContent>
      <p:sp>
        <p:nvSpPr>
          <p:cNvPr id="12" name="AutoShape 6"/>
          <p:cNvSpPr>
            <a:spLocks noChangeArrowheads="1"/>
          </p:cNvSpPr>
          <p:nvPr/>
        </p:nvSpPr>
        <p:spPr bwMode="auto">
          <a:xfrm>
            <a:off x="6705600" y="3624263"/>
            <a:ext cx="990600" cy="771525"/>
          </a:xfrm>
          <a:prstGeom prst="wedgeRoundRectCallout">
            <a:avLst>
              <a:gd name="adj1" fmla="val 14904"/>
              <a:gd name="adj2" fmla="val -111935"/>
              <a:gd name="adj3" fmla="val 16667"/>
            </a:avLst>
          </a:prstGeom>
          <a:noFill/>
          <a:ln w="38100">
            <a:solidFill>
              <a:srgbClr val="FF0000"/>
            </a:solidFill>
            <a:miter lim="800000"/>
            <a:headEnd/>
            <a:tailEnd/>
          </a:ln>
        </p:spPr>
        <p:txBody>
          <a:bodyPr anchor="ctr"/>
          <a:lstStyle/>
          <a:p>
            <a:pPr algn="ctr" eaLnBrk="0" hangingPunct="0"/>
            <a:endParaRPr lang="en-US" sz="4400" b="1" dirty="0">
              <a:solidFill>
                <a:srgbClr val="0000FF"/>
              </a:solidFill>
              <a:latin typeface="Arial" panose="020B0604020202020204" pitchFamily="34" charset="0"/>
            </a:endParaRPr>
          </a:p>
        </p:txBody>
      </p:sp>
      <p:sp>
        <p:nvSpPr>
          <p:cNvPr id="3" name="Text Box 5">
            <a:extLst>
              <a:ext uri="{FF2B5EF4-FFF2-40B4-BE49-F238E27FC236}">
                <a16:creationId xmlns:a16="http://schemas.microsoft.com/office/drawing/2014/main" id="{4EC985D6-FE7F-C7D6-3DB8-C855567ED1C8}"/>
              </a:ext>
            </a:extLst>
          </p:cNvPr>
          <p:cNvSpPr txBox="1">
            <a:spLocks noChangeArrowheads="1"/>
          </p:cNvSpPr>
          <p:nvPr/>
        </p:nvSpPr>
        <p:spPr bwMode="auto">
          <a:xfrm>
            <a:off x="1066800" y="3276600"/>
            <a:ext cx="3784600" cy="762000"/>
          </a:xfrm>
          <a:prstGeom prst="rect">
            <a:avLst/>
          </a:prstGeom>
          <a:noFill/>
          <a:ln w="9525">
            <a:noFill/>
            <a:miter lim="800000"/>
            <a:headEnd/>
            <a:tailEnd/>
          </a:ln>
        </p:spPr>
        <p:txBody>
          <a:bodyPr>
            <a:spAutoFit/>
          </a:bodyPr>
          <a:lstStyle/>
          <a:p>
            <a:pPr eaLnBrk="0" hangingPunct="0"/>
            <a:r>
              <a:rPr lang="en-US" sz="4400" dirty="0">
                <a:solidFill>
                  <a:srgbClr val="FFFF00"/>
                </a:solidFill>
                <a:latin typeface="+mj-lt"/>
              </a:rPr>
              <a:t>Speedup =</a:t>
            </a:r>
          </a:p>
        </p:txBody>
      </p:sp>
    </p:spTree>
    <p:extLst>
      <p:ext uri="{BB962C8B-B14F-4D97-AF65-F5344CB8AC3E}">
        <p14:creationId xmlns:p14="http://schemas.microsoft.com/office/powerpoint/2010/main" val="3611934141"/>
      </p:ext>
    </p:extLst>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oter Placeholder 1"/>
          <p:cNvSpPr>
            <a:spLocks noGrp="1"/>
          </p:cNvSpPr>
          <p:nvPr>
            <p:ph type="ftr" sz="quarter" idx="10"/>
          </p:nvPr>
        </p:nvSpPr>
        <p:spPr/>
        <p:txBody>
          <a:bodyPr/>
          <a:lstStyle/>
          <a:p>
            <a:r>
              <a:rPr lang="en-US">
                <a:latin typeface="+mj-lt"/>
              </a:rPr>
              <a:t>Art of Multiprocessor Programming</a:t>
            </a:r>
          </a:p>
        </p:txBody>
      </p:sp>
      <p:sp>
        <p:nvSpPr>
          <p:cNvPr id="224259" name="Slide Number Placeholder 4"/>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6842803E-AC44-4A84-9FA3-649F56F21132}" type="slidenum">
              <a:rPr lang="ar-SA" sz="1400">
                <a:latin typeface="Arial" panose="020B0604020202020204" pitchFamily="34" charset="0"/>
                <a:cs typeface="Arial" pitchFamily="34" charset="0"/>
              </a:rPr>
              <a:pPr algn="r" eaLnBrk="0" hangingPunct="0"/>
              <a:t>101</a:t>
            </a:fld>
            <a:endParaRPr lang="en-US" sz="1400" dirty="0">
              <a:latin typeface="Arial" panose="020B0604020202020204" pitchFamily="34" charset="0"/>
              <a:cs typeface="Arial" pitchFamily="34" charset="0"/>
            </a:endParaRPr>
          </a:p>
        </p:txBody>
      </p:sp>
      <p:sp>
        <p:nvSpPr>
          <p:cNvPr id="224261" name="Rectangle 3"/>
          <p:cNvSpPr>
            <a:spLocks noGrp="1" noChangeArrowheads="1"/>
          </p:cNvSpPr>
          <p:nvPr>
            <p:ph type="title" idx="4294967295"/>
          </p:nvPr>
        </p:nvSpPr>
        <p:spPr/>
        <p:txBody>
          <a:bodyPr/>
          <a:lstStyle/>
          <a:p>
            <a:r>
              <a:rPr lang="en-US"/>
              <a:t>Amdahl’s Law</a:t>
            </a:r>
          </a:p>
        </p:txBody>
      </p:sp>
      <p:sp>
        <p:nvSpPr>
          <p:cNvPr id="10" name="AutoShape 10"/>
          <p:cNvSpPr>
            <a:spLocks noChangeArrowheads="1"/>
          </p:cNvSpPr>
          <p:nvPr/>
        </p:nvSpPr>
        <p:spPr bwMode="auto">
          <a:xfrm>
            <a:off x="4157662" y="3843337"/>
            <a:ext cx="2166938" cy="957263"/>
          </a:xfrm>
          <a:prstGeom prst="wedgeRoundRectCallout">
            <a:avLst>
              <a:gd name="adj1" fmla="val -94833"/>
              <a:gd name="adj2" fmla="val -199917"/>
              <a:gd name="adj3" fmla="val 16667"/>
            </a:avLst>
          </a:prstGeom>
          <a:noFill/>
          <a:ln w="38100">
            <a:solidFill>
              <a:srgbClr val="FF0000"/>
            </a:solidFill>
            <a:miter lim="800000"/>
            <a:headEnd/>
            <a:tailEnd/>
          </a:ln>
        </p:spPr>
        <p:txBody>
          <a:bodyPr anchor="ctr"/>
          <a:lstStyle/>
          <a:p>
            <a:pPr algn="ctr" eaLnBrk="0" hangingPunct="0"/>
            <a:endParaRPr lang="en-US" sz="4400" b="1" dirty="0">
              <a:solidFill>
                <a:srgbClr val="0000FF"/>
              </a:solidFill>
              <a:latin typeface="Arial" panose="020B0604020202020204" pitchFamily="34" charset="0"/>
            </a:endParaRPr>
          </a:p>
        </p:txBody>
      </p:sp>
      <p:sp>
        <p:nvSpPr>
          <p:cNvPr id="12" name="Text Box 11"/>
          <p:cNvSpPr txBox="1">
            <a:spLocks noChangeArrowheads="1"/>
          </p:cNvSpPr>
          <p:nvPr/>
        </p:nvSpPr>
        <p:spPr bwMode="auto">
          <a:xfrm>
            <a:off x="1033462" y="1785937"/>
            <a:ext cx="2593975" cy="1066800"/>
          </a:xfrm>
          <a:prstGeom prst="rect">
            <a:avLst/>
          </a:prstGeom>
          <a:noFill/>
          <a:ln w="9525">
            <a:noFill/>
            <a:miter lim="800000"/>
            <a:headEnd/>
            <a:tailEnd/>
          </a:ln>
        </p:spPr>
        <p:txBody>
          <a:bodyPr>
            <a:spAutoFit/>
          </a:bodyPr>
          <a:lstStyle/>
          <a:p>
            <a:pPr algn="ctr" eaLnBrk="0" hangingPunct="0"/>
            <a:r>
              <a:rPr lang="en-US" sz="3200" b="1" dirty="0">
                <a:solidFill>
                  <a:srgbClr val="FF0000"/>
                </a:solidFill>
                <a:latin typeface="+mj-lt"/>
              </a:rPr>
              <a:t>Sequential fraction</a:t>
            </a:r>
          </a:p>
        </p:txBody>
      </p:sp>
      <mc:AlternateContent xmlns:mc="http://schemas.openxmlformats.org/markup-compatibility/2006" xmlns:a14="http://schemas.microsoft.com/office/drawing/2010/main">
        <mc:Choice Requires="a14">
          <p:sp>
            <p:nvSpPr>
              <p:cNvPr id="13" name="TextBox 12"/>
              <p:cNvSpPr txBox="1"/>
              <p:nvPr/>
            </p:nvSpPr>
            <p:spPr>
              <a:xfrm>
                <a:off x="4187076" y="2893061"/>
                <a:ext cx="3545262" cy="186525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4800" i="1" smtClean="0">
                              <a:latin typeface="Cambria Math" panose="02040503050406030204" pitchFamily="18" charset="0"/>
                            </a:rPr>
                          </m:ctrlPr>
                        </m:fPr>
                        <m:num>
                          <m:r>
                            <a:rPr lang="en-US" sz="4800" b="0" i="1" smtClean="0">
                              <a:latin typeface="Cambria Math" panose="02040503050406030204" pitchFamily="18" charset="0"/>
                            </a:rPr>
                            <m:t>1</m:t>
                          </m:r>
                        </m:num>
                        <m:den>
                          <m:r>
                            <a:rPr lang="en-US" sz="4800" b="0" i="1" smtClean="0">
                              <a:latin typeface="Cambria Math" panose="02040503050406030204" pitchFamily="18" charset="0"/>
                            </a:rPr>
                            <m:t>1</m:t>
                          </m:r>
                          <m:r>
                            <a:rPr lang="en-US" sz="4800" b="0" i="1" smtClean="0">
                              <a:latin typeface="Cambria Math" panose="02040503050406030204" pitchFamily="18" charset="0"/>
                            </a:rPr>
                            <m:t> −</m:t>
                          </m:r>
                          <m:r>
                            <a:rPr lang="en-US" sz="4800" b="0" i="1" smtClean="0">
                              <a:latin typeface="Cambria Math" panose="02040503050406030204" pitchFamily="18" charset="0"/>
                            </a:rPr>
                            <m:t>𝑝</m:t>
                          </m:r>
                          <m:r>
                            <a:rPr lang="en-US" sz="4800" b="0" i="1" smtClean="0">
                              <a:latin typeface="Cambria Math" panose="02040503050406030204" pitchFamily="18" charset="0"/>
                            </a:rPr>
                            <m:t>+</m:t>
                          </m:r>
                          <m:f>
                            <m:fPr>
                              <m:ctrlPr>
                                <a:rPr lang="en-US" sz="4800" b="0" i="1" smtClean="0">
                                  <a:latin typeface="Cambria Math" panose="02040503050406030204" pitchFamily="18" charset="0"/>
                                </a:rPr>
                              </m:ctrlPr>
                            </m:fPr>
                            <m:num>
                              <m:r>
                                <a:rPr lang="en-US" sz="4800" b="0" i="1" smtClean="0">
                                  <a:latin typeface="Cambria Math" panose="02040503050406030204" pitchFamily="18" charset="0"/>
                                </a:rPr>
                                <m:t>𝑝</m:t>
                              </m:r>
                            </m:num>
                            <m:den>
                              <m:r>
                                <a:rPr lang="en-US" sz="4800" b="0" i="1" smtClean="0">
                                  <a:latin typeface="Cambria Math" panose="02040503050406030204" pitchFamily="18" charset="0"/>
                                </a:rPr>
                                <m:t>𝑛</m:t>
                              </m:r>
                            </m:den>
                          </m:f>
                        </m:den>
                      </m:f>
                    </m:oMath>
                  </m:oMathPara>
                </a14:m>
                <a:endParaRPr lang="en-US" sz="4800" dirty="0"/>
              </a:p>
            </p:txBody>
          </p:sp>
        </mc:Choice>
        <mc:Fallback xmlns="">
          <p:sp>
            <p:nvSpPr>
              <p:cNvPr id="13" name="TextBox 12"/>
              <p:cNvSpPr txBox="1">
                <a:spLocks noRot="1" noChangeAspect="1" noMove="1" noResize="1" noEditPoints="1" noAdjustHandles="1" noChangeArrowheads="1" noChangeShapeType="1" noTextEdit="1"/>
              </p:cNvSpPr>
              <p:nvPr/>
            </p:nvSpPr>
            <p:spPr>
              <a:xfrm>
                <a:off x="4187076" y="2893061"/>
                <a:ext cx="3545262" cy="1865254"/>
              </a:xfrm>
              <a:prstGeom prst="rect">
                <a:avLst/>
              </a:prstGeom>
              <a:blipFill rotWithShape="0">
                <a:blip r:embed="rId4"/>
                <a:stretch>
                  <a:fillRect/>
                </a:stretch>
              </a:blipFill>
            </p:spPr>
            <p:txBody>
              <a:bodyPr/>
              <a:lstStyle/>
              <a:p>
                <a:r>
                  <a:rPr lang="en-US">
                    <a:noFill/>
                  </a:rPr>
                  <a:t> </a:t>
                </a:r>
              </a:p>
            </p:txBody>
          </p:sp>
        </mc:Fallback>
      </mc:AlternateContent>
      <p:sp>
        <p:nvSpPr>
          <p:cNvPr id="14" name="Text Box 7"/>
          <p:cNvSpPr txBox="1">
            <a:spLocks noChangeArrowheads="1"/>
          </p:cNvSpPr>
          <p:nvPr/>
        </p:nvSpPr>
        <p:spPr bwMode="auto">
          <a:xfrm>
            <a:off x="5791200" y="2133600"/>
            <a:ext cx="2593975" cy="1066800"/>
          </a:xfrm>
          <a:prstGeom prst="rect">
            <a:avLst/>
          </a:prstGeom>
          <a:noFill/>
          <a:ln w="9525">
            <a:noFill/>
            <a:miter lim="800000"/>
            <a:headEnd/>
            <a:tailEnd/>
          </a:ln>
        </p:spPr>
        <p:txBody>
          <a:bodyPr>
            <a:spAutoFit/>
          </a:bodyPr>
          <a:lstStyle/>
          <a:p>
            <a:pPr algn="ctr" eaLnBrk="0" hangingPunct="0"/>
            <a:r>
              <a:rPr lang="en-US" sz="3200" b="1" dirty="0">
                <a:solidFill>
                  <a:srgbClr val="FF0000"/>
                </a:solidFill>
                <a:latin typeface="+mj-lt"/>
              </a:rPr>
              <a:t>Parallel fraction</a:t>
            </a:r>
          </a:p>
        </p:txBody>
      </p:sp>
      <p:sp>
        <p:nvSpPr>
          <p:cNvPr id="15" name="AutoShape 6"/>
          <p:cNvSpPr>
            <a:spLocks noChangeArrowheads="1"/>
          </p:cNvSpPr>
          <p:nvPr/>
        </p:nvSpPr>
        <p:spPr bwMode="auto">
          <a:xfrm>
            <a:off x="6705600" y="3624263"/>
            <a:ext cx="990600" cy="771525"/>
          </a:xfrm>
          <a:prstGeom prst="wedgeRoundRectCallout">
            <a:avLst>
              <a:gd name="adj1" fmla="val 14904"/>
              <a:gd name="adj2" fmla="val -111935"/>
              <a:gd name="adj3" fmla="val 16667"/>
            </a:avLst>
          </a:prstGeom>
          <a:noFill/>
          <a:ln w="38100">
            <a:solidFill>
              <a:srgbClr val="FF0000"/>
            </a:solidFill>
            <a:miter lim="800000"/>
            <a:headEnd/>
            <a:tailEnd/>
          </a:ln>
        </p:spPr>
        <p:txBody>
          <a:bodyPr anchor="ctr"/>
          <a:lstStyle/>
          <a:p>
            <a:pPr algn="ctr" eaLnBrk="0" hangingPunct="0"/>
            <a:endParaRPr lang="en-US" sz="4400" b="1" dirty="0">
              <a:solidFill>
                <a:srgbClr val="0000FF"/>
              </a:solidFill>
              <a:latin typeface="Arial" panose="020B0604020202020204" pitchFamily="34" charset="0"/>
            </a:endParaRPr>
          </a:p>
        </p:txBody>
      </p:sp>
      <p:sp>
        <p:nvSpPr>
          <p:cNvPr id="3" name="Text Box 5">
            <a:extLst>
              <a:ext uri="{FF2B5EF4-FFF2-40B4-BE49-F238E27FC236}">
                <a16:creationId xmlns:a16="http://schemas.microsoft.com/office/drawing/2014/main" id="{FDDDB1D7-6FD3-BEA4-02B3-D6BC89990E04}"/>
              </a:ext>
            </a:extLst>
          </p:cNvPr>
          <p:cNvSpPr txBox="1">
            <a:spLocks noChangeArrowheads="1"/>
          </p:cNvSpPr>
          <p:nvPr/>
        </p:nvSpPr>
        <p:spPr bwMode="auto">
          <a:xfrm>
            <a:off x="1066800" y="3276600"/>
            <a:ext cx="3784600" cy="762000"/>
          </a:xfrm>
          <a:prstGeom prst="rect">
            <a:avLst/>
          </a:prstGeom>
          <a:noFill/>
          <a:ln w="9525">
            <a:noFill/>
            <a:miter lim="800000"/>
            <a:headEnd/>
            <a:tailEnd/>
          </a:ln>
        </p:spPr>
        <p:txBody>
          <a:bodyPr>
            <a:spAutoFit/>
          </a:bodyPr>
          <a:lstStyle/>
          <a:p>
            <a:pPr eaLnBrk="0" hangingPunct="0"/>
            <a:r>
              <a:rPr lang="en-US" sz="4400" dirty="0">
                <a:solidFill>
                  <a:srgbClr val="FFFF00"/>
                </a:solidFill>
                <a:latin typeface="+mj-lt"/>
              </a:rPr>
              <a:t>Speedup =</a:t>
            </a:r>
          </a:p>
        </p:txBody>
      </p:sp>
    </p:spTree>
    <p:extLst>
      <p:ext uri="{BB962C8B-B14F-4D97-AF65-F5344CB8AC3E}">
        <p14:creationId xmlns:p14="http://schemas.microsoft.com/office/powerpoint/2010/main" val="1666154412"/>
      </p:ext>
    </p:extLst>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oter Placeholder 1"/>
          <p:cNvSpPr>
            <a:spLocks noGrp="1"/>
          </p:cNvSpPr>
          <p:nvPr>
            <p:ph type="ftr" sz="quarter" idx="10"/>
          </p:nvPr>
        </p:nvSpPr>
        <p:spPr/>
        <p:txBody>
          <a:bodyPr/>
          <a:lstStyle/>
          <a:p>
            <a:r>
              <a:rPr lang="en-US" dirty="0">
                <a:latin typeface="+mj-lt"/>
              </a:rPr>
              <a:t>Art of Multiprocessor Programming</a:t>
            </a:r>
          </a:p>
        </p:txBody>
      </p:sp>
      <p:sp>
        <p:nvSpPr>
          <p:cNvPr id="224259" name="Slide Number Placeholder 4"/>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6842803E-AC44-4A84-9FA3-649F56F21132}" type="slidenum">
              <a:rPr lang="ar-SA" sz="1400">
                <a:latin typeface="Arial" panose="020B0604020202020204" pitchFamily="34" charset="0"/>
                <a:cs typeface="Arial" pitchFamily="34" charset="0"/>
              </a:rPr>
              <a:pPr algn="r" eaLnBrk="0" hangingPunct="0"/>
              <a:t>102</a:t>
            </a:fld>
            <a:endParaRPr lang="en-US" sz="1400" dirty="0">
              <a:latin typeface="Arial" panose="020B0604020202020204" pitchFamily="34" charset="0"/>
              <a:cs typeface="Arial" pitchFamily="34" charset="0"/>
            </a:endParaRPr>
          </a:p>
        </p:txBody>
      </p:sp>
      <p:sp>
        <p:nvSpPr>
          <p:cNvPr id="224261" name="Rectangle 3"/>
          <p:cNvSpPr>
            <a:spLocks noGrp="1" noChangeArrowheads="1"/>
          </p:cNvSpPr>
          <p:nvPr>
            <p:ph type="title" idx="4294967295"/>
          </p:nvPr>
        </p:nvSpPr>
        <p:spPr/>
        <p:txBody>
          <a:bodyPr/>
          <a:lstStyle/>
          <a:p>
            <a:r>
              <a:rPr lang="en-US"/>
              <a:t>Amdahl’s Law</a:t>
            </a:r>
          </a:p>
        </p:txBody>
      </p:sp>
      <p:sp>
        <p:nvSpPr>
          <p:cNvPr id="224264" name="AutoShape 6"/>
          <p:cNvSpPr>
            <a:spLocks noChangeArrowheads="1"/>
          </p:cNvSpPr>
          <p:nvPr/>
        </p:nvSpPr>
        <p:spPr bwMode="auto">
          <a:xfrm>
            <a:off x="6705600" y="3624263"/>
            <a:ext cx="990600" cy="771525"/>
          </a:xfrm>
          <a:prstGeom prst="wedgeRoundRectCallout">
            <a:avLst>
              <a:gd name="adj1" fmla="val 14904"/>
              <a:gd name="adj2" fmla="val -111935"/>
              <a:gd name="adj3" fmla="val 16667"/>
            </a:avLst>
          </a:prstGeom>
          <a:noFill/>
          <a:ln w="38100">
            <a:solidFill>
              <a:srgbClr val="FF0000"/>
            </a:solidFill>
            <a:miter lim="800000"/>
            <a:headEnd/>
            <a:tailEnd/>
          </a:ln>
        </p:spPr>
        <p:txBody>
          <a:bodyPr anchor="ctr"/>
          <a:lstStyle/>
          <a:p>
            <a:pPr algn="ctr" eaLnBrk="0" hangingPunct="0"/>
            <a:endParaRPr lang="en-US" sz="4400" b="1" dirty="0">
              <a:solidFill>
                <a:srgbClr val="0000FF"/>
              </a:solidFill>
              <a:latin typeface="Arial" panose="020B0604020202020204" pitchFamily="34" charset="0"/>
            </a:endParaRPr>
          </a:p>
        </p:txBody>
      </p:sp>
      <p:sp>
        <p:nvSpPr>
          <p:cNvPr id="224265" name="Text Box 7"/>
          <p:cNvSpPr txBox="1">
            <a:spLocks noChangeArrowheads="1"/>
          </p:cNvSpPr>
          <p:nvPr/>
        </p:nvSpPr>
        <p:spPr bwMode="auto">
          <a:xfrm>
            <a:off x="5791200" y="2133600"/>
            <a:ext cx="2593975" cy="1066800"/>
          </a:xfrm>
          <a:prstGeom prst="rect">
            <a:avLst/>
          </a:prstGeom>
          <a:noFill/>
          <a:ln w="9525">
            <a:noFill/>
            <a:miter lim="800000"/>
            <a:headEnd/>
            <a:tailEnd/>
          </a:ln>
        </p:spPr>
        <p:txBody>
          <a:bodyPr>
            <a:spAutoFit/>
          </a:bodyPr>
          <a:lstStyle/>
          <a:p>
            <a:pPr algn="ctr" eaLnBrk="0" hangingPunct="0"/>
            <a:r>
              <a:rPr lang="en-US" sz="3200" b="1" dirty="0">
                <a:solidFill>
                  <a:srgbClr val="FF0000"/>
                </a:solidFill>
                <a:latin typeface="+mj-lt"/>
              </a:rPr>
              <a:t>Parallel fraction</a:t>
            </a:r>
          </a:p>
        </p:txBody>
      </p:sp>
      <p:sp>
        <p:nvSpPr>
          <p:cNvPr id="10" name="AutoShape 10"/>
          <p:cNvSpPr>
            <a:spLocks noChangeArrowheads="1"/>
          </p:cNvSpPr>
          <p:nvPr/>
        </p:nvSpPr>
        <p:spPr bwMode="auto">
          <a:xfrm>
            <a:off x="4157662" y="3843337"/>
            <a:ext cx="2166938" cy="957263"/>
          </a:xfrm>
          <a:prstGeom prst="wedgeRoundRectCallout">
            <a:avLst>
              <a:gd name="adj1" fmla="val -94833"/>
              <a:gd name="adj2" fmla="val -199917"/>
              <a:gd name="adj3" fmla="val 16667"/>
            </a:avLst>
          </a:prstGeom>
          <a:noFill/>
          <a:ln w="38100">
            <a:solidFill>
              <a:srgbClr val="FF0000"/>
            </a:solidFill>
            <a:miter lim="800000"/>
            <a:headEnd/>
            <a:tailEnd/>
          </a:ln>
        </p:spPr>
        <p:txBody>
          <a:bodyPr anchor="ctr"/>
          <a:lstStyle/>
          <a:p>
            <a:pPr algn="ctr" eaLnBrk="0" hangingPunct="0"/>
            <a:endParaRPr lang="en-US" sz="4400" b="1" dirty="0">
              <a:solidFill>
                <a:srgbClr val="0000FF"/>
              </a:solidFill>
              <a:latin typeface="Arial" panose="020B0604020202020204" pitchFamily="34" charset="0"/>
            </a:endParaRPr>
          </a:p>
        </p:txBody>
      </p:sp>
      <p:sp>
        <p:nvSpPr>
          <p:cNvPr id="12" name="Text Box 11"/>
          <p:cNvSpPr txBox="1">
            <a:spLocks noChangeArrowheads="1"/>
          </p:cNvSpPr>
          <p:nvPr/>
        </p:nvSpPr>
        <p:spPr bwMode="auto">
          <a:xfrm>
            <a:off x="1033462" y="1785937"/>
            <a:ext cx="2593975" cy="1066800"/>
          </a:xfrm>
          <a:prstGeom prst="rect">
            <a:avLst/>
          </a:prstGeom>
          <a:noFill/>
          <a:ln w="9525">
            <a:noFill/>
            <a:miter lim="800000"/>
            <a:headEnd/>
            <a:tailEnd/>
          </a:ln>
        </p:spPr>
        <p:txBody>
          <a:bodyPr>
            <a:spAutoFit/>
          </a:bodyPr>
          <a:lstStyle/>
          <a:p>
            <a:pPr algn="ctr" eaLnBrk="0" hangingPunct="0"/>
            <a:r>
              <a:rPr lang="en-US" sz="3200" b="1" dirty="0">
                <a:solidFill>
                  <a:srgbClr val="FF0000"/>
                </a:solidFill>
                <a:latin typeface="+mj-lt"/>
              </a:rPr>
              <a:t>Sequential fraction</a:t>
            </a:r>
          </a:p>
        </p:txBody>
      </p:sp>
      <p:sp>
        <p:nvSpPr>
          <p:cNvPr id="13" name="AutoShape 8"/>
          <p:cNvSpPr>
            <a:spLocks noChangeArrowheads="1"/>
          </p:cNvSpPr>
          <p:nvPr/>
        </p:nvSpPr>
        <p:spPr bwMode="auto">
          <a:xfrm>
            <a:off x="6705600" y="4419600"/>
            <a:ext cx="990600" cy="685800"/>
          </a:xfrm>
          <a:prstGeom prst="wedgeRoundRectCallout">
            <a:avLst>
              <a:gd name="adj1" fmla="val -350319"/>
              <a:gd name="adj2" fmla="val 55093"/>
              <a:gd name="adj3" fmla="val 16667"/>
            </a:avLst>
          </a:prstGeom>
          <a:noFill/>
          <a:ln w="38100">
            <a:solidFill>
              <a:srgbClr val="FF0000"/>
            </a:solidFill>
            <a:miter lim="800000"/>
            <a:headEnd/>
            <a:tailEnd/>
          </a:ln>
        </p:spPr>
        <p:txBody>
          <a:bodyPr anchor="ctr"/>
          <a:lstStyle/>
          <a:p>
            <a:pPr algn="ctr" eaLnBrk="0" hangingPunct="0"/>
            <a:endParaRPr lang="en-US" sz="4400" b="1" dirty="0">
              <a:solidFill>
                <a:srgbClr val="0000FF"/>
              </a:solidFill>
              <a:latin typeface="Arial" panose="020B0604020202020204" pitchFamily="34" charset="0"/>
            </a:endParaRPr>
          </a:p>
        </p:txBody>
      </p:sp>
      <p:sp>
        <p:nvSpPr>
          <p:cNvPr id="14" name="Text Box 9"/>
          <p:cNvSpPr txBox="1">
            <a:spLocks noChangeArrowheads="1"/>
          </p:cNvSpPr>
          <p:nvPr/>
        </p:nvSpPr>
        <p:spPr bwMode="auto">
          <a:xfrm>
            <a:off x="990600" y="4648200"/>
            <a:ext cx="2593975" cy="1077218"/>
          </a:xfrm>
          <a:prstGeom prst="rect">
            <a:avLst/>
          </a:prstGeom>
          <a:noFill/>
          <a:ln w="9525">
            <a:noFill/>
            <a:miter lim="800000"/>
            <a:headEnd/>
            <a:tailEnd/>
          </a:ln>
        </p:spPr>
        <p:txBody>
          <a:bodyPr>
            <a:spAutoFit/>
          </a:bodyPr>
          <a:lstStyle/>
          <a:p>
            <a:pPr algn="ctr" eaLnBrk="0" hangingPunct="0"/>
            <a:r>
              <a:rPr lang="en-US" sz="3200" b="1" dirty="0">
                <a:solidFill>
                  <a:srgbClr val="FF0000"/>
                </a:solidFill>
                <a:latin typeface="+mj-lt"/>
              </a:rPr>
              <a:t>Number of threads</a:t>
            </a:r>
          </a:p>
        </p:txBody>
      </p:sp>
      <mc:AlternateContent xmlns:mc="http://schemas.openxmlformats.org/markup-compatibility/2006" xmlns:a14="http://schemas.microsoft.com/office/drawing/2010/main">
        <mc:Choice Requires="a14">
          <p:sp>
            <p:nvSpPr>
              <p:cNvPr id="2" name="TextBox 1"/>
              <p:cNvSpPr txBox="1"/>
              <p:nvPr/>
            </p:nvSpPr>
            <p:spPr>
              <a:xfrm>
                <a:off x="4187076" y="2893061"/>
                <a:ext cx="3545262" cy="186525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4800" i="1" smtClean="0">
                              <a:latin typeface="Cambria Math" panose="02040503050406030204" pitchFamily="18" charset="0"/>
                            </a:rPr>
                          </m:ctrlPr>
                        </m:fPr>
                        <m:num>
                          <m:r>
                            <a:rPr lang="en-US" sz="4800" b="0" i="1" smtClean="0">
                              <a:latin typeface="Cambria Math" panose="02040503050406030204" pitchFamily="18" charset="0"/>
                            </a:rPr>
                            <m:t>1</m:t>
                          </m:r>
                        </m:num>
                        <m:den>
                          <m:r>
                            <a:rPr lang="en-US" sz="4800" b="0" i="1" smtClean="0">
                              <a:latin typeface="Cambria Math" panose="02040503050406030204" pitchFamily="18" charset="0"/>
                            </a:rPr>
                            <m:t>1</m:t>
                          </m:r>
                          <m:r>
                            <a:rPr lang="en-US" sz="4800" b="0" i="1" smtClean="0">
                              <a:latin typeface="Cambria Math" panose="02040503050406030204" pitchFamily="18" charset="0"/>
                            </a:rPr>
                            <m:t> −</m:t>
                          </m:r>
                          <m:r>
                            <a:rPr lang="en-US" sz="4800" b="0" i="1" smtClean="0">
                              <a:latin typeface="Cambria Math" panose="02040503050406030204" pitchFamily="18" charset="0"/>
                            </a:rPr>
                            <m:t>𝑝</m:t>
                          </m:r>
                          <m:r>
                            <a:rPr lang="en-US" sz="4800" b="0" i="1" smtClean="0">
                              <a:latin typeface="Cambria Math" panose="02040503050406030204" pitchFamily="18" charset="0"/>
                            </a:rPr>
                            <m:t>+</m:t>
                          </m:r>
                          <m:f>
                            <m:fPr>
                              <m:ctrlPr>
                                <a:rPr lang="en-US" sz="4800" b="0" i="1" smtClean="0">
                                  <a:latin typeface="Cambria Math" panose="02040503050406030204" pitchFamily="18" charset="0"/>
                                </a:rPr>
                              </m:ctrlPr>
                            </m:fPr>
                            <m:num>
                              <m:r>
                                <a:rPr lang="en-US" sz="4800" b="0" i="1" smtClean="0">
                                  <a:latin typeface="Cambria Math" panose="02040503050406030204" pitchFamily="18" charset="0"/>
                                </a:rPr>
                                <m:t>𝑝</m:t>
                              </m:r>
                            </m:num>
                            <m:den>
                              <m:r>
                                <a:rPr lang="en-US" sz="4800" b="0" i="1" smtClean="0">
                                  <a:latin typeface="Cambria Math" panose="02040503050406030204" pitchFamily="18" charset="0"/>
                                </a:rPr>
                                <m:t>𝑛</m:t>
                              </m:r>
                            </m:den>
                          </m:f>
                        </m:den>
                      </m:f>
                    </m:oMath>
                  </m:oMathPara>
                </a14:m>
                <a:endParaRPr lang="en-US" sz="4800" dirty="0"/>
              </a:p>
            </p:txBody>
          </p:sp>
        </mc:Choice>
        <mc:Fallback xmlns="">
          <p:sp>
            <p:nvSpPr>
              <p:cNvPr id="2" name="TextBox 1"/>
              <p:cNvSpPr txBox="1">
                <a:spLocks noRot="1" noChangeAspect="1" noMove="1" noResize="1" noEditPoints="1" noAdjustHandles="1" noChangeArrowheads="1" noChangeShapeType="1" noTextEdit="1"/>
              </p:cNvSpPr>
              <p:nvPr/>
            </p:nvSpPr>
            <p:spPr>
              <a:xfrm>
                <a:off x="4187076" y="2893061"/>
                <a:ext cx="3545262" cy="1865254"/>
              </a:xfrm>
              <a:prstGeom prst="rect">
                <a:avLst/>
              </a:prstGeom>
              <a:blipFill rotWithShape="0">
                <a:blip r:embed="rId4"/>
                <a:stretch>
                  <a:fillRect/>
                </a:stretch>
              </a:blipFill>
            </p:spPr>
            <p:txBody>
              <a:bodyPr/>
              <a:lstStyle/>
              <a:p>
                <a:r>
                  <a:rPr lang="en-US">
                    <a:noFill/>
                  </a:rPr>
                  <a:t> </a:t>
                </a:r>
              </a:p>
            </p:txBody>
          </p:sp>
        </mc:Fallback>
      </mc:AlternateContent>
      <p:sp>
        <p:nvSpPr>
          <p:cNvPr id="3" name="Text Box 5">
            <a:extLst>
              <a:ext uri="{FF2B5EF4-FFF2-40B4-BE49-F238E27FC236}">
                <a16:creationId xmlns:a16="http://schemas.microsoft.com/office/drawing/2014/main" id="{BDDBA4D4-2F1D-509A-BABD-F45D9A8FA098}"/>
              </a:ext>
            </a:extLst>
          </p:cNvPr>
          <p:cNvSpPr txBox="1">
            <a:spLocks noChangeArrowheads="1"/>
          </p:cNvSpPr>
          <p:nvPr/>
        </p:nvSpPr>
        <p:spPr bwMode="auto">
          <a:xfrm>
            <a:off x="1066800" y="3276600"/>
            <a:ext cx="3784600" cy="762000"/>
          </a:xfrm>
          <a:prstGeom prst="rect">
            <a:avLst/>
          </a:prstGeom>
          <a:noFill/>
          <a:ln w="9525">
            <a:noFill/>
            <a:miter lim="800000"/>
            <a:headEnd/>
            <a:tailEnd/>
          </a:ln>
        </p:spPr>
        <p:txBody>
          <a:bodyPr>
            <a:spAutoFit/>
          </a:bodyPr>
          <a:lstStyle/>
          <a:p>
            <a:pPr eaLnBrk="0" hangingPunct="0"/>
            <a:r>
              <a:rPr lang="en-US" sz="4400" dirty="0">
                <a:solidFill>
                  <a:srgbClr val="FFFF00"/>
                </a:solidFill>
                <a:latin typeface="+mj-lt"/>
              </a:rPr>
              <a:t>Speedup =</a:t>
            </a:r>
          </a:p>
        </p:txBody>
      </p:sp>
    </p:spTree>
    <p:extLst>
      <p:ext uri="{BB962C8B-B14F-4D97-AF65-F5344CB8AC3E}">
        <p14:creationId xmlns:p14="http://schemas.microsoft.com/office/powerpoint/2010/main" val="3206685238"/>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7" name="Picture 4"/>
          <p:cNvPicPr>
            <a:picLocks noChangeAspect="1" noChangeArrowheads="1"/>
          </p:cNvPicPr>
          <p:nvPr/>
        </p:nvPicPr>
        <p:blipFill>
          <a:blip r:embed="rId3" cstate="print"/>
          <a:srcRect/>
          <a:stretch>
            <a:fillRect/>
          </a:stretch>
        </p:blipFill>
        <p:spPr bwMode="auto">
          <a:xfrm>
            <a:off x="-1" y="0"/>
            <a:ext cx="9146187" cy="6858000"/>
          </a:xfrm>
          <a:prstGeom prst="rect">
            <a:avLst/>
          </a:prstGeom>
          <a:noFill/>
          <a:ln w="38100" algn="ctr">
            <a:noFill/>
            <a:miter lim="800000"/>
            <a:headEnd/>
            <a:tailEnd/>
          </a:ln>
        </p:spPr>
      </p:pic>
      <p:sp>
        <p:nvSpPr>
          <p:cNvPr id="7" name="TextBox 6"/>
          <p:cNvSpPr txBox="1"/>
          <p:nvPr/>
        </p:nvSpPr>
        <p:spPr>
          <a:xfrm>
            <a:off x="482085" y="5257800"/>
            <a:ext cx="8179831" cy="646331"/>
          </a:xfrm>
          <a:prstGeom prst="rect">
            <a:avLst/>
          </a:prstGeom>
          <a:solidFill>
            <a:schemeClr val="bg1"/>
          </a:solidFill>
        </p:spPr>
        <p:txBody>
          <a:bodyPr wrap="square" rtlCol="0">
            <a:spAutoFit/>
          </a:bodyPr>
          <a:lstStyle/>
          <a:p>
            <a:r>
              <a:rPr lang="en-US" sz="3600" dirty="0">
                <a:solidFill>
                  <a:srgbClr val="FFFF00"/>
                </a:solidFill>
                <a:latin typeface="Arial" pitchFamily="34" charset="0"/>
              </a:rPr>
              <a:t>Bad synchronization ruins everything</a:t>
            </a:r>
          </a:p>
        </p:txBody>
      </p:sp>
      <p:sp>
        <p:nvSpPr>
          <p:cNvPr id="8" name="TextBox 7"/>
          <p:cNvSpPr txBox="1"/>
          <p:nvPr/>
        </p:nvSpPr>
        <p:spPr>
          <a:xfrm>
            <a:off x="155285" y="124968"/>
            <a:ext cx="2729209" cy="584775"/>
          </a:xfrm>
          <a:prstGeom prst="rect">
            <a:avLst/>
          </a:prstGeom>
          <a:solidFill>
            <a:schemeClr val="bg1"/>
          </a:solidFill>
          <a:ln w="76200">
            <a:solidFill>
              <a:schemeClr val="tx1">
                <a:lumMod val="50000"/>
              </a:schemeClr>
            </a:solidFill>
          </a:ln>
        </p:spPr>
        <p:txBody>
          <a:bodyPr wrap="none" rtlCol="0">
            <a:spAutoFit/>
          </a:bodyPr>
          <a:lstStyle/>
          <a:p>
            <a:r>
              <a:rPr lang="en-US" sz="3200" dirty="0">
                <a:solidFill>
                  <a:srgbClr val="FFFF00"/>
                </a:solidFill>
                <a:latin typeface="Arial" pitchFamily="34" charset="0"/>
              </a:rPr>
              <a:t>Amdahl’s Law</a:t>
            </a:r>
          </a:p>
        </p:txBody>
      </p:sp>
    </p:spTree>
    <p:extLst>
      <p:ext uri="{BB962C8B-B14F-4D97-AF65-F5344CB8AC3E}">
        <p14:creationId xmlns:p14="http://schemas.microsoft.com/office/powerpoint/2010/main" val="52417268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3" name="Slide Number Placeholder 5"/>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85BD68DF-9E34-4106-A612-17A502FF1681}" type="slidenum">
              <a:rPr lang="ar-SA" sz="1400">
                <a:latin typeface="Arial" panose="020B0604020202020204" pitchFamily="34" charset="0"/>
                <a:cs typeface="Arial" pitchFamily="34" charset="0"/>
              </a:rPr>
              <a:pPr algn="r" eaLnBrk="0" hangingPunct="0"/>
              <a:t>104</a:t>
            </a:fld>
            <a:endParaRPr lang="en-US" sz="1400" dirty="0">
              <a:latin typeface="Arial" panose="020B0604020202020204" pitchFamily="34" charset="0"/>
              <a:cs typeface="Arial" pitchFamily="34" charset="0"/>
            </a:endParaRPr>
          </a:p>
        </p:txBody>
      </p:sp>
      <p:pic>
        <p:nvPicPr>
          <p:cNvPr id="230404" name="Picture 2" descr="magic"/>
          <p:cNvPicPr>
            <a:picLocks noChangeAspect="1" noChangeArrowheads="1"/>
          </p:cNvPicPr>
          <p:nvPr/>
        </p:nvPicPr>
        <p:blipFill>
          <a:blip r:embed="rId3" cstate="print"/>
          <a:srcRect/>
          <a:stretch>
            <a:fillRect/>
          </a:stretch>
        </p:blipFill>
        <p:spPr bwMode="auto">
          <a:xfrm>
            <a:off x="2540000" y="2540000"/>
            <a:ext cx="127000" cy="127000"/>
          </a:xfrm>
          <a:prstGeom prst="rect">
            <a:avLst/>
          </a:prstGeom>
          <a:noFill/>
          <a:ln w="9525">
            <a:noFill/>
            <a:miter lim="800000"/>
            <a:headEnd/>
            <a:tailEnd/>
          </a:ln>
        </p:spPr>
      </p:pic>
      <p:sp>
        <p:nvSpPr>
          <p:cNvPr id="230405" name="Rectangle 3"/>
          <p:cNvSpPr>
            <a:spLocks noGrp="1" noChangeArrowheads="1"/>
          </p:cNvSpPr>
          <p:nvPr>
            <p:ph type="title" idx="4294967295"/>
          </p:nvPr>
        </p:nvSpPr>
        <p:spPr/>
        <p:txBody>
          <a:bodyPr/>
          <a:lstStyle/>
          <a:p>
            <a:r>
              <a:rPr lang="en-US"/>
              <a:t>Example</a:t>
            </a:r>
          </a:p>
        </p:txBody>
      </p:sp>
      <p:sp>
        <p:nvSpPr>
          <p:cNvPr id="7" name="Footer Placeholder 1"/>
          <p:cNvSpPr>
            <a:spLocks noGrp="1"/>
          </p:cNvSpPr>
          <p:nvPr>
            <p:ph type="ftr" sz="quarter" idx="10"/>
          </p:nvPr>
        </p:nvSpPr>
        <p:spPr>
          <a:xfrm>
            <a:off x="3124200" y="6245225"/>
            <a:ext cx="3124200" cy="476250"/>
          </a:xfrm>
        </p:spPr>
        <p:txBody>
          <a:bodyPr/>
          <a:lstStyle/>
          <a:p>
            <a:r>
              <a:rPr lang="en-US" dirty="0">
                <a:latin typeface="+mj-lt"/>
              </a:rPr>
              <a:t>Art of Multiprocessor Programming</a:t>
            </a:r>
          </a:p>
        </p:txBody>
      </p:sp>
      <p:sp>
        <p:nvSpPr>
          <p:cNvPr id="2" name="TextBox 1">
            <a:extLst>
              <a:ext uri="{FF2B5EF4-FFF2-40B4-BE49-F238E27FC236}">
                <a16:creationId xmlns:a16="http://schemas.microsoft.com/office/drawing/2014/main" id="{49D90EFD-2EAB-C7DA-07DF-B503A8DC7922}"/>
              </a:ext>
            </a:extLst>
          </p:cNvPr>
          <p:cNvSpPr txBox="1"/>
          <p:nvPr/>
        </p:nvSpPr>
        <p:spPr bwMode="auto">
          <a:xfrm>
            <a:off x="1270000" y="2221977"/>
            <a:ext cx="1828800" cy="523220"/>
          </a:xfrm>
          <a:prstGeom prst="rect">
            <a:avLst/>
          </a:prstGeom>
          <a:solidFill>
            <a:schemeClr val="bg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Ten cores</a:t>
            </a:r>
            <a:endParaRPr lang="en-US" sz="2800" i="1" dirty="0">
              <a:solidFill>
                <a:srgbClr val="FFFF00"/>
              </a:solidFill>
            </a:endParaRPr>
          </a:p>
        </p:txBody>
      </p:sp>
      <p:sp>
        <p:nvSpPr>
          <p:cNvPr id="3" name="TextBox 2">
            <a:extLst>
              <a:ext uri="{FF2B5EF4-FFF2-40B4-BE49-F238E27FC236}">
                <a16:creationId xmlns:a16="http://schemas.microsoft.com/office/drawing/2014/main" id="{7FBAF6E2-CB61-5BD3-C57C-FC5E2C7E81A7}"/>
              </a:ext>
            </a:extLst>
          </p:cNvPr>
          <p:cNvSpPr txBox="1"/>
          <p:nvPr/>
        </p:nvSpPr>
        <p:spPr bwMode="auto">
          <a:xfrm>
            <a:off x="1270000" y="3657600"/>
            <a:ext cx="5181600" cy="523220"/>
          </a:xfrm>
          <a:prstGeom prst="rect">
            <a:avLst/>
          </a:prstGeom>
          <a:solidFill>
            <a:schemeClr val="bg1"/>
          </a:solidFill>
          <a:ln w="76200">
            <a:solidFill>
              <a:srgbClr val="66FF33"/>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How close to 10-fold speedup?</a:t>
            </a:r>
          </a:p>
        </p:txBody>
      </p:sp>
      <p:sp>
        <p:nvSpPr>
          <p:cNvPr id="4" name="TextBox 3">
            <a:extLst>
              <a:ext uri="{FF2B5EF4-FFF2-40B4-BE49-F238E27FC236}">
                <a16:creationId xmlns:a16="http://schemas.microsoft.com/office/drawing/2014/main" id="{E775CE0A-1329-68BB-FBDA-1CE1732AAD83}"/>
              </a:ext>
            </a:extLst>
          </p:cNvPr>
          <p:cNvSpPr txBox="1"/>
          <p:nvPr/>
        </p:nvSpPr>
        <p:spPr bwMode="auto">
          <a:xfrm>
            <a:off x="1270000" y="2970566"/>
            <a:ext cx="5410200" cy="523220"/>
          </a:xfrm>
          <a:prstGeom prst="rect">
            <a:avLst/>
          </a:prstGeom>
          <a:solidFill>
            <a:schemeClr val="bg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t>60%</a:t>
            </a:r>
            <a:r>
              <a:rPr lang="en-US" sz="2800" dirty="0">
                <a:solidFill>
                  <a:srgbClr val="FFFF00"/>
                </a:solidFill>
              </a:rPr>
              <a:t> concurrent, </a:t>
            </a:r>
            <a:r>
              <a:rPr lang="en-US" sz="2800" dirty="0"/>
              <a:t>40%</a:t>
            </a:r>
            <a:r>
              <a:rPr lang="en-US" sz="2800" dirty="0">
                <a:solidFill>
                  <a:srgbClr val="FFFF00"/>
                </a:solidFill>
              </a:rPr>
              <a:t> sequential</a:t>
            </a:r>
            <a:endParaRPr lang="en-US" sz="2800" b="1" i="1" dirty="0">
              <a:solidFill>
                <a:srgbClr val="FFFF00"/>
              </a:solidFill>
              <a:latin typeface="+mj-lt"/>
              <a:cs typeface="Courier New" panose="02070309020205020404" pitchFamily="49" charset="0"/>
            </a:endParaRPr>
          </a:p>
        </p:txBody>
      </p:sp>
      <p:sp>
        <p:nvSpPr>
          <p:cNvPr id="5" name="TextBox 4">
            <a:extLst>
              <a:ext uri="{FF2B5EF4-FFF2-40B4-BE49-F238E27FC236}">
                <a16:creationId xmlns:a16="http://schemas.microsoft.com/office/drawing/2014/main" id="{A69D2AB7-3DA6-8514-C764-3490609E0273}"/>
              </a:ext>
            </a:extLst>
          </p:cNvPr>
          <p:cNvSpPr txBox="1"/>
          <p:nvPr/>
        </p:nvSpPr>
        <p:spPr bwMode="auto">
          <a:xfrm>
            <a:off x="4114800" y="4946650"/>
            <a:ext cx="2819400" cy="523220"/>
          </a:xfrm>
          <a:prstGeom prst="rect">
            <a:avLst/>
          </a:prstGeom>
          <a:solidFill>
            <a:schemeClr val="bg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latin typeface="Arial" panose="020B0604020202020204" pitchFamily="34" charset="0"/>
              </a:rPr>
              <a:t>Speedup = </a:t>
            </a:r>
            <a:r>
              <a:rPr lang="en-US" sz="2800" dirty="0">
                <a:latin typeface="Arial" panose="020B0604020202020204" pitchFamily="34" charset="0"/>
              </a:rPr>
              <a:t>2.17</a:t>
            </a:r>
            <a:endParaRPr lang="en-US" sz="2800" i="1" dirty="0"/>
          </a:p>
        </p:txBody>
      </p:sp>
    </p:spTree>
    <p:extLst>
      <p:ext uri="{BB962C8B-B14F-4D97-AF65-F5344CB8AC3E}">
        <p14:creationId xmlns:p14="http://schemas.microsoft.com/office/powerpoint/2010/main" val="10012234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3" name="Slide Number Placeholder 5"/>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85BD68DF-9E34-4106-A612-17A502FF1681}" type="slidenum">
              <a:rPr lang="ar-SA" sz="1400">
                <a:latin typeface="Arial" panose="020B0604020202020204" pitchFamily="34" charset="0"/>
                <a:cs typeface="Arial" pitchFamily="34" charset="0"/>
              </a:rPr>
              <a:pPr algn="r" eaLnBrk="0" hangingPunct="0"/>
              <a:t>105</a:t>
            </a:fld>
            <a:endParaRPr lang="en-US" sz="1400" dirty="0">
              <a:latin typeface="Arial" panose="020B0604020202020204" pitchFamily="34" charset="0"/>
              <a:cs typeface="Arial" pitchFamily="34" charset="0"/>
            </a:endParaRPr>
          </a:p>
        </p:txBody>
      </p:sp>
      <p:pic>
        <p:nvPicPr>
          <p:cNvPr id="230404" name="Picture 2" descr="magic"/>
          <p:cNvPicPr>
            <a:picLocks noChangeAspect="1" noChangeArrowheads="1"/>
          </p:cNvPicPr>
          <p:nvPr/>
        </p:nvPicPr>
        <p:blipFill>
          <a:blip r:embed="rId3" cstate="print"/>
          <a:srcRect/>
          <a:stretch>
            <a:fillRect/>
          </a:stretch>
        </p:blipFill>
        <p:spPr bwMode="auto">
          <a:xfrm>
            <a:off x="2540000" y="2540000"/>
            <a:ext cx="127000" cy="127000"/>
          </a:xfrm>
          <a:prstGeom prst="rect">
            <a:avLst/>
          </a:prstGeom>
          <a:noFill/>
          <a:ln w="9525">
            <a:noFill/>
            <a:miter lim="800000"/>
            <a:headEnd/>
            <a:tailEnd/>
          </a:ln>
        </p:spPr>
      </p:pic>
      <p:sp>
        <p:nvSpPr>
          <p:cNvPr id="230405" name="Rectangle 3"/>
          <p:cNvSpPr>
            <a:spLocks noGrp="1" noChangeArrowheads="1"/>
          </p:cNvSpPr>
          <p:nvPr>
            <p:ph type="title" idx="4294967295"/>
          </p:nvPr>
        </p:nvSpPr>
        <p:spPr/>
        <p:txBody>
          <a:bodyPr/>
          <a:lstStyle/>
          <a:p>
            <a:r>
              <a:rPr lang="en-US"/>
              <a:t>Example</a:t>
            </a:r>
          </a:p>
        </p:txBody>
      </p:sp>
      <p:sp>
        <p:nvSpPr>
          <p:cNvPr id="7" name="Footer Placeholder 1"/>
          <p:cNvSpPr>
            <a:spLocks noGrp="1"/>
          </p:cNvSpPr>
          <p:nvPr>
            <p:ph type="ftr" sz="quarter" idx="10"/>
          </p:nvPr>
        </p:nvSpPr>
        <p:spPr>
          <a:xfrm>
            <a:off x="3124200" y="6245225"/>
            <a:ext cx="3124200" cy="476250"/>
          </a:xfrm>
        </p:spPr>
        <p:txBody>
          <a:bodyPr/>
          <a:lstStyle/>
          <a:p>
            <a:r>
              <a:rPr lang="en-US" dirty="0">
                <a:latin typeface="+mj-lt"/>
              </a:rPr>
              <a:t>Art of Multiprocessor Programming</a:t>
            </a:r>
          </a:p>
        </p:txBody>
      </p:sp>
      <p:sp>
        <p:nvSpPr>
          <p:cNvPr id="2" name="TextBox 1">
            <a:extLst>
              <a:ext uri="{FF2B5EF4-FFF2-40B4-BE49-F238E27FC236}">
                <a16:creationId xmlns:a16="http://schemas.microsoft.com/office/drawing/2014/main" id="{49D90EFD-2EAB-C7DA-07DF-B503A8DC7922}"/>
              </a:ext>
            </a:extLst>
          </p:cNvPr>
          <p:cNvSpPr txBox="1"/>
          <p:nvPr/>
        </p:nvSpPr>
        <p:spPr bwMode="auto">
          <a:xfrm>
            <a:off x="1270000" y="2221977"/>
            <a:ext cx="1828800" cy="523220"/>
          </a:xfrm>
          <a:prstGeom prst="rect">
            <a:avLst/>
          </a:prstGeom>
          <a:solidFill>
            <a:schemeClr val="bg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Ten cores</a:t>
            </a:r>
            <a:endParaRPr lang="en-US" sz="2800" i="1" dirty="0">
              <a:solidFill>
                <a:srgbClr val="FFFF00"/>
              </a:solidFill>
            </a:endParaRPr>
          </a:p>
        </p:txBody>
      </p:sp>
      <p:sp>
        <p:nvSpPr>
          <p:cNvPr id="3" name="TextBox 2">
            <a:extLst>
              <a:ext uri="{FF2B5EF4-FFF2-40B4-BE49-F238E27FC236}">
                <a16:creationId xmlns:a16="http://schemas.microsoft.com/office/drawing/2014/main" id="{7FBAF6E2-CB61-5BD3-C57C-FC5E2C7E81A7}"/>
              </a:ext>
            </a:extLst>
          </p:cNvPr>
          <p:cNvSpPr txBox="1"/>
          <p:nvPr/>
        </p:nvSpPr>
        <p:spPr bwMode="auto">
          <a:xfrm>
            <a:off x="1270000" y="3657600"/>
            <a:ext cx="5181600" cy="523220"/>
          </a:xfrm>
          <a:prstGeom prst="rect">
            <a:avLst/>
          </a:prstGeom>
          <a:solidFill>
            <a:schemeClr val="bg1"/>
          </a:solidFill>
          <a:ln w="76200">
            <a:solidFill>
              <a:srgbClr val="66FF33"/>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How close to 10-fold speedup?</a:t>
            </a:r>
          </a:p>
        </p:txBody>
      </p:sp>
      <p:sp>
        <p:nvSpPr>
          <p:cNvPr id="4" name="TextBox 3">
            <a:extLst>
              <a:ext uri="{FF2B5EF4-FFF2-40B4-BE49-F238E27FC236}">
                <a16:creationId xmlns:a16="http://schemas.microsoft.com/office/drawing/2014/main" id="{E775CE0A-1329-68BB-FBDA-1CE1732AAD83}"/>
              </a:ext>
            </a:extLst>
          </p:cNvPr>
          <p:cNvSpPr txBox="1"/>
          <p:nvPr/>
        </p:nvSpPr>
        <p:spPr bwMode="auto">
          <a:xfrm>
            <a:off x="1270000" y="2970566"/>
            <a:ext cx="5410200" cy="523220"/>
          </a:xfrm>
          <a:prstGeom prst="rect">
            <a:avLst/>
          </a:prstGeom>
          <a:solidFill>
            <a:schemeClr val="bg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t>80%</a:t>
            </a:r>
            <a:r>
              <a:rPr lang="en-US" sz="2800" dirty="0">
                <a:solidFill>
                  <a:srgbClr val="FFFF00"/>
                </a:solidFill>
              </a:rPr>
              <a:t> concurrent, </a:t>
            </a:r>
            <a:r>
              <a:rPr lang="en-US" sz="2800" dirty="0"/>
              <a:t>20%</a:t>
            </a:r>
            <a:r>
              <a:rPr lang="en-US" sz="2800" dirty="0">
                <a:solidFill>
                  <a:srgbClr val="FFFF00"/>
                </a:solidFill>
              </a:rPr>
              <a:t> sequential</a:t>
            </a:r>
            <a:endParaRPr lang="en-US" sz="2800" b="1" i="1" dirty="0">
              <a:solidFill>
                <a:srgbClr val="FFFF00"/>
              </a:solidFill>
              <a:latin typeface="+mj-lt"/>
              <a:cs typeface="Courier New" panose="02070309020205020404" pitchFamily="49" charset="0"/>
            </a:endParaRPr>
          </a:p>
        </p:txBody>
      </p:sp>
      <p:sp>
        <p:nvSpPr>
          <p:cNvPr id="5" name="TextBox 4">
            <a:extLst>
              <a:ext uri="{FF2B5EF4-FFF2-40B4-BE49-F238E27FC236}">
                <a16:creationId xmlns:a16="http://schemas.microsoft.com/office/drawing/2014/main" id="{A69D2AB7-3DA6-8514-C764-3490609E0273}"/>
              </a:ext>
            </a:extLst>
          </p:cNvPr>
          <p:cNvSpPr txBox="1"/>
          <p:nvPr/>
        </p:nvSpPr>
        <p:spPr bwMode="auto">
          <a:xfrm>
            <a:off x="4114800" y="4946650"/>
            <a:ext cx="2819400" cy="523220"/>
          </a:xfrm>
          <a:prstGeom prst="rect">
            <a:avLst/>
          </a:prstGeom>
          <a:solidFill>
            <a:schemeClr val="bg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latin typeface="Arial" panose="020B0604020202020204" pitchFamily="34" charset="0"/>
              </a:rPr>
              <a:t>Speedup = </a:t>
            </a:r>
            <a:r>
              <a:rPr lang="en-US" sz="2800" dirty="0">
                <a:latin typeface="Arial" panose="020B0604020202020204" pitchFamily="34" charset="0"/>
              </a:rPr>
              <a:t>3.57</a:t>
            </a:r>
            <a:endParaRPr lang="en-US" sz="2800" i="1" dirty="0"/>
          </a:p>
        </p:txBody>
      </p:sp>
    </p:spTree>
    <p:extLst>
      <p:ext uri="{BB962C8B-B14F-4D97-AF65-F5344CB8AC3E}">
        <p14:creationId xmlns:p14="http://schemas.microsoft.com/office/powerpoint/2010/main" val="27660438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3" name="Slide Number Placeholder 5"/>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85BD68DF-9E34-4106-A612-17A502FF1681}" type="slidenum">
              <a:rPr lang="ar-SA" sz="1400">
                <a:latin typeface="Arial" panose="020B0604020202020204" pitchFamily="34" charset="0"/>
                <a:cs typeface="Arial" pitchFamily="34" charset="0"/>
              </a:rPr>
              <a:pPr algn="r" eaLnBrk="0" hangingPunct="0"/>
              <a:t>106</a:t>
            </a:fld>
            <a:endParaRPr lang="en-US" sz="1400" dirty="0">
              <a:latin typeface="Arial" panose="020B0604020202020204" pitchFamily="34" charset="0"/>
              <a:cs typeface="Arial" pitchFamily="34" charset="0"/>
            </a:endParaRPr>
          </a:p>
        </p:txBody>
      </p:sp>
      <p:pic>
        <p:nvPicPr>
          <p:cNvPr id="230404" name="Picture 2" descr="magic"/>
          <p:cNvPicPr>
            <a:picLocks noChangeAspect="1" noChangeArrowheads="1"/>
          </p:cNvPicPr>
          <p:nvPr/>
        </p:nvPicPr>
        <p:blipFill>
          <a:blip r:embed="rId3" cstate="print"/>
          <a:srcRect/>
          <a:stretch>
            <a:fillRect/>
          </a:stretch>
        </p:blipFill>
        <p:spPr bwMode="auto">
          <a:xfrm>
            <a:off x="2540000" y="2540000"/>
            <a:ext cx="127000" cy="127000"/>
          </a:xfrm>
          <a:prstGeom prst="rect">
            <a:avLst/>
          </a:prstGeom>
          <a:noFill/>
          <a:ln w="9525">
            <a:noFill/>
            <a:miter lim="800000"/>
            <a:headEnd/>
            <a:tailEnd/>
          </a:ln>
        </p:spPr>
      </p:pic>
      <p:sp>
        <p:nvSpPr>
          <p:cNvPr id="230405" name="Rectangle 3"/>
          <p:cNvSpPr>
            <a:spLocks noGrp="1" noChangeArrowheads="1"/>
          </p:cNvSpPr>
          <p:nvPr>
            <p:ph type="title" idx="4294967295"/>
          </p:nvPr>
        </p:nvSpPr>
        <p:spPr/>
        <p:txBody>
          <a:bodyPr/>
          <a:lstStyle/>
          <a:p>
            <a:r>
              <a:rPr lang="en-US"/>
              <a:t>Example</a:t>
            </a:r>
          </a:p>
        </p:txBody>
      </p:sp>
      <p:sp>
        <p:nvSpPr>
          <p:cNvPr id="7" name="Footer Placeholder 1"/>
          <p:cNvSpPr>
            <a:spLocks noGrp="1"/>
          </p:cNvSpPr>
          <p:nvPr>
            <p:ph type="ftr" sz="quarter" idx="10"/>
          </p:nvPr>
        </p:nvSpPr>
        <p:spPr>
          <a:xfrm>
            <a:off x="3124200" y="6245225"/>
            <a:ext cx="3124200" cy="476250"/>
          </a:xfrm>
        </p:spPr>
        <p:txBody>
          <a:bodyPr/>
          <a:lstStyle/>
          <a:p>
            <a:r>
              <a:rPr lang="en-US" dirty="0">
                <a:latin typeface="+mj-lt"/>
              </a:rPr>
              <a:t>Art of Multiprocessor Programming</a:t>
            </a:r>
          </a:p>
        </p:txBody>
      </p:sp>
      <p:sp>
        <p:nvSpPr>
          <p:cNvPr id="2" name="TextBox 1">
            <a:extLst>
              <a:ext uri="{FF2B5EF4-FFF2-40B4-BE49-F238E27FC236}">
                <a16:creationId xmlns:a16="http://schemas.microsoft.com/office/drawing/2014/main" id="{49D90EFD-2EAB-C7DA-07DF-B503A8DC7922}"/>
              </a:ext>
            </a:extLst>
          </p:cNvPr>
          <p:cNvSpPr txBox="1"/>
          <p:nvPr/>
        </p:nvSpPr>
        <p:spPr bwMode="auto">
          <a:xfrm>
            <a:off x="1270000" y="2221977"/>
            <a:ext cx="1828800" cy="523220"/>
          </a:xfrm>
          <a:prstGeom prst="rect">
            <a:avLst/>
          </a:prstGeom>
          <a:solidFill>
            <a:schemeClr val="bg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Ten cores</a:t>
            </a:r>
            <a:endParaRPr lang="en-US" sz="2800" i="1" dirty="0">
              <a:solidFill>
                <a:srgbClr val="FFFF00"/>
              </a:solidFill>
            </a:endParaRPr>
          </a:p>
        </p:txBody>
      </p:sp>
      <p:sp>
        <p:nvSpPr>
          <p:cNvPr id="3" name="TextBox 2">
            <a:extLst>
              <a:ext uri="{FF2B5EF4-FFF2-40B4-BE49-F238E27FC236}">
                <a16:creationId xmlns:a16="http://schemas.microsoft.com/office/drawing/2014/main" id="{7FBAF6E2-CB61-5BD3-C57C-FC5E2C7E81A7}"/>
              </a:ext>
            </a:extLst>
          </p:cNvPr>
          <p:cNvSpPr txBox="1"/>
          <p:nvPr/>
        </p:nvSpPr>
        <p:spPr bwMode="auto">
          <a:xfrm>
            <a:off x="1270000" y="3657600"/>
            <a:ext cx="5181600" cy="523220"/>
          </a:xfrm>
          <a:prstGeom prst="rect">
            <a:avLst/>
          </a:prstGeom>
          <a:solidFill>
            <a:schemeClr val="bg1"/>
          </a:solidFill>
          <a:ln w="76200">
            <a:solidFill>
              <a:srgbClr val="66FF33"/>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How close to 10-fold speedup?</a:t>
            </a:r>
          </a:p>
        </p:txBody>
      </p:sp>
      <p:sp>
        <p:nvSpPr>
          <p:cNvPr id="4" name="TextBox 3">
            <a:extLst>
              <a:ext uri="{FF2B5EF4-FFF2-40B4-BE49-F238E27FC236}">
                <a16:creationId xmlns:a16="http://schemas.microsoft.com/office/drawing/2014/main" id="{E775CE0A-1329-68BB-FBDA-1CE1732AAD83}"/>
              </a:ext>
            </a:extLst>
          </p:cNvPr>
          <p:cNvSpPr txBox="1"/>
          <p:nvPr/>
        </p:nvSpPr>
        <p:spPr bwMode="auto">
          <a:xfrm>
            <a:off x="1270000" y="2970566"/>
            <a:ext cx="5410200" cy="523220"/>
          </a:xfrm>
          <a:prstGeom prst="rect">
            <a:avLst/>
          </a:prstGeom>
          <a:solidFill>
            <a:schemeClr val="bg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t>90%</a:t>
            </a:r>
            <a:r>
              <a:rPr lang="en-US" sz="2800" dirty="0">
                <a:solidFill>
                  <a:srgbClr val="FFFF00"/>
                </a:solidFill>
              </a:rPr>
              <a:t> concurrent, </a:t>
            </a:r>
            <a:r>
              <a:rPr lang="en-US" sz="2800" dirty="0"/>
              <a:t>10%</a:t>
            </a:r>
            <a:r>
              <a:rPr lang="en-US" sz="2800" dirty="0">
                <a:solidFill>
                  <a:srgbClr val="FFFF00"/>
                </a:solidFill>
              </a:rPr>
              <a:t> sequential</a:t>
            </a:r>
            <a:endParaRPr lang="en-US" sz="2800" b="1" i="1" dirty="0">
              <a:solidFill>
                <a:srgbClr val="FFFF00"/>
              </a:solidFill>
              <a:latin typeface="+mj-lt"/>
              <a:cs typeface="Courier New" panose="02070309020205020404" pitchFamily="49" charset="0"/>
            </a:endParaRPr>
          </a:p>
        </p:txBody>
      </p:sp>
      <p:sp>
        <p:nvSpPr>
          <p:cNvPr id="5" name="TextBox 4">
            <a:extLst>
              <a:ext uri="{FF2B5EF4-FFF2-40B4-BE49-F238E27FC236}">
                <a16:creationId xmlns:a16="http://schemas.microsoft.com/office/drawing/2014/main" id="{A69D2AB7-3DA6-8514-C764-3490609E0273}"/>
              </a:ext>
            </a:extLst>
          </p:cNvPr>
          <p:cNvSpPr txBox="1"/>
          <p:nvPr/>
        </p:nvSpPr>
        <p:spPr bwMode="auto">
          <a:xfrm>
            <a:off x="4114800" y="4946650"/>
            <a:ext cx="2819400" cy="523220"/>
          </a:xfrm>
          <a:prstGeom prst="rect">
            <a:avLst/>
          </a:prstGeom>
          <a:solidFill>
            <a:schemeClr val="bg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latin typeface="Arial" panose="020B0604020202020204" pitchFamily="34" charset="0"/>
              </a:rPr>
              <a:t>Speedup = </a:t>
            </a:r>
            <a:r>
              <a:rPr lang="en-US" sz="2800" dirty="0">
                <a:latin typeface="Arial" panose="020B0604020202020204" pitchFamily="34" charset="0"/>
              </a:rPr>
              <a:t>5.26</a:t>
            </a:r>
            <a:endParaRPr lang="en-US" sz="2800" i="1" dirty="0"/>
          </a:p>
        </p:txBody>
      </p:sp>
    </p:spTree>
    <p:extLst>
      <p:ext uri="{BB962C8B-B14F-4D97-AF65-F5344CB8AC3E}">
        <p14:creationId xmlns:p14="http://schemas.microsoft.com/office/powerpoint/2010/main" val="104450188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3" name="Slide Number Placeholder 5"/>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85BD68DF-9E34-4106-A612-17A502FF1681}" type="slidenum">
              <a:rPr lang="ar-SA" sz="1400">
                <a:latin typeface="Arial" panose="020B0604020202020204" pitchFamily="34" charset="0"/>
                <a:cs typeface="Arial" pitchFamily="34" charset="0"/>
              </a:rPr>
              <a:pPr algn="r" eaLnBrk="0" hangingPunct="0"/>
              <a:t>107</a:t>
            </a:fld>
            <a:endParaRPr lang="en-US" sz="1400" dirty="0">
              <a:latin typeface="Arial" panose="020B0604020202020204" pitchFamily="34" charset="0"/>
              <a:cs typeface="Arial" pitchFamily="34" charset="0"/>
            </a:endParaRPr>
          </a:p>
        </p:txBody>
      </p:sp>
      <p:pic>
        <p:nvPicPr>
          <p:cNvPr id="230404" name="Picture 2" descr="magic"/>
          <p:cNvPicPr>
            <a:picLocks noChangeAspect="1" noChangeArrowheads="1"/>
          </p:cNvPicPr>
          <p:nvPr/>
        </p:nvPicPr>
        <p:blipFill>
          <a:blip r:embed="rId3" cstate="print"/>
          <a:srcRect/>
          <a:stretch>
            <a:fillRect/>
          </a:stretch>
        </p:blipFill>
        <p:spPr bwMode="auto">
          <a:xfrm>
            <a:off x="2540000" y="2540000"/>
            <a:ext cx="127000" cy="127000"/>
          </a:xfrm>
          <a:prstGeom prst="rect">
            <a:avLst/>
          </a:prstGeom>
          <a:noFill/>
          <a:ln w="9525">
            <a:noFill/>
            <a:miter lim="800000"/>
            <a:headEnd/>
            <a:tailEnd/>
          </a:ln>
        </p:spPr>
      </p:pic>
      <p:sp>
        <p:nvSpPr>
          <p:cNvPr id="230405" name="Rectangle 3"/>
          <p:cNvSpPr>
            <a:spLocks noGrp="1" noChangeArrowheads="1"/>
          </p:cNvSpPr>
          <p:nvPr>
            <p:ph type="title" idx="4294967295"/>
          </p:nvPr>
        </p:nvSpPr>
        <p:spPr/>
        <p:txBody>
          <a:bodyPr/>
          <a:lstStyle/>
          <a:p>
            <a:r>
              <a:rPr lang="en-US"/>
              <a:t>Example</a:t>
            </a:r>
          </a:p>
        </p:txBody>
      </p:sp>
      <p:sp>
        <p:nvSpPr>
          <p:cNvPr id="7" name="Footer Placeholder 1"/>
          <p:cNvSpPr>
            <a:spLocks noGrp="1"/>
          </p:cNvSpPr>
          <p:nvPr>
            <p:ph type="ftr" sz="quarter" idx="10"/>
          </p:nvPr>
        </p:nvSpPr>
        <p:spPr>
          <a:xfrm>
            <a:off x="3124200" y="6245225"/>
            <a:ext cx="3124200" cy="476250"/>
          </a:xfrm>
        </p:spPr>
        <p:txBody>
          <a:bodyPr/>
          <a:lstStyle/>
          <a:p>
            <a:r>
              <a:rPr lang="en-US" dirty="0">
                <a:latin typeface="+mj-lt"/>
              </a:rPr>
              <a:t>Art of Multiprocessor Programming</a:t>
            </a:r>
          </a:p>
        </p:txBody>
      </p:sp>
      <p:sp>
        <p:nvSpPr>
          <p:cNvPr id="2" name="TextBox 1">
            <a:extLst>
              <a:ext uri="{FF2B5EF4-FFF2-40B4-BE49-F238E27FC236}">
                <a16:creationId xmlns:a16="http://schemas.microsoft.com/office/drawing/2014/main" id="{49D90EFD-2EAB-C7DA-07DF-B503A8DC7922}"/>
              </a:ext>
            </a:extLst>
          </p:cNvPr>
          <p:cNvSpPr txBox="1"/>
          <p:nvPr/>
        </p:nvSpPr>
        <p:spPr bwMode="auto">
          <a:xfrm>
            <a:off x="1270000" y="2221977"/>
            <a:ext cx="1828800" cy="523220"/>
          </a:xfrm>
          <a:prstGeom prst="rect">
            <a:avLst/>
          </a:prstGeom>
          <a:solidFill>
            <a:schemeClr val="bg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Ten cores</a:t>
            </a:r>
            <a:endParaRPr lang="en-US" sz="2800" i="1" dirty="0">
              <a:solidFill>
                <a:srgbClr val="FFFF00"/>
              </a:solidFill>
            </a:endParaRPr>
          </a:p>
        </p:txBody>
      </p:sp>
      <p:sp>
        <p:nvSpPr>
          <p:cNvPr id="3" name="TextBox 2">
            <a:extLst>
              <a:ext uri="{FF2B5EF4-FFF2-40B4-BE49-F238E27FC236}">
                <a16:creationId xmlns:a16="http://schemas.microsoft.com/office/drawing/2014/main" id="{7FBAF6E2-CB61-5BD3-C57C-FC5E2C7E81A7}"/>
              </a:ext>
            </a:extLst>
          </p:cNvPr>
          <p:cNvSpPr txBox="1"/>
          <p:nvPr/>
        </p:nvSpPr>
        <p:spPr bwMode="auto">
          <a:xfrm>
            <a:off x="1270000" y="3657600"/>
            <a:ext cx="5181600" cy="523220"/>
          </a:xfrm>
          <a:prstGeom prst="rect">
            <a:avLst/>
          </a:prstGeom>
          <a:solidFill>
            <a:schemeClr val="bg1"/>
          </a:solidFill>
          <a:ln w="76200">
            <a:solidFill>
              <a:srgbClr val="66FF33"/>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rPr>
              <a:t>How close to 10-fold speedup?</a:t>
            </a:r>
          </a:p>
        </p:txBody>
      </p:sp>
      <p:sp>
        <p:nvSpPr>
          <p:cNvPr id="4" name="TextBox 3">
            <a:extLst>
              <a:ext uri="{FF2B5EF4-FFF2-40B4-BE49-F238E27FC236}">
                <a16:creationId xmlns:a16="http://schemas.microsoft.com/office/drawing/2014/main" id="{E775CE0A-1329-68BB-FBDA-1CE1732AAD83}"/>
              </a:ext>
            </a:extLst>
          </p:cNvPr>
          <p:cNvSpPr txBox="1"/>
          <p:nvPr/>
        </p:nvSpPr>
        <p:spPr bwMode="auto">
          <a:xfrm>
            <a:off x="1270000" y="2970566"/>
            <a:ext cx="5410200" cy="523220"/>
          </a:xfrm>
          <a:prstGeom prst="rect">
            <a:avLst/>
          </a:prstGeom>
          <a:solidFill>
            <a:schemeClr val="bg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t>99%</a:t>
            </a:r>
            <a:r>
              <a:rPr lang="en-US" sz="2800" dirty="0">
                <a:solidFill>
                  <a:srgbClr val="FFFF00"/>
                </a:solidFill>
              </a:rPr>
              <a:t> concurrent, </a:t>
            </a:r>
            <a:r>
              <a:rPr lang="en-US" sz="2800" dirty="0"/>
              <a:t>1%</a:t>
            </a:r>
            <a:r>
              <a:rPr lang="en-US" sz="2800" dirty="0">
                <a:solidFill>
                  <a:srgbClr val="FFFF00"/>
                </a:solidFill>
              </a:rPr>
              <a:t> sequential</a:t>
            </a:r>
            <a:endParaRPr lang="en-US" sz="2800" b="1" i="1" dirty="0">
              <a:solidFill>
                <a:srgbClr val="FFFF00"/>
              </a:solidFill>
              <a:latin typeface="+mj-lt"/>
              <a:cs typeface="Courier New" panose="02070309020205020404" pitchFamily="49" charset="0"/>
            </a:endParaRPr>
          </a:p>
        </p:txBody>
      </p:sp>
      <p:sp>
        <p:nvSpPr>
          <p:cNvPr id="5" name="TextBox 4">
            <a:extLst>
              <a:ext uri="{FF2B5EF4-FFF2-40B4-BE49-F238E27FC236}">
                <a16:creationId xmlns:a16="http://schemas.microsoft.com/office/drawing/2014/main" id="{A69D2AB7-3DA6-8514-C764-3490609E0273}"/>
              </a:ext>
            </a:extLst>
          </p:cNvPr>
          <p:cNvSpPr txBox="1"/>
          <p:nvPr/>
        </p:nvSpPr>
        <p:spPr bwMode="auto">
          <a:xfrm>
            <a:off x="4114800" y="4946650"/>
            <a:ext cx="2819400" cy="523220"/>
          </a:xfrm>
          <a:prstGeom prst="rect">
            <a:avLst/>
          </a:prstGeom>
          <a:solidFill>
            <a:schemeClr val="bg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dirty="0">
                <a:solidFill>
                  <a:srgbClr val="FFFF00"/>
                </a:solidFill>
                <a:latin typeface="Arial" panose="020B0604020202020204" pitchFamily="34" charset="0"/>
              </a:rPr>
              <a:t>Speedup = </a:t>
            </a:r>
            <a:r>
              <a:rPr lang="en-US" sz="2800" dirty="0">
                <a:latin typeface="Arial" panose="020B0604020202020204" pitchFamily="34" charset="0"/>
              </a:rPr>
              <a:t>9.17</a:t>
            </a:r>
            <a:endParaRPr lang="en-US" sz="2800" i="1" dirty="0"/>
          </a:p>
        </p:txBody>
      </p:sp>
    </p:spTree>
    <p:extLst>
      <p:ext uri="{BB962C8B-B14F-4D97-AF65-F5344CB8AC3E}">
        <p14:creationId xmlns:p14="http://schemas.microsoft.com/office/powerpoint/2010/main" val="39395389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2"/>
          <p:cNvSpPr>
            <a:spLocks noGrp="1" noChangeArrowheads="1"/>
          </p:cNvSpPr>
          <p:nvPr>
            <p:ph type="title"/>
          </p:nvPr>
        </p:nvSpPr>
        <p:spPr/>
        <p:txBody>
          <a:bodyPr/>
          <a:lstStyle/>
          <a:p>
            <a:r>
              <a:rPr lang="en-US" dirty="0">
                <a:solidFill>
                  <a:srgbClr val="FFFF00"/>
                </a:solidFill>
              </a:rPr>
              <a:t>Actual Scaling Process</a:t>
            </a:r>
          </a:p>
        </p:txBody>
      </p:sp>
      <p:sp>
        <p:nvSpPr>
          <p:cNvPr id="188" name="Footer Placeholder 1"/>
          <p:cNvSpPr>
            <a:spLocks noGrp="1"/>
          </p:cNvSpPr>
          <p:nvPr>
            <p:ph type="ftr" sz="quarter" idx="10"/>
          </p:nvPr>
        </p:nvSpPr>
        <p:spPr/>
        <p:txBody>
          <a:bodyPr/>
          <a:lstStyle/>
          <a:p>
            <a:r>
              <a:rPr lang="en-US">
                <a:latin typeface="+mj-lt"/>
              </a:rPr>
              <a:t>Art of Multiprocessor Programming</a:t>
            </a:r>
          </a:p>
        </p:txBody>
      </p:sp>
      <p:sp>
        <p:nvSpPr>
          <p:cNvPr id="23555" name="Slide Number Placeholder 4"/>
          <p:cNvSpPr txBox="1">
            <a:spLocks noGrp="1"/>
          </p:cNvSpPr>
          <p:nvPr/>
        </p:nvSpPr>
        <p:spPr bwMode="auto">
          <a:xfrm>
            <a:off x="6451600" y="6254750"/>
            <a:ext cx="1905000" cy="457200"/>
          </a:xfrm>
          <a:prstGeom prst="rect">
            <a:avLst/>
          </a:prstGeom>
          <a:noFill/>
          <a:ln w="9525">
            <a:noFill/>
            <a:miter lim="800000"/>
            <a:headEnd/>
            <a:tailEnd/>
          </a:ln>
        </p:spPr>
        <p:txBody>
          <a:bodyPr/>
          <a:lstStyle/>
          <a:p>
            <a:pPr algn="r" eaLnBrk="0" hangingPunct="0"/>
            <a:fld id="{4736B351-ED42-40A7-89C1-BF96A214146E}" type="slidenum">
              <a:rPr lang="ar-SA" sz="1400">
                <a:latin typeface="+mj-lt"/>
                <a:cs typeface="Arial" pitchFamily="34" charset="0"/>
              </a:rPr>
              <a:pPr algn="r" eaLnBrk="0" hangingPunct="0"/>
              <a:t>108</a:t>
            </a:fld>
            <a:endParaRPr lang="en-US" sz="1400">
              <a:latin typeface="+mj-lt"/>
              <a:cs typeface="Arial" pitchFamily="34" charset="0"/>
            </a:endParaRPr>
          </a:p>
        </p:txBody>
      </p:sp>
      <p:sp>
        <p:nvSpPr>
          <p:cNvPr id="23557" name="Text Box 48"/>
          <p:cNvSpPr txBox="1">
            <a:spLocks noChangeArrowheads="1"/>
          </p:cNvSpPr>
          <p:nvPr/>
        </p:nvSpPr>
        <p:spPr bwMode="auto">
          <a:xfrm>
            <a:off x="1030288" y="3130550"/>
            <a:ext cx="1385887" cy="396875"/>
          </a:xfrm>
          <a:prstGeom prst="rect">
            <a:avLst/>
          </a:prstGeom>
          <a:noFill/>
          <a:ln w="9525">
            <a:noFill/>
            <a:miter lim="800000"/>
            <a:headEnd/>
            <a:tailEnd/>
          </a:ln>
        </p:spPr>
        <p:txBody>
          <a:bodyPr wrap="none">
            <a:spAutoFit/>
          </a:bodyPr>
          <a:lstStyle/>
          <a:p>
            <a:pPr algn="ctr"/>
            <a:r>
              <a:rPr lang="en-US" sz="2000" dirty="0">
                <a:solidFill>
                  <a:srgbClr val="FFFF00"/>
                </a:solidFill>
                <a:latin typeface="+mj-lt"/>
                <a:cs typeface="Arial" pitchFamily="34" charset="0"/>
              </a:rPr>
              <a:t>User code</a:t>
            </a:r>
          </a:p>
        </p:txBody>
      </p:sp>
      <p:sp>
        <p:nvSpPr>
          <p:cNvPr id="23558" name="Text Box 52"/>
          <p:cNvSpPr txBox="1">
            <a:spLocks noChangeArrowheads="1"/>
          </p:cNvSpPr>
          <p:nvPr/>
        </p:nvSpPr>
        <p:spPr bwMode="auto">
          <a:xfrm>
            <a:off x="1039813" y="4338638"/>
            <a:ext cx="1384300" cy="396875"/>
          </a:xfrm>
          <a:prstGeom prst="rect">
            <a:avLst/>
          </a:prstGeom>
          <a:noFill/>
          <a:ln w="9525">
            <a:noFill/>
            <a:miter lim="800000"/>
            <a:headEnd/>
            <a:tailEnd/>
          </a:ln>
        </p:spPr>
        <p:txBody>
          <a:bodyPr>
            <a:spAutoFit/>
          </a:bodyPr>
          <a:lstStyle/>
          <a:p>
            <a:pPr algn="ctr"/>
            <a:r>
              <a:rPr lang="en-US" sz="2000" dirty="0">
                <a:solidFill>
                  <a:srgbClr val="FFFF00"/>
                </a:solidFill>
                <a:latin typeface="+mj-lt"/>
                <a:cs typeface="Arial" pitchFamily="34" charset="0"/>
              </a:rPr>
              <a:t>Multicore</a:t>
            </a:r>
          </a:p>
        </p:txBody>
      </p:sp>
      <p:sp>
        <p:nvSpPr>
          <p:cNvPr id="563254" name="Rectangle 54"/>
          <p:cNvSpPr>
            <a:spLocks noChangeArrowheads="1"/>
          </p:cNvSpPr>
          <p:nvPr/>
        </p:nvSpPr>
        <p:spPr bwMode="auto">
          <a:xfrm>
            <a:off x="2617788" y="1706563"/>
            <a:ext cx="4935537" cy="1176338"/>
          </a:xfrm>
          <a:prstGeom prst="rect">
            <a:avLst/>
          </a:prstGeom>
          <a:solidFill>
            <a:schemeClr val="bg1">
              <a:alpha val="50000"/>
            </a:schemeClr>
          </a:solidFill>
          <a:ln w="9525">
            <a:solidFill>
              <a:schemeClr val="tx1">
                <a:lumMod val="95000"/>
              </a:schemeClr>
            </a:solidFill>
            <a:miter lim="800000"/>
            <a:headEnd/>
            <a:tailEnd/>
          </a:ln>
          <a:effectLst/>
        </p:spPr>
        <p:txBody>
          <a:bodyPr wrap="none" anchor="ctr"/>
          <a:lstStyle/>
          <a:p>
            <a:pPr algn="ctr">
              <a:defRPr/>
            </a:pPr>
            <a:endParaRPr lang="en-US" sz="2400">
              <a:effectLst>
                <a:outerShdw blurRad="38100" dist="38100" dir="2700000" algn="tl">
                  <a:srgbClr val="C0C0C0"/>
                </a:outerShdw>
              </a:effectLst>
              <a:latin typeface="+mj-lt"/>
              <a:cs typeface="Times New Roman" pitchFamily="18" charset="0"/>
            </a:endParaRPr>
          </a:p>
        </p:txBody>
      </p:sp>
      <p:sp>
        <p:nvSpPr>
          <p:cNvPr id="23562" name="Oval 56"/>
          <p:cNvSpPr>
            <a:spLocks noChangeArrowheads="1"/>
          </p:cNvSpPr>
          <p:nvPr/>
        </p:nvSpPr>
        <p:spPr bwMode="auto">
          <a:xfrm>
            <a:off x="3082925" y="2797175"/>
            <a:ext cx="88900" cy="115888"/>
          </a:xfrm>
          <a:prstGeom prst="ellipse">
            <a:avLst/>
          </a:prstGeom>
          <a:solidFill>
            <a:srgbClr val="0033CC">
              <a:alpha val="50195"/>
            </a:srgbClr>
          </a:solidFill>
          <a:ln w="9525">
            <a:solidFill>
              <a:srgbClr val="FFC000"/>
            </a:solidFill>
            <a:round/>
            <a:headEnd/>
            <a:tailEnd/>
          </a:ln>
        </p:spPr>
        <p:txBody>
          <a:bodyPr wrap="none" anchor="ctr"/>
          <a:lstStyle/>
          <a:p>
            <a:pPr algn="r" eaLnBrk="0" hangingPunct="0"/>
            <a:endParaRPr lang="en-US" sz="4400" b="1">
              <a:solidFill>
                <a:srgbClr val="FFFF00"/>
              </a:solidFill>
              <a:latin typeface="+mj-lt"/>
            </a:endParaRPr>
          </a:p>
        </p:txBody>
      </p:sp>
      <p:sp>
        <p:nvSpPr>
          <p:cNvPr id="23563" name="Oval 57"/>
          <p:cNvSpPr>
            <a:spLocks noChangeArrowheads="1"/>
          </p:cNvSpPr>
          <p:nvPr/>
        </p:nvSpPr>
        <p:spPr bwMode="auto">
          <a:xfrm>
            <a:off x="4938713" y="2635250"/>
            <a:ext cx="88900" cy="115888"/>
          </a:xfrm>
          <a:prstGeom prst="ellipse">
            <a:avLst/>
          </a:prstGeom>
          <a:solidFill>
            <a:srgbClr val="0033CC">
              <a:alpha val="50195"/>
            </a:srgbClr>
          </a:solidFill>
          <a:ln w="9525">
            <a:solidFill>
              <a:srgbClr val="FFC000"/>
            </a:solidFill>
            <a:round/>
            <a:headEnd/>
            <a:tailEnd/>
          </a:ln>
        </p:spPr>
        <p:txBody>
          <a:bodyPr wrap="none" anchor="ctr"/>
          <a:lstStyle/>
          <a:p>
            <a:pPr algn="r" eaLnBrk="0" hangingPunct="0"/>
            <a:endParaRPr lang="en-US" sz="4400" b="1">
              <a:solidFill>
                <a:srgbClr val="FFFF00"/>
              </a:solidFill>
              <a:latin typeface="+mj-lt"/>
            </a:endParaRPr>
          </a:p>
        </p:txBody>
      </p:sp>
      <p:sp>
        <p:nvSpPr>
          <p:cNvPr id="23564" name="Oval 58"/>
          <p:cNvSpPr>
            <a:spLocks noChangeArrowheads="1"/>
          </p:cNvSpPr>
          <p:nvPr/>
        </p:nvSpPr>
        <p:spPr bwMode="auto">
          <a:xfrm>
            <a:off x="7046870" y="2596172"/>
            <a:ext cx="88900" cy="115888"/>
          </a:xfrm>
          <a:prstGeom prst="ellipse">
            <a:avLst/>
          </a:prstGeom>
          <a:solidFill>
            <a:srgbClr val="0033CC">
              <a:alpha val="50195"/>
            </a:srgbClr>
          </a:solidFill>
          <a:ln w="9525">
            <a:solidFill>
              <a:srgbClr val="FFC000"/>
            </a:solidFill>
            <a:round/>
            <a:headEnd/>
            <a:tailEnd/>
          </a:ln>
        </p:spPr>
        <p:txBody>
          <a:bodyPr wrap="none" anchor="ctr"/>
          <a:lstStyle/>
          <a:p>
            <a:pPr algn="r" eaLnBrk="0" hangingPunct="0"/>
            <a:endParaRPr lang="en-US" sz="4400" b="1">
              <a:solidFill>
                <a:srgbClr val="FFFF00"/>
              </a:solidFill>
              <a:latin typeface="+mj-lt"/>
            </a:endParaRPr>
          </a:p>
        </p:txBody>
      </p:sp>
      <p:sp>
        <p:nvSpPr>
          <p:cNvPr id="23565" name="Text Box 59"/>
          <p:cNvSpPr txBox="1">
            <a:spLocks noChangeArrowheads="1"/>
          </p:cNvSpPr>
          <p:nvPr/>
        </p:nvSpPr>
        <p:spPr bwMode="auto">
          <a:xfrm>
            <a:off x="1046163" y="2270125"/>
            <a:ext cx="1212850" cy="400050"/>
          </a:xfrm>
          <a:prstGeom prst="rect">
            <a:avLst/>
          </a:prstGeom>
          <a:noFill/>
          <a:ln w="9525">
            <a:noFill/>
            <a:miter lim="800000"/>
            <a:headEnd/>
            <a:tailEnd/>
          </a:ln>
        </p:spPr>
        <p:txBody>
          <a:bodyPr wrap="none">
            <a:spAutoFit/>
          </a:bodyPr>
          <a:lstStyle/>
          <a:p>
            <a:pPr algn="ctr"/>
            <a:r>
              <a:rPr lang="en-US" sz="2000" dirty="0">
                <a:solidFill>
                  <a:srgbClr val="FFFF00"/>
                </a:solidFill>
                <a:latin typeface="+mj-lt"/>
                <a:cs typeface="Arial" pitchFamily="34" charset="0"/>
              </a:rPr>
              <a:t>Speedup</a:t>
            </a:r>
          </a:p>
        </p:txBody>
      </p:sp>
      <p:sp>
        <p:nvSpPr>
          <p:cNvPr id="563260" name="Text Box 60"/>
          <p:cNvSpPr txBox="1">
            <a:spLocks noChangeArrowheads="1"/>
          </p:cNvSpPr>
          <p:nvPr/>
        </p:nvSpPr>
        <p:spPr bwMode="auto">
          <a:xfrm>
            <a:off x="2760663" y="2354263"/>
            <a:ext cx="766762" cy="461963"/>
          </a:xfrm>
          <a:prstGeom prst="rect">
            <a:avLst/>
          </a:prstGeom>
          <a:noFill/>
          <a:ln w="9525">
            <a:noFill/>
            <a:miter lim="800000"/>
            <a:headEnd/>
            <a:tailEnd/>
          </a:ln>
          <a:effectLst/>
        </p:spPr>
        <p:txBody>
          <a:bodyPr wrap="none">
            <a:spAutoFit/>
          </a:bodyPr>
          <a:lstStyle/>
          <a:p>
            <a:pPr algn="ctr">
              <a:defRPr/>
            </a:pPr>
            <a:r>
              <a:rPr lang="en-US" sz="2400">
                <a:solidFill>
                  <a:srgbClr val="FFFF00"/>
                </a:solidFill>
                <a:effectLst>
                  <a:outerShdw blurRad="38100" dist="38100" dir="2700000" algn="tl">
                    <a:srgbClr val="C0C0C0"/>
                  </a:outerShdw>
                </a:effectLst>
                <a:latin typeface="+mj-lt"/>
                <a:cs typeface="Times New Roman" pitchFamily="18" charset="0"/>
              </a:rPr>
              <a:t>1.8x</a:t>
            </a:r>
          </a:p>
        </p:txBody>
      </p:sp>
      <p:sp>
        <p:nvSpPr>
          <p:cNvPr id="563261" name="Text Box 61"/>
          <p:cNvSpPr txBox="1">
            <a:spLocks noChangeArrowheads="1"/>
          </p:cNvSpPr>
          <p:nvPr/>
        </p:nvSpPr>
        <p:spPr bwMode="auto">
          <a:xfrm>
            <a:off x="6674720" y="2021272"/>
            <a:ext cx="766557" cy="461665"/>
          </a:xfrm>
          <a:prstGeom prst="rect">
            <a:avLst/>
          </a:prstGeom>
          <a:noFill/>
          <a:ln w="9525">
            <a:noFill/>
            <a:miter lim="800000"/>
            <a:headEnd/>
            <a:tailEnd/>
          </a:ln>
          <a:effectLst/>
        </p:spPr>
        <p:txBody>
          <a:bodyPr wrap="none">
            <a:spAutoFit/>
          </a:bodyPr>
          <a:lstStyle/>
          <a:p>
            <a:pPr algn="ctr">
              <a:defRPr/>
            </a:pPr>
            <a:r>
              <a:rPr lang="en-US" sz="2400" dirty="0">
                <a:effectLst>
                  <a:outerShdw blurRad="38100" dist="38100" dir="2700000" algn="tl">
                    <a:srgbClr val="C0C0C0"/>
                  </a:outerShdw>
                </a:effectLst>
                <a:latin typeface="+mj-lt"/>
                <a:cs typeface="Times New Roman" pitchFamily="18" charset="0"/>
              </a:rPr>
              <a:t>2.9x</a:t>
            </a:r>
          </a:p>
        </p:txBody>
      </p:sp>
      <p:sp>
        <p:nvSpPr>
          <p:cNvPr id="563262" name="Text Box 62"/>
          <p:cNvSpPr txBox="1">
            <a:spLocks noChangeArrowheads="1"/>
          </p:cNvSpPr>
          <p:nvPr/>
        </p:nvSpPr>
        <p:spPr bwMode="auto">
          <a:xfrm>
            <a:off x="4744793" y="2106613"/>
            <a:ext cx="510076" cy="461665"/>
          </a:xfrm>
          <a:prstGeom prst="rect">
            <a:avLst/>
          </a:prstGeom>
          <a:noFill/>
          <a:ln w="9525">
            <a:noFill/>
            <a:miter lim="800000"/>
            <a:headEnd/>
            <a:tailEnd/>
          </a:ln>
          <a:effectLst/>
        </p:spPr>
        <p:txBody>
          <a:bodyPr wrap="none">
            <a:spAutoFit/>
          </a:bodyPr>
          <a:lstStyle/>
          <a:p>
            <a:pPr algn="ctr">
              <a:defRPr/>
            </a:pPr>
            <a:r>
              <a:rPr lang="en-US" sz="2400" dirty="0">
                <a:solidFill>
                  <a:srgbClr val="FFFF00"/>
                </a:solidFill>
                <a:effectLst>
                  <a:outerShdw blurRad="38100" dist="38100" dir="2700000" algn="tl">
                    <a:srgbClr val="C0C0C0"/>
                  </a:outerShdw>
                </a:effectLst>
                <a:latin typeface="+mj-lt"/>
                <a:cs typeface="Times New Roman" pitchFamily="18" charset="0"/>
              </a:rPr>
              <a:t>2x</a:t>
            </a:r>
          </a:p>
        </p:txBody>
      </p:sp>
      <p:sp>
        <p:nvSpPr>
          <p:cNvPr id="23576" name="Rectangle 244"/>
          <p:cNvSpPr>
            <a:spLocks noChangeArrowheads="1"/>
          </p:cNvSpPr>
          <p:nvPr/>
        </p:nvSpPr>
        <p:spPr bwMode="auto">
          <a:xfrm>
            <a:off x="6462713" y="3240088"/>
            <a:ext cx="219075" cy="327025"/>
          </a:xfrm>
          <a:prstGeom prst="rect">
            <a:avLst/>
          </a:prstGeom>
          <a:solidFill>
            <a:schemeClr val="bg1"/>
          </a:solidFill>
          <a:ln w="9525">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577" name="Rectangle 245"/>
          <p:cNvSpPr>
            <a:spLocks noChangeArrowheads="1"/>
          </p:cNvSpPr>
          <p:nvPr/>
        </p:nvSpPr>
        <p:spPr bwMode="auto">
          <a:xfrm>
            <a:off x="6723063" y="3240088"/>
            <a:ext cx="220662" cy="327025"/>
          </a:xfrm>
          <a:prstGeom prst="rect">
            <a:avLst/>
          </a:prstGeom>
          <a:solidFill>
            <a:schemeClr val="bg1"/>
          </a:solidFill>
          <a:ln w="9525">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578" name="Rectangle 246"/>
          <p:cNvSpPr>
            <a:spLocks noChangeArrowheads="1"/>
          </p:cNvSpPr>
          <p:nvPr/>
        </p:nvSpPr>
        <p:spPr bwMode="auto">
          <a:xfrm>
            <a:off x="6464300" y="3633788"/>
            <a:ext cx="222250" cy="325437"/>
          </a:xfrm>
          <a:prstGeom prst="rect">
            <a:avLst/>
          </a:prstGeom>
          <a:solidFill>
            <a:schemeClr val="bg1"/>
          </a:solidFill>
          <a:ln w="9525">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579" name="Rectangle 247"/>
          <p:cNvSpPr>
            <a:spLocks noChangeArrowheads="1"/>
          </p:cNvSpPr>
          <p:nvPr/>
        </p:nvSpPr>
        <p:spPr bwMode="auto">
          <a:xfrm>
            <a:off x="6726238" y="3633788"/>
            <a:ext cx="220662" cy="325437"/>
          </a:xfrm>
          <a:prstGeom prst="rect">
            <a:avLst/>
          </a:prstGeom>
          <a:solidFill>
            <a:schemeClr val="bg1"/>
          </a:solidFill>
          <a:ln w="9525">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580" name="Rectangle 250"/>
          <p:cNvSpPr>
            <a:spLocks noChangeArrowheads="1"/>
          </p:cNvSpPr>
          <p:nvPr/>
        </p:nvSpPr>
        <p:spPr bwMode="auto">
          <a:xfrm>
            <a:off x="7007225" y="3240088"/>
            <a:ext cx="219075" cy="327025"/>
          </a:xfrm>
          <a:prstGeom prst="rect">
            <a:avLst/>
          </a:prstGeom>
          <a:solidFill>
            <a:schemeClr val="bg1"/>
          </a:solidFill>
          <a:ln w="9525">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581" name="Rectangle 251"/>
          <p:cNvSpPr>
            <a:spLocks noChangeArrowheads="1"/>
          </p:cNvSpPr>
          <p:nvPr/>
        </p:nvSpPr>
        <p:spPr bwMode="auto">
          <a:xfrm>
            <a:off x="7281863" y="3240088"/>
            <a:ext cx="220662" cy="327025"/>
          </a:xfrm>
          <a:prstGeom prst="rect">
            <a:avLst/>
          </a:prstGeom>
          <a:solidFill>
            <a:schemeClr val="bg1"/>
          </a:solidFill>
          <a:ln w="9525">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582" name="Rectangle 252"/>
          <p:cNvSpPr>
            <a:spLocks noChangeArrowheads="1"/>
          </p:cNvSpPr>
          <p:nvPr/>
        </p:nvSpPr>
        <p:spPr bwMode="auto">
          <a:xfrm>
            <a:off x="7008813" y="3633788"/>
            <a:ext cx="222250" cy="325437"/>
          </a:xfrm>
          <a:prstGeom prst="rect">
            <a:avLst/>
          </a:prstGeom>
          <a:solidFill>
            <a:schemeClr val="bg1"/>
          </a:solidFill>
          <a:ln w="9525">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583" name="Rectangle 253"/>
          <p:cNvSpPr>
            <a:spLocks noChangeArrowheads="1"/>
          </p:cNvSpPr>
          <p:nvPr/>
        </p:nvSpPr>
        <p:spPr bwMode="auto">
          <a:xfrm>
            <a:off x="7285038" y="3633788"/>
            <a:ext cx="220662" cy="325437"/>
          </a:xfrm>
          <a:prstGeom prst="rect">
            <a:avLst/>
          </a:prstGeom>
          <a:solidFill>
            <a:schemeClr val="bg1"/>
          </a:solidFill>
          <a:ln w="9525">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grpSp>
        <p:nvGrpSpPr>
          <p:cNvPr id="3" name="Group 276"/>
          <p:cNvGrpSpPr>
            <a:grpSpLocks/>
          </p:cNvGrpSpPr>
          <p:nvPr/>
        </p:nvGrpSpPr>
        <p:grpSpPr bwMode="auto">
          <a:xfrm>
            <a:off x="2709863" y="4311650"/>
            <a:ext cx="227012" cy="344488"/>
            <a:chOff x="2496" y="2725"/>
            <a:chExt cx="712" cy="739"/>
          </a:xfrm>
        </p:grpSpPr>
        <p:sp>
          <p:nvSpPr>
            <p:cNvPr id="23585" name="Rectangle 277"/>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586" name="Freeform 278"/>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nvGrpSpPr>
            <p:cNvPr id="4" name="Group 279"/>
            <p:cNvGrpSpPr>
              <a:grpSpLocks/>
            </p:cNvGrpSpPr>
            <p:nvPr/>
          </p:nvGrpSpPr>
          <p:grpSpPr bwMode="auto">
            <a:xfrm>
              <a:off x="3072" y="2832"/>
              <a:ext cx="136" cy="632"/>
              <a:chOff x="3072" y="2832"/>
              <a:chExt cx="136" cy="632"/>
            </a:xfrm>
          </p:grpSpPr>
          <p:sp>
            <p:nvSpPr>
              <p:cNvPr id="23588" name="Freeform 280"/>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589" name="Freeform 281"/>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590" name="Freeform 282"/>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nvGrpSpPr>
            <p:cNvPr id="5" name="Group 283"/>
            <p:cNvGrpSpPr>
              <a:grpSpLocks/>
            </p:cNvGrpSpPr>
            <p:nvPr/>
          </p:nvGrpSpPr>
          <p:grpSpPr bwMode="auto">
            <a:xfrm flipH="1">
              <a:off x="2496" y="2832"/>
              <a:ext cx="136" cy="632"/>
              <a:chOff x="3072" y="2832"/>
              <a:chExt cx="136" cy="632"/>
            </a:xfrm>
          </p:grpSpPr>
          <p:sp>
            <p:nvSpPr>
              <p:cNvPr id="23592" name="Freeform 284"/>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593" name="Freeform 285"/>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594" name="Freeform 286"/>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grpSp>
        <p:nvGrpSpPr>
          <p:cNvPr id="6" name="Group 287"/>
          <p:cNvGrpSpPr>
            <a:grpSpLocks/>
          </p:cNvGrpSpPr>
          <p:nvPr/>
        </p:nvGrpSpPr>
        <p:grpSpPr bwMode="auto">
          <a:xfrm>
            <a:off x="3414713" y="4311650"/>
            <a:ext cx="227012" cy="344488"/>
            <a:chOff x="2496" y="2725"/>
            <a:chExt cx="712" cy="739"/>
          </a:xfrm>
        </p:grpSpPr>
        <p:sp>
          <p:nvSpPr>
            <p:cNvPr id="23596" name="Rectangle 288"/>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597" name="Freeform 289"/>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nvGrpSpPr>
            <p:cNvPr id="7" name="Group 290"/>
            <p:cNvGrpSpPr>
              <a:grpSpLocks/>
            </p:cNvGrpSpPr>
            <p:nvPr/>
          </p:nvGrpSpPr>
          <p:grpSpPr bwMode="auto">
            <a:xfrm>
              <a:off x="3072" y="2832"/>
              <a:ext cx="136" cy="632"/>
              <a:chOff x="3072" y="2832"/>
              <a:chExt cx="136" cy="632"/>
            </a:xfrm>
          </p:grpSpPr>
          <p:sp>
            <p:nvSpPr>
              <p:cNvPr id="23599" name="Freeform 291"/>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00" name="Freeform 292"/>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01" name="Freeform 293"/>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nvGrpSpPr>
            <p:cNvPr id="8" name="Group 294"/>
            <p:cNvGrpSpPr>
              <a:grpSpLocks/>
            </p:cNvGrpSpPr>
            <p:nvPr/>
          </p:nvGrpSpPr>
          <p:grpSpPr bwMode="auto">
            <a:xfrm flipH="1">
              <a:off x="2496" y="2832"/>
              <a:ext cx="136" cy="632"/>
              <a:chOff x="3072" y="2832"/>
              <a:chExt cx="136" cy="632"/>
            </a:xfrm>
          </p:grpSpPr>
          <p:sp>
            <p:nvSpPr>
              <p:cNvPr id="23603" name="Freeform 295"/>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04" name="Freeform 296"/>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05" name="Freeform 297"/>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grpSp>
        <p:nvGrpSpPr>
          <p:cNvPr id="9" name="Group 298"/>
          <p:cNvGrpSpPr>
            <a:grpSpLocks/>
          </p:cNvGrpSpPr>
          <p:nvPr/>
        </p:nvGrpSpPr>
        <p:grpSpPr bwMode="auto">
          <a:xfrm>
            <a:off x="4662488" y="4319588"/>
            <a:ext cx="227012" cy="344487"/>
            <a:chOff x="2496" y="2725"/>
            <a:chExt cx="712" cy="739"/>
          </a:xfrm>
        </p:grpSpPr>
        <p:sp>
          <p:nvSpPr>
            <p:cNvPr id="23607" name="Rectangle 299"/>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608" name="Freeform 300"/>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nvGrpSpPr>
            <p:cNvPr id="10" name="Group 301"/>
            <p:cNvGrpSpPr>
              <a:grpSpLocks/>
            </p:cNvGrpSpPr>
            <p:nvPr/>
          </p:nvGrpSpPr>
          <p:grpSpPr bwMode="auto">
            <a:xfrm>
              <a:off x="3072" y="2832"/>
              <a:ext cx="136" cy="632"/>
              <a:chOff x="3072" y="2832"/>
              <a:chExt cx="136" cy="632"/>
            </a:xfrm>
          </p:grpSpPr>
          <p:sp>
            <p:nvSpPr>
              <p:cNvPr id="23610" name="Freeform 302"/>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11" name="Freeform 303"/>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12" name="Freeform 304"/>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nvGrpSpPr>
            <p:cNvPr id="11" name="Group 305"/>
            <p:cNvGrpSpPr>
              <a:grpSpLocks/>
            </p:cNvGrpSpPr>
            <p:nvPr/>
          </p:nvGrpSpPr>
          <p:grpSpPr bwMode="auto">
            <a:xfrm flipH="1">
              <a:off x="2496" y="2832"/>
              <a:ext cx="136" cy="632"/>
              <a:chOff x="3072" y="2832"/>
              <a:chExt cx="136" cy="632"/>
            </a:xfrm>
          </p:grpSpPr>
          <p:sp>
            <p:nvSpPr>
              <p:cNvPr id="23614" name="Freeform 306"/>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15" name="Freeform 307"/>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16" name="Freeform 308"/>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grpSp>
        <p:nvGrpSpPr>
          <p:cNvPr id="12" name="Group 309"/>
          <p:cNvGrpSpPr>
            <a:grpSpLocks/>
          </p:cNvGrpSpPr>
          <p:nvPr/>
        </p:nvGrpSpPr>
        <p:grpSpPr bwMode="auto">
          <a:xfrm>
            <a:off x="5295900" y="4305300"/>
            <a:ext cx="227013" cy="344488"/>
            <a:chOff x="2496" y="2725"/>
            <a:chExt cx="712" cy="739"/>
          </a:xfrm>
        </p:grpSpPr>
        <p:sp>
          <p:nvSpPr>
            <p:cNvPr id="23618" name="Rectangle 310"/>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619" name="Freeform 311"/>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nvGrpSpPr>
            <p:cNvPr id="13" name="Group 312"/>
            <p:cNvGrpSpPr>
              <a:grpSpLocks/>
            </p:cNvGrpSpPr>
            <p:nvPr/>
          </p:nvGrpSpPr>
          <p:grpSpPr bwMode="auto">
            <a:xfrm>
              <a:off x="3072" y="2832"/>
              <a:ext cx="136" cy="632"/>
              <a:chOff x="3072" y="2832"/>
              <a:chExt cx="136" cy="632"/>
            </a:xfrm>
          </p:grpSpPr>
          <p:sp>
            <p:nvSpPr>
              <p:cNvPr id="23621" name="Freeform 313"/>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22" name="Freeform 314"/>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23" name="Freeform 315"/>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nvGrpSpPr>
            <p:cNvPr id="14" name="Group 316"/>
            <p:cNvGrpSpPr>
              <a:grpSpLocks/>
            </p:cNvGrpSpPr>
            <p:nvPr/>
          </p:nvGrpSpPr>
          <p:grpSpPr bwMode="auto">
            <a:xfrm flipH="1">
              <a:off x="2496" y="2832"/>
              <a:ext cx="136" cy="632"/>
              <a:chOff x="3072" y="2832"/>
              <a:chExt cx="136" cy="632"/>
            </a:xfrm>
          </p:grpSpPr>
          <p:sp>
            <p:nvSpPr>
              <p:cNvPr id="23625" name="Freeform 317"/>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26" name="Freeform 318"/>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27" name="Freeform 319"/>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grpSp>
        <p:nvGrpSpPr>
          <p:cNvPr id="15" name="Group 320"/>
          <p:cNvGrpSpPr>
            <a:grpSpLocks/>
          </p:cNvGrpSpPr>
          <p:nvPr/>
        </p:nvGrpSpPr>
        <p:grpSpPr bwMode="auto">
          <a:xfrm>
            <a:off x="4670425" y="4733925"/>
            <a:ext cx="227013" cy="344488"/>
            <a:chOff x="2496" y="2725"/>
            <a:chExt cx="712" cy="739"/>
          </a:xfrm>
        </p:grpSpPr>
        <p:sp>
          <p:nvSpPr>
            <p:cNvPr id="23629" name="Rectangle 321"/>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630" name="Freeform 322"/>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nvGrpSpPr>
            <p:cNvPr id="16" name="Group 323"/>
            <p:cNvGrpSpPr>
              <a:grpSpLocks/>
            </p:cNvGrpSpPr>
            <p:nvPr/>
          </p:nvGrpSpPr>
          <p:grpSpPr bwMode="auto">
            <a:xfrm>
              <a:off x="3072" y="2832"/>
              <a:ext cx="136" cy="632"/>
              <a:chOff x="3072" y="2832"/>
              <a:chExt cx="136" cy="632"/>
            </a:xfrm>
          </p:grpSpPr>
          <p:sp>
            <p:nvSpPr>
              <p:cNvPr id="23632" name="Freeform 324"/>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33" name="Freeform 325"/>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34" name="Freeform 326"/>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nvGrpSpPr>
            <p:cNvPr id="17" name="Group 327"/>
            <p:cNvGrpSpPr>
              <a:grpSpLocks/>
            </p:cNvGrpSpPr>
            <p:nvPr/>
          </p:nvGrpSpPr>
          <p:grpSpPr bwMode="auto">
            <a:xfrm flipH="1">
              <a:off x="2496" y="2832"/>
              <a:ext cx="136" cy="632"/>
              <a:chOff x="3072" y="2832"/>
              <a:chExt cx="136" cy="632"/>
            </a:xfrm>
          </p:grpSpPr>
          <p:sp>
            <p:nvSpPr>
              <p:cNvPr id="23636" name="Freeform 328"/>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37" name="Freeform 329"/>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38" name="Freeform 330"/>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grpSp>
        <p:nvGrpSpPr>
          <p:cNvPr id="18" name="Group 331"/>
          <p:cNvGrpSpPr>
            <a:grpSpLocks/>
          </p:cNvGrpSpPr>
          <p:nvPr/>
        </p:nvGrpSpPr>
        <p:grpSpPr bwMode="auto">
          <a:xfrm>
            <a:off x="5289550" y="4733925"/>
            <a:ext cx="227013" cy="344488"/>
            <a:chOff x="2496" y="2725"/>
            <a:chExt cx="712" cy="739"/>
          </a:xfrm>
        </p:grpSpPr>
        <p:sp>
          <p:nvSpPr>
            <p:cNvPr id="23640" name="Rectangle 332"/>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641" name="Freeform 333"/>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nvGrpSpPr>
            <p:cNvPr id="19" name="Group 334"/>
            <p:cNvGrpSpPr>
              <a:grpSpLocks/>
            </p:cNvGrpSpPr>
            <p:nvPr/>
          </p:nvGrpSpPr>
          <p:grpSpPr bwMode="auto">
            <a:xfrm>
              <a:off x="3072" y="2832"/>
              <a:ext cx="136" cy="632"/>
              <a:chOff x="3072" y="2832"/>
              <a:chExt cx="136" cy="632"/>
            </a:xfrm>
          </p:grpSpPr>
          <p:sp>
            <p:nvSpPr>
              <p:cNvPr id="23643" name="Freeform 335"/>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44" name="Freeform 336"/>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45" name="Freeform 337"/>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nvGrpSpPr>
            <p:cNvPr id="20" name="Group 338"/>
            <p:cNvGrpSpPr>
              <a:grpSpLocks/>
            </p:cNvGrpSpPr>
            <p:nvPr/>
          </p:nvGrpSpPr>
          <p:grpSpPr bwMode="auto">
            <a:xfrm flipH="1">
              <a:off x="2496" y="2832"/>
              <a:ext cx="136" cy="632"/>
              <a:chOff x="3072" y="2832"/>
              <a:chExt cx="136" cy="632"/>
            </a:xfrm>
          </p:grpSpPr>
          <p:sp>
            <p:nvSpPr>
              <p:cNvPr id="23647" name="Freeform 339"/>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48" name="Freeform 340"/>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49" name="Freeform 341"/>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sp>
        <p:nvSpPr>
          <p:cNvPr id="23650" name="Rectangle 50"/>
          <p:cNvSpPr>
            <a:spLocks noChangeArrowheads="1"/>
          </p:cNvSpPr>
          <p:nvPr/>
        </p:nvSpPr>
        <p:spPr bwMode="auto">
          <a:xfrm>
            <a:off x="4503738" y="4276725"/>
            <a:ext cx="1160462" cy="842963"/>
          </a:xfrm>
          <a:prstGeom prst="rect">
            <a:avLst/>
          </a:prstGeom>
          <a:solidFill>
            <a:schemeClr val="accent1">
              <a:alpha val="50195"/>
            </a:schemeClr>
          </a:solidFill>
          <a:ln w="9525">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651" name="Rectangle 49"/>
          <p:cNvSpPr>
            <a:spLocks noChangeArrowheads="1"/>
          </p:cNvSpPr>
          <p:nvPr/>
        </p:nvSpPr>
        <p:spPr bwMode="auto">
          <a:xfrm>
            <a:off x="2633663" y="4275138"/>
            <a:ext cx="1101725" cy="452437"/>
          </a:xfrm>
          <a:prstGeom prst="rect">
            <a:avLst/>
          </a:prstGeom>
          <a:solidFill>
            <a:schemeClr val="accent1">
              <a:alpha val="50195"/>
            </a:schemeClr>
          </a:solidFill>
          <a:ln w="9525">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grpSp>
        <p:nvGrpSpPr>
          <p:cNvPr id="21" name="Group 342"/>
          <p:cNvGrpSpPr>
            <a:grpSpLocks/>
          </p:cNvGrpSpPr>
          <p:nvPr/>
        </p:nvGrpSpPr>
        <p:grpSpPr bwMode="auto">
          <a:xfrm>
            <a:off x="6556375" y="4298950"/>
            <a:ext cx="227013" cy="344488"/>
            <a:chOff x="2496" y="2725"/>
            <a:chExt cx="712" cy="739"/>
          </a:xfrm>
        </p:grpSpPr>
        <p:sp>
          <p:nvSpPr>
            <p:cNvPr id="23653" name="Rectangle 343"/>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654" name="Freeform 344"/>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nvGrpSpPr>
            <p:cNvPr id="22" name="Group 345"/>
            <p:cNvGrpSpPr>
              <a:grpSpLocks/>
            </p:cNvGrpSpPr>
            <p:nvPr/>
          </p:nvGrpSpPr>
          <p:grpSpPr bwMode="auto">
            <a:xfrm>
              <a:off x="3072" y="2832"/>
              <a:ext cx="136" cy="632"/>
              <a:chOff x="3072" y="2832"/>
              <a:chExt cx="136" cy="632"/>
            </a:xfrm>
          </p:grpSpPr>
          <p:sp>
            <p:nvSpPr>
              <p:cNvPr id="23656" name="Freeform 346"/>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57" name="Freeform 347"/>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58" name="Freeform 348"/>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nvGrpSpPr>
            <p:cNvPr id="23" name="Group 349"/>
            <p:cNvGrpSpPr>
              <a:grpSpLocks/>
            </p:cNvGrpSpPr>
            <p:nvPr/>
          </p:nvGrpSpPr>
          <p:grpSpPr bwMode="auto">
            <a:xfrm flipH="1">
              <a:off x="2496" y="2832"/>
              <a:ext cx="136" cy="632"/>
              <a:chOff x="3072" y="2832"/>
              <a:chExt cx="136" cy="632"/>
            </a:xfrm>
          </p:grpSpPr>
          <p:sp>
            <p:nvSpPr>
              <p:cNvPr id="23660" name="Freeform 350"/>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61" name="Freeform 351"/>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62" name="Freeform 352"/>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grpSp>
        <p:nvGrpSpPr>
          <p:cNvPr id="24" name="Group 353"/>
          <p:cNvGrpSpPr>
            <a:grpSpLocks/>
          </p:cNvGrpSpPr>
          <p:nvPr/>
        </p:nvGrpSpPr>
        <p:grpSpPr bwMode="auto">
          <a:xfrm>
            <a:off x="7189788" y="4284663"/>
            <a:ext cx="227012" cy="344487"/>
            <a:chOff x="2496" y="2725"/>
            <a:chExt cx="712" cy="739"/>
          </a:xfrm>
        </p:grpSpPr>
        <p:sp>
          <p:nvSpPr>
            <p:cNvPr id="23664" name="Rectangle 354"/>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665" name="Freeform 355"/>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nvGrpSpPr>
            <p:cNvPr id="25" name="Group 356"/>
            <p:cNvGrpSpPr>
              <a:grpSpLocks/>
            </p:cNvGrpSpPr>
            <p:nvPr/>
          </p:nvGrpSpPr>
          <p:grpSpPr bwMode="auto">
            <a:xfrm>
              <a:off x="3072" y="2832"/>
              <a:ext cx="136" cy="632"/>
              <a:chOff x="3072" y="2832"/>
              <a:chExt cx="136" cy="632"/>
            </a:xfrm>
          </p:grpSpPr>
          <p:sp>
            <p:nvSpPr>
              <p:cNvPr id="23667" name="Freeform 357"/>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68" name="Freeform 358"/>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69" name="Freeform 359"/>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nvGrpSpPr>
            <p:cNvPr id="26" name="Group 360"/>
            <p:cNvGrpSpPr>
              <a:grpSpLocks/>
            </p:cNvGrpSpPr>
            <p:nvPr/>
          </p:nvGrpSpPr>
          <p:grpSpPr bwMode="auto">
            <a:xfrm flipH="1">
              <a:off x="2496" y="2832"/>
              <a:ext cx="136" cy="632"/>
              <a:chOff x="3072" y="2832"/>
              <a:chExt cx="136" cy="632"/>
            </a:xfrm>
          </p:grpSpPr>
          <p:sp>
            <p:nvSpPr>
              <p:cNvPr id="23671" name="Freeform 361"/>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72" name="Freeform 362"/>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73" name="Freeform 363"/>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grpSp>
        <p:nvGrpSpPr>
          <p:cNvPr id="27" name="Group 364"/>
          <p:cNvGrpSpPr>
            <a:grpSpLocks/>
          </p:cNvGrpSpPr>
          <p:nvPr/>
        </p:nvGrpSpPr>
        <p:grpSpPr bwMode="auto">
          <a:xfrm>
            <a:off x="6564313" y="4713288"/>
            <a:ext cx="227012" cy="344487"/>
            <a:chOff x="2496" y="2725"/>
            <a:chExt cx="712" cy="739"/>
          </a:xfrm>
        </p:grpSpPr>
        <p:sp>
          <p:nvSpPr>
            <p:cNvPr id="23675" name="Rectangle 365"/>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676" name="Freeform 366"/>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nvGrpSpPr>
            <p:cNvPr id="28" name="Group 367"/>
            <p:cNvGrpSpPr>
              <a:grpSpLocks/>
            </p:cNvGrpSpPr>
            <p:nvPr/>
          </p:nvGrpSpPr>
          <p:grpSpPr bwMode="auto">
            <a:xfrm>
              <a:off x="3072" y="2832"/>
              <a:ext cx="136" cy="632"/>
              <a:chOff x="3072" y="2832"/>
              <a:chExt cx="136" cy="632"/>
            </a:xfrm>
          </p:grpSpPr>
          <p:sp>
            <p:nvSpPr>
              <p:cNvPr id="23678" name="Freeform 368"/>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79" name="Freeform 369"/>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80" name="Freeform 370"/>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nvGrpSpPr>
            <p:cNvPr id="29" name="Group 371"/>
            <p:cNvGrpSpPr>
              <a:grpSpLocks/>
            </p:cNvGrpSpPr>
            <p:nvPr/>
          </p:nvGrpSpPr>
          <p:grpSpPr bwMode="auto">
            <a:xfrm flipH="1">
              <a:off x="2496" y="2832"/>
              <a:ext cx="136" cy="632"/>
              <a:chOff x="3072" y="2832"/>
              <a:chExt cx="136" cy="632"/>
            </a:xfrm>
          </p:grpSpPr>
          <p:sp>
            <p:nvSpPr>
              <p:cNvPr id="23682" name="Freeform 372"/>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83" name="Freeform 373"/>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84" name="Freeform 374"/>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grpSp>
        <p:nvGrpSpPr>
          <p:cNvPr id="30" name="Group 375"/>
          <p:cNvGrpSpPr>
            <a:grpSpLocks/>
          </p:cNvGrpSpPr>
          <p:nvPr/>
        </p:nvGrpSpPr>
        <p:grpSpPr bwMode="auto">
          <a:xfrm>
            <a:off x="7183438" y="4713288"/>
            <a:ext cx="227012" cy="344487"/>
            <a:chOff x="2496" y="2725"/>
            <a:chExt cx="712" cy="739"/>
          </a:xfrm>
        </p:grpSpPr>
        <p:sp>
          <p:nvSpPr>
            <p:cNvPr id="23686" name="Rectangle 376"/>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687" name="Freeform 377"/>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nvGrpSpPr>
            <p:cNvPr id="31" name="Group 378"/>
            <p:cNvGrpSpPr>
              <a:grpSpLocks/>
            </p:cNvGrpSpPr>
            <p:nvPr/>
          </p:nvGrpSpPr>
          <p:grpSpPr bwMode="auto">
            <a:xfrm>
              <a:off x="3072" y="2832"/>
              <a:ext cx="136" cy="632"/>
              <a:chOff x="3072" y="2832"/>
              <a:chExt cx="136" cy="632"/>
            </a:xfrm>
          </p:grpSpPr>
          <p:sp>
            <p:nvSpPr>
              <p:cNvPr id="23689" name="Freeform 379"/>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90" name="Freeform 380"/>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91" name="Freeform 381"/>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nvGrpSpPr>
            <p:cNvPr id="23552" name="Group 382"/>
            <p:cNvGrpSpPr>
              <a:grpSpLocks/>
            </p:cNvGrpSpPr>
            <p:nvPr/>
          </p:nvGrpSpPr>
          <p:grpSpPr bwMode="auto">
            <a:xfrm flipH="1">
              <a:off x="2496" y="2832"/>
              <a:ext cx="136" cy="632"/>
              <a:chOff x="3072" y="2832"/>
              <a:chExt cx="136" cy="632"/>
            </a:xfrm>
          </p:grpSpPr>
          <p:sp>
            <p:nvSpPr>
              <p:cNvPr id="23693" name="Freeform 383"/>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94" name="Freeform 384"/>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695" name="Freeform 385"/>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grpSp>
        <p:nvGrpSpPr>
          <p:cNvPr id="23553" name="Group 386"/>
          <p:cNvGrpSpPr>
            <a:grpSpLocks/>
          </p:cNvGrpSpPr>
          <p:nvPr/>
        </p:nvGrpSpPr>
        <p:grpSpPr bwMode="auto">
          <a:xfrm>
            <a:off x="6548438" y="5162550"/>
            <a:ext cx="227012" cy="344488"/>
            <a:chOff x="2496" y="2725"/>
            <a:chExt cx="712" cy="739"/>
          </a:xfrm>
        </p:grpSpPr>
        <p:sp>
          <p:nvSpPr>
            <p:cNvPr id="23697" name="Rectangle 387"/>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698" name="Freeform 388"/>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nvGrpSpPr>
            <p:cNvPr id="23554" name="Group 389"/>
            <p:cNvGrpSpPr>
              <a:grpSpLocks/>
            </p:cNvGrpSpPr>
            <p:nvPr/>
          </p:nvGrpSpPr>
          <p:grpSpPr bwMode="auto">
            <a:xfrm>
              <a:off x="3072" y="2832"/>
              <a:ext cx="136" cy="632"/>
              <a:chOff x="3072" y="2832"/>
              <a:chExt cx="136" cy="632"/>
            </a:xfrm>
          </p:grpSpPr>
          <p:sp>
            <p:nvSpPr>
              <p:cNvPr id="23700" name="Freeform 390"/>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701" name="Freeform 391"/>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702" name="Freeform 392"/>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nvGrpSpPr>
            <p:cNvPr id="23559" name="Group 393"/>
            <p:cNvGrpSpPr>
              <a:grpSpLocks/>
            </p:cNvGrpSpPr>
            <p:nvPr/>
          </p:nvGrpSpPr>
          <p:grpSpPr bwMode="auto">
            <a:xfrm flipH="1">
              <a:off x="2496" y="2832"/>
              <a:ext cx="136" cy="632"/>
              <a:chOff x="3072" y="2832"/>
              <a:chExt cx="136" cy="632"/>
            </a:xfrm>
          </p:grpSpPr>
          <p:sp>
            <p:nvSpPr>
              <p:cNvPr id="23704" name="Freeform 394"/>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705" name="Freeform 395"/>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706" name="Freeform 396"/>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grpSp>
        <p:nvGrpSpPr>
          <p:cNvPr id="23560" name="Group 397"/>
          <p:cNvGrpSpPr>
            <a:grpSpLocks/>
          </p:cNvGrpSpPr>
          <p:nvPr/>
        </p:nvGrpSpPr>
        <p:grpSpPr bwMode="auto">
          <a:xfrm>
            <a:off x="7181850" y="5148263"/>
            <a:ext cx="227013" cy="344487"/>
            <a:chOff x="2496" y="2725"/>
            <a:chExt cx="712" cy="739"/>
          </a:xfrm>
        </p:grpSpPr>
        <p:sp>
          <p:nvSpPr>
            <p:cNvPr id="23708" name="Rectangle 398"/>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709" name="Freeform 399"/>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nvGrpSpPr>
            <p:cNvPr id="23566" name="Group 400"/>
            <p:cNvGrpSpPr>
              <a:grpSpLocks/>
            </p:cNvGrpSpPr>
            <p:nvPr/>
          </p:nvGrpSpPr>
          <p:grpSpPr bwMode="auto">
            <a:xfrm>
              <a:off x="3072" y="2832"/>
              <a:ext cx="136" cy="632"/>
              <a:chOff x="3072" y="2832"/>
              <a:chExt cx="136" cy="632"/>
            </a:xfrm>
          </p:grpSpPr>
          <p:sp>
            <p:nvSpPr>
              <p:cNvPr id="23711" name="Freeform 401"/>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712" name="Freeform 402"/>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713" name="Freeform 403"/>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nvGrpSpPr>
            <p:cNvPr id="23567" name="Group 404"/>
            <p:cNvGrpSpPr>
              <a:grpSpLocks/>
            </p:cNvGrpSpPr>
            <p:nvPr/>
          </p:nvGrpSpPr>
          <p:grpSpPr bwMode="auto">
            <a:xfrm flipH="1">
              <a:off x="2496" y="2832"/>
              <a:ext cx="136" cy="632"/>
              <a:chOff x="3072" y="2832"/>
              <a:chExt cx="136" cy="632"/>
            </a:xfrm>
          </p:grpSpPr>
          <p:sp>
            <p:nvSpPr>
              <p:cNvPr id="23715" name="Freeform 405"/>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716" name="Freeform 406"/>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717" name="Freeform 407"/>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grpSp>
        <p:nvGrpSpPr>
          <p:cNvPr id="23568" name="Group 408"/>
          <p:cNvGrpSpPr>
            <a:grpSpLocks/>
          </p:cNvGrpSpPr>
          <p:nvPr/>
        </p:nvGrpSpPr>
        <p:grpSpPr bwMode="auto">
          <a:xfrm>
            <a:off x="6556375" y="5576888"/>
            <a:ext cx="227013" cy="344487"/>
            <a:chOff x="2496" y="2725"/>
            <a:chExt cx="712" cy="739"/>
          </a:xfrm>
        </p:grpSpPr>
        <p:sp>
          <p:nvSpPr>
            <p:cNvPr id="23719" name="Rectangle 409"/>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720" name="Freeform 410"/>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nvGrpSpPr>
            <p:cNvPr id="23569" name="Group 411"/>
            <p:cNvGrpSpPr>
              <a:grpSpLocks/>
            </p:cNvGrpSpPr>
            <p:nvPr/>
          </p:nvGrpSpPr>
          <p:grpSpPr bwMode="auto">
            <a:xfrm>
              <a:off x="3072" y="2832"/>
              <a:ext cx="136" cy="632"/>
              <a:chOff x="3072" y="2832"/>
              <a:chExt cx="136" cy="632"/>
            </a:xfrm>
          </p:grpSpPr>
          <p:sp>
            <p:nvSpPr>
              <p:cNvPr id="23722" name="Freeform 412"/>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723" name="Freeform 413"/>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724" name="Freeform 414"/>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nvGrpSpPr>
            <p:cNvPr id="563424" name="Group 415"/>
            <p:cNvGrpSpPr>
              <a:grpSpLocks/>
            </p:cNvGrpSpPr>
            <p:nvPr/>
          </p:nvGrpSpPr>
          <p:grpSpPr bwMode="auto">
            <a:xfrm flipH="1">
              <a:off x="2496" y="2832"/>
              <a:ext cx="136" cy="632"/>
              <a:chOff x="3072" y="2832"/>
              <a:chExt cx="136" cy="632"/>
            </a:xfrm>
          </p:grpSpPr>
          <p:sp>
            <p:nvSpPr>
              <p:cNvPr id="23726" name="Freeform 416"/>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727" name="Freeform 417"/>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728" name="Freeform 418"/>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grpSp>
        <p:nvGrpSpPr>
          <p:cNvPr id="563425" name="Group 419"/>
          <p:cNvGrpSpPr>
            <a:grpSpLocks/>
          </p:cNvGrpSpPr>
          <p:nvPr/>
        </p:nvGrpSpPr>
        <p:grpSpPr bwMode="auto">
          <a:xfrm>
            <a:off x="7175500" y="5576888"/>
            <a:ext cx="227013" cy="344487"/>
            <a:chOff x="2496" y="2725"/>
            <a:chExt cx="712" cy="739"/>
          </a:xfrm>
        </p:grpSpPr>
        <p:sp>
          <p:nvSpPr>
            <p:cNvPr id="23730" name="Rectangle 420"/>
            <p:cNvSpPr>
              <a:spLocks noChangeArrowheads="1"/>
            </p:cNvSpPr>
            <p:nvPr/>
          </p:nvSpPr>
          <p:spPr bwMode="auto">
            <a:xfrm>
              <a:off x="2592" y="3312"/>
              <a:ext cx="528" cy="144"/>
            </a:xfrm>
            <a:prstGeom prst="rect">
              <a:avLst/>
            </a:prstGeom>
            <a:solidFill>
              <a:schemeClr val="accent2"/>
            </a:solidFill>
            <a:ln w="3175" algn="ctr">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23731" name="Freeform 421"/>
            <p:cNvSpPr>
              <a:spLocks/>
            </p:cNvSpPr>
            <p:nvPr/>
          </p:nvSpPr>
          <p:spPr bwMode="auto">
            <a:xfrm>
              <a:off x="2592" y="2725"/>
              <a:ext cx="528" cy="587"/>
            </a:xfrm>
            <a:custGeom>
              <a:avLst/>
              <a:gdLst>
                <a:gd name="T0" fmla="*/ 48 w 528"/>
                <a:gd name="T1" fmla="*/ 11 h 587"/>
                <a:gd name="T2" fmla="*/ 480 w 528"/>
                <a:gd name="T3" fmla="*/ 11 h 587"/>
                <a:gd name="T4" fmla="*/ 528 w 528"/>
                <a:gd name="T5" fmla="*/ 587 h 587"/>
                <a:gd name="T6" fmla="*/ 0 w 528"/>
                <a:gd name="T7" fmla="*/ 587 h 587"/>
                <a:gd name="T8" fmla="*/ 32 w 528"/>
                <a:gd name="T9" fmla="*/ 0 h 587"/>
                <a:gd name="T10" fmla="*/ 0 60000 65536"/>
                <a:gd name="T11" fmla="*/ 0 60000 65536"/>
                <a:gd name="T12" fmla="*/ 0 60000 65536"/>
                <a:gd name="T13" fmla="*/ 0 60000 65536"/>
                <a:gd name="T14" fmla="*/ 0 60000 65536"/>
                <a:gd name="T15" fmla="*/ 0 w 528"/>
                <a:gd name="T16" fmla="*/ 0 h 587"/>
                <a:gd name="T17" fmla="*/ 528 w 528"/>
                <a:gd name="T18" fmla="*/ 587 h 587"/>
              </a:gdLst>
              <a:ahLst/>
              <a:cxnLst>
                <a:cxn ang="T10">
                  <a:pos x="T0" y="T1"/>
                </a:cxn>
                <a:cxn ang="T11">
                  <a:pos x="T2" y="T3"/>
                </a:cxn>
                <a:cxn ang="T12">
                  <a:pos x="T4" y="T5"/>
                </a:cxn>
                <a:cxn ang="T13">
                  <a:pos x="T6" y="T7"/>
                </a:cxn>
                <a:cxn ang="T14">
                  <a:pos x="T8" y="T9"/>
                </a:cxn>
              </a:cxnLst>
              <a:rect l="T15" t="T16" r="T17" b="T18"/>
              <a:pathLst>
                <a:path w="528" h="587">
                  <a:moveTo>
                    <a:pt x="48" y="11"/>
                  </a:moveTo>
                  <a:lnTo>
                    <a:pt x="480" y="11"/>
                  </a:lnTo>
                  <a:lnTo>
                    <a:pt x="528" y="587"/>
                  </a:lnTo>
                  <a:lnTo>
                    <a:pt x="0" y="587"/>
                  </a:lnTo>
                  <a:lnTo>
                    <a:pt x="32" y="0"/>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nvGrpSpPr>
            <p:cNvPr id="563426" name="Group 422"/>
            <p:cNvGrpSpPr>
              <a:grpSpLocks/>
            </p:cNvGrpSpPr>
            <p:nvPr/>
          </p:nvGrpSpPr>
          <p:grpSpPr bwMode="auto">
            <a:xfrm>
              <a:off x="3072" y="2832"/>
              <a:ext cx="136" cy="632"/>
              <a:chOff x="3072" y="2832"/>
              <a:chExt cx="136" cy="632"/>
            </a:xfrm>
          </p:grpSpPr>
          <p:sp>
            <p:nvSpPr>
              <p:cNvPr id="23733" name="Freeform 423"/>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734" name="Freeform 424"/>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735" name="Freeform 425"/>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nvGrpSpPr>
            <p:cNvPr id="563427" name="Group 426"/>
            <p:cNvGrpSpPr>
              <a:grpSpLocks/>
            </p:cNvGrpSpPr>
            <p:nvPr/>
          </p:nvGrpSpPr>
          <p:grpSpPr bwMode="auto">
            <a:xfrm flipH="1">
              <a:off x="2496" y="2832"/>
              <a:ext cx="136" cy="632"/>
              <a:chOff x="3072" y="2832"/>
              <a:chExt cx="136" cy="632"/>
            </a:xfrm>
          </p:grpSpPr>
          <p:sp>
            <p:nvSpPr>
              <p:cNvPr id="23737" name="Freeform 427"/>
              <p:cNvSpPr>
                <a:spLocks/>
              </p:cNvSpPr>
              <p:nvPr/>
            </p:nvSpPr>
            <p:spPr bwMode="auto">
              <a:xfrm>
                <a:off x="3072" y="3120"/>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738" name="Freeform 428"/>
              <p:cNvSpPr>
                <a:spLocks/>
              </p:cNvSpPr>
              <p:nvPr/>
            </p:nvSpPr>
            <p:spPr bwMode="auto">
              <a:xfrm>
                <a:off x="3072" y="2976"/>
                <a:ext cx="123" cy="312"/>
              </a:xfrm>
              <a:custGeom>
                <a:avLst/>
                <a:gdLst>
                  <a:gd name="T0" fmla="*/ 12 w 136"/>
                  <a:gd name="T1" fmla="*/ 0 h 344"/>
                  <a:gd name="T2" fmla="*/ 66 w 136"/>
                  <a:gd name="T3" fmla="*/ 0 h 344"/>
                  <a:gd name="T4" fmla="*/ 66 w 136"/>
                  <a:gd name="T5" fmla="*/ 116 h 344"/>
                  <a:gd name="T6" fmla="*/ 52 w 136"/>
                  <a:gd name="T7" fmla="*/ 173 h 344"/>
                  <a:gd name="T8" fmla="*/ 52 w 136"/>
                  <a:gd name="T9" fmla="*/ 44 h 344"/>
                  <a:gd name="T10" fmla="*/ 0 w 136"/>
                  <a:gd name="T11" fmla="*/ 44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sp>
            <p:nvSpPr>
              <p:cNvPr id="23739" name="Freeform 429"/>
              <p:cNvSpPr>
                <a:spLocks/>
              </p:cNvSpPr>
              <p:nvPr/>
            </p:nvSpPr>
            <p:spPr bwMode="auto">
              <a:xfrm>
                <a:off x="3072" y="2832"/>
                <a:ext cx="127" cy="320"/>
              </a:xfrm>
              <a:custGeom>
                <a:avLst/>
                <a:gdLst>
                  <a:gd name="T0" fmla="*/ 16 w 136"/>
                  <a:gd name="T1" fmla="*/ 0 h 344"/>
                  <a:gd name="T2" fmla="*/ 85 w 136"/>
                  <a:gd name="T3" fmla="*/ 0 h 344"/>
                  <a:gd name="T4" fmla="*/ 85 w 136"/>
                  <a:gd name="T5" fmla="*/ 140 h 344"/>
                  <a:gd name="T6" fmla="*/ 65 w 136"/>
                  <a:gd name="T7" fmla="*/ 207 h 344"/>
                  <a:gd name="T8" fmla="*/ 65 w 136"/>
                  <a:gd name="T9" fmla="*/ 53 h 344"/>
                  <a:gd name="T10" fmla="*/ 0 w 136"/>
                  <a:gd name="T11" fmla="*/ 53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accent2"/>
              </a:solidFill>
              <a:ln w="3175">
                <a:solidFill>
                  <a:schemeClr val="tx1"/>
                </a:solidFill>
                <a:round/>
                <a:headEnd/>
                <a:tailEnd/>
              </a:ln>
            </p:spPr>
            <p:txBody>
              <a:bodyPr wrap="none" anchor="ctr"/>
              <a:lstStyle/>
              <a:p>
                <a:pPr algn="r" eaLnBrk="0" hangingPunct="0"/>
                <a:endParaRPr lang="en-US" sz="4400" b="1">
                  <a:solidFill>
                    <a:srgbClr val="0000FF"/>
                  </a:solidFill>
                  <a:latin typeface="+mj-lt"/>
                </a:endParaRPr>
              </a:p>
            </p:txBody>
          </p:sp>
        </p:grpSp>
      </p:grpSp>
      <p:sp>
        <p:nvSpPr>
          <p:cNvPr id="23740" name="Rectangle 51"/>
          <p:cNvSpPr>
            <a:spLocks noChangeArrowheads="1"/>
          </p:cNvSpPr>
          <p:nvPr/>
        </p:nvSpPr>
        <p:spPr bwMode="auto">
          <a:xfrm>
            <a:off x="6418263" y="4230688"/>
            <a:ext cx="1160462" cy="1757362"/>
          </a:xfrm>
          <a:prstGeom prst="rect">
            <a:avLst/>
          </a:prstGeom>
          <a:solidFill>
            <a:schemeClr val="accent1">
              <a:alpha val="50195"/>
            </a:schemeClr>
          </a:solidFill>
          <a:ln w="9525">
            <a:solidFill>
              <a:schemeClr val="tx1"/>
            </a:solidFill>
            <a:miter lim="800000"/>
            <a:headEnd/>
            <a:tailEnd/>
          </a:ln>
        </p:spPr>
        <p:txBody>
          <a:bodyPr wrap="none" anchor="ctr"/>
          <a:lstStyle/>
          <a:p>
            <a:pPr algn="r" eaLnBrk="0" hangingPunct="0"/>
            <a:endParaRPr lang="en-US" sz="4400" b="1">
              <a:solidFill>
                <a:srgbClr val="0000FF"/>
              </a:solidFill>
              <a:latin typeface="+mj-lt"/>
            </a:endParaRPr>
          </a:p>
        </p:txBody>
      </p:sp>
      <p:sp>
        <p:nvSpPr>
          <p:cNvPr id="32" name="Rectangle 3">
            <a:extLst>
              <a:ext uri="{FF2B5EF4-FFF2-40B4-BE49-F238E27FC236}">
                <a16:creationId xmlns:a16="http://schemas.microsoft.com/office/drawing/2014/main" id="{EF123F17-7B12-384C-67CA-860C6F2294B2}"/>
              </a:ext>
            </a:extLst>
          </p:cNvPr>
          <p:cNvSpPr>
            <a:spLocks noChangeArrowheads="1"/>
          </p:cNvSpPr>
          <p:nvPr/>
        </p:nvSpPr>
        <p:spPr bwMode="auto">
          <a:xfrm>
            <a:off x="2619607" y="3140856"/>
            <a:ext cx="463318" cy="830997"/>
          </a:xfrm>
          <a:prstGeom prst="rect">
            <a:avLst/>
          </a:prstGeom>
          <a:solidFill>
            <a:schemeClr val="bg1"/>
          </a:solidFill>
          <a:ln w="9525">
            <a:solidFill>
              <a:schemeClr val="tx1"/>
            </a:solidFill>
            <a:miter lim="800000"/>
            <a:headEnd/>
            <a:tailEnd/>
          </a:ln>
        </p:spPr>
        <p:txBody>
          <a:bodyPr wrap="square" anchor="ctr">
            <a:spAutoFit/>
          </a:bodyPr>
          <a:lstStyle/>
          <a:p>
            <a:r>
              <a:rPr lang="en-US" sz="800" b="0" dirty="0" err="1">
                <a:solidFill>
                  <a:srgbClr val="DCDCAA"/>
                </a:solidFill>
                <a:effectLst/>
                <a:latin typeface="Consolas" panose="020B0609020204030204" pitchFamily="49" charset="0"/>
              </a:rPr>
              <a:t>println</a:t>
            </a:r>
            <a:r>
              <a:rPr lang="en-US" sz="800" b="0" dirty="0">
                <a:solidFill>
                  <a:srgbClr val="D4D4D4"/>
                </a:solidFill>
                <a:effectLst/>
                <a:latin typeface="Consolas" panose="020B0609020204030204" pitchFamily="49" charset="0"/>
              </a:rPr>
              <a:t>(</a:t>
            </a:r>
            <a:r>
              <a:rPr lang="en-US" sz="800" b="0" dirty="0">
                <a:solidFill>
                  <a:srgbClr val="CE9178"/>
                </a:solidFill>
                <a:effectLst/>
                <a:latin typeface="Consolas" panose="020B0609020204030204" pitchFamily="49" charset="0"/>
              </a:rPr>
              <a:t>"hello world!"</a:t>
            </a:r>
            <a:r>
              <a:rPr lang="en-US" sz="800" b="0" dirty="0">
                <a:solidFill>
                  <a:srgbClr val="D4D4D4"/>
                </a:solidFill>
                <a:effectLst/>
                <a:latin typeface="Consolas" panose="020B0609020204030204" pitchFamily="49" charset="0"/>
              </a:rPr>
              <a:t>)</a:t>
            </a:r>
          </a:p>
          <a:p>
            <a:r>
              <a:rPr lang="en-US" sz="800" b="0" dirty="0">
                <a:solidFill>
                  <a:srgbClr val="D4D4D4"/>
                </a:solidFill>
                <a:effectLst/>
                <a:latin typeface="Consolas" panose="020B0609020204030204" pitchFamily="49" charset="0"/>
              </a:rPr>
              <a:t>    )</a:t>
            </a:r>
          </a:p>
        </p:txBody>
      </p:sp>
      <p:sp>
        <p:nvSpPr>
          <p:cNvPr id="33" name="Rectangle 3">
            <a:extLst>
              <a:ext uri="{FF2B5EF4-FFF2-40B4-BE49-F238E27FC236}">
                <a16:creationId xmlns:a16="http://schemas.microsoft.com/office/drawing/2014/main" id="{2F31FA53-434D-0D85-5907-EDC0047E9832}"/>
              </a:ext>
            </a:extLst>
          </p:cNvPr>
          <p:cNvSpPr>
            <a:spLocks noChangeArrowheads="1"/>
          </p:cNvSpPr>
          <p:nvPr/>
        </p:nvSpPr>
        <p:spPr bwMode="auto">
          <a:xfrm>
            <a:off x="3144044" y="3126948"/>
            <a:ext cx="463318" cy="830997"/>
          </a:xfrm>
          <a:prstGeom prst="rect">
            <a:avLst/>
          </a:prstGeom>
          <a:solidFill>
            <a:schemeClr val="bg1"/>
          </a:solidFill>
          <a:ln w="9525">
            <a:solidFill>
              <a:schemeClr val="tx1"/>
            </a:solidFill>
            <a:miter lim="800000"/>
            <a:headEnd/>
            <a:tailEnd/>
          </a:ln>
        </p:spPr>
        <p:txBody>
          <a:bodyPr wrap="square" anchor="ctr">
            <a:spAutoFit/>
          </a:bodyPr>
          <a:lstStyle/>
          <a:p>
            <a:r>
              <a:rPr lang="en-US" sz="800" b="0" dirty="0" err="1">
                <a:solidFill>
                  <a:srgbClr val="DCDCAA"/>
                </a:solidFill>
                <a:effectLst/>
                <a:latin typeface="Consolas" panose="020B0609020204030204" pitchFamily="49" charset="0"/>
              </a:rPr>
              <a:t>println</a:t>
            </a:r>
            <a:r>
              <a:rPr lang="en-US" sz="800" b="0" dirty="0">
                <a:solidFill>
                  <a:srgbClr val="D4D4D4"/>
                </a:solidFill>
                <a:effectLst/>
                <a:latin typeface="Consolas" panose="020B0609020204030204" pitchFamily="49" charset="0"/>
              </a:rPr>
              <a:t>(</a:t>
            </a:r>
            <a:r>
              <a:rPr lang="en-US" sz="800" b="0" dirty="0">
                <a:solidFill>
                  <a:srgbClr val="CE9178"/>
                </a:solidFill>
                <a:effectLst/>
                <a:latin typeface="Consolas" panose="020B0609020204030204" pitchFamily="49" charset="0"/>
              </a:rPr>
              <a:t>"hello world!"</a:t>
            </a:r>
            <a:r>
              <a:rPr lang="en-US" sz="800" b="0" dirty="0">
                <a:solidFill>
                  <a:srgbClr val="D4D4D4"/>
                </a:solidFill>
                <a:effectLst/>
                <a:latin typeface="Consolas" panose="020B0609020204030204" pitchFamily="49" charset="0"/>
              </a:rPr>
              <a:t>)</a:t>
            </a:r>
          </a:p>
          <a:p>
            <a:r>
              <a:rPr lang="en-US" sz="800" b="0" dirty="0">
                <a:solidFill>
                  <a:srgbClr val="D4D4D4"/>
                </a:solidFill>
                <a:effectLst/>
                <a:latin typeface="Consolas" panose="020B0609020204030204" pitchFamily="49" charset="0"/>
              </a:rPr>
              <a:t>    )</a:t>
            </a:r>
          </a:p>
        </p:txBody>
      </p:sp>
      <p:grpSp>
        <p:nvGrpSpPr>
          <p:cNvPr id="38" name="Group 37">
            <a:extLst>
              <a:ext uri="{FF2B5EF4-FFF2-40B4-BE49-F238E27FC236}">
                <a16:creationId xmlns:a16="http://schemas.microsoft.com/office/drawing/2014/main" id="{A1EE266B-BA0B-3529-AA78-60BA1973F383}"/>
              </a:ext>
            </a:extLst>
          </p:cNvPr>
          <p:cNvGrpSpPr/>
          <p:nvPr/>
        </p:nvGrpSpPr>
        <p:grpSpPr>
          <a:xfrm>
            <a:off x="4467271" y="3218335"/>
            <a:ext cx="1120683" cy="725058"/>
            <a:chOff x="4300552" y="3219064"/>
            <a:chExt cx="1120683" cy="725058"/>
          </a:xfrm>
        </p:grpSpPr>
        <p:sp>
          <p:nvSpPr>
            <p:cNvPr id="34" name="Rectangle 3">
              <a:extLst>
                <a:ext uri="{FF2B5EF4-FFF2-40B4-BE49-F238E27FC236}">
                  <a16:creationId xmlns:a16="http://schemas.microsoft.com/office/drawing/2014/main" id="{714A60A4-BFB6-88AB-C5FF-44783CD5BA0E}"/>
                </a:ext>
              </a:extLst>
            </p:cNvPr>
            <p:cNvSpPr>
              <a:spLocks noChangeArrowheads="1"/>
            </p:cNvSpPr>
            <p:nvPr/>
          </p:nvSpPr>
          <p:spPr bwMode="auto">
            <a:xfrm>
              <a:off x="4300552" y="3219064"/>
              <a:ext cx="515937" cy="338554"/>
            </a:xfrm>
            <a:prstGeom prst="rect">
              <a:avLst/>
            </a:prstGeom>
            <a:solidFill>
              <a:schemeClr val="bg1"/>
            </a:solidFill>
            <a:ln w="9525">
              <a:solidFill>
                <a:schemeClr val="tx1"/>
              </a:solidFill>
              <a:miter lim="800000"/>
              <a:headEnd/>
              <a:tailEnd/>
            </a:ln>
          </p:spPr>
          <p:txBody>
            <a:bodyPr wrap="square" anchor="ctr">
              <a:spAutoFit/>
            </a:bodyPr>
            <a:lstStyle/>
            <a:p>
              <a:r>
                <a:rPr lang="en-US" sz="800" b="0" dirty="0" err="1">
                  <a:solidFill>
                    <a:srgbClr val="DCDCAA"/>
                  </a:solidFill>
                  <a:effectLst/>
                  <a:latin typeface="Consolas" panose="020B0609020204030204" pitchFamily="49" charset="0"/>
                </a:rPr>
                <a:t>println</a:t>
              </a:r>
              <a:endParaRPr lang="en-US" sz="800" b="0" dirty="0">
                <a:solidFill>
                  <a:srgbClr val="D4D4D4"/>
                </a:solidFill>
                <a:effectLst/>
                <a:latin typeface="Consolas" panose="020B0609020204030204" pitchFamily="49" charset="0"/>
              </a:endParaRPr>
            </a:p>
          </p:txBody>
        </p:sp>
        <p:sp>
          <p:nvSpPr>
            <p:cNvPr id="35" name="Rectangle 3">
              <a:extLst>
                <a:ext uri="{FF2B5EF4-FFF2-40B4-BE49-F238E27FC236}">
                  <a16:creationId xmlns:a16="http://schemas.microsoft.com/office/drawing/2014/main" id="{12F0793C-EA56-76BC-63CF-FDFE61FAB748}"/>
                </a:ext>
              </a:extLst>
            </p:cNvPr>
            <p:cNvSpPr>
              <a:spLocks noChangeArrowheads="1"/>
            </p:cNvSpPr>
            <p:nvPr/>
          </p:nvSpPr>
          <p:spPr bwMode="auto">
            <a:xfrm>
              <a:off x="4905298" y="3219064"/>
              <a:ext cx="515937" cy="338554"/>
            </a:xfrm>
            <a:prstGeom prst="rect">
              <a:avLst/>
            </a:prstGeom>
            <a:solidFill>
              <a:schemeClr val="bg1"/>
            </a:solidFill>
            <a:ln w="9525">
              <a:solidFill>
                <a:schemeClr val="tx1"/>
              </a:solidFill>
              <a:miter lim="800000"/>
              <a:headEnd/>
              <a:tailEnd/>
            </a:ln>
          </p:spPr>
          <p:txBody>
            <a:bodyPr wrap="square" anchor="ctr">
              <a:spAutoFit/>
            </a:bodyPr>
            <a:lstStyle/>
            <a:p>
              <a:r>
                <a:rPr lang="en-US" sz="800" b="0" dirty="0" err="1">
                  <a:solidFill>
                    <a:srgbClr val="DCDCAA"/>
                  </a:solidFill>
                  <a:effectLst/>
                  <a:latin typeface="Consolas" panose="020B0609020204030204" pitchFamily="49" charset="0"/>
                </a:rPr>
                <a:t>println</a:t>
              </a:r>
              <a:endParaRPr lang="en-US" sz="800" b="0" dirty="0">
                <a:solidFill>
                  <a:srgbClr val="D4D4D4"/>
                </a:solidFill>
                <a:effectLst/>
                <a:latin typeface="Consolas" panose="020B0609020204030204" pitchFamily="49" charset="0"/>
              </a:endParaRPr>
            </a:p>
          </p:txBody>
        </p:sp>
        <p:sp>
          <p:nvSpPr>
            <p:cNvPr id="36" name="Rectangle 3">
              <a:extLst>
                <a:ext uri="{FF2B5EF4-FFF2-40B4-BE49-F238E27FC236}">
                  <a16:creationId xmlns:a16="http://schemas.microsoft.com/office/drawing/2014/main" id="{46620F22-D192-3D4F-867A-667F36DA2AFD}"/>
                </a:ext>
              </a:extLst>
            </p:cNvPr>
            <p:cNvSpPr>
              <a:spLocks noChangeArrowheads="1"/>
            </p:cNvSpPr>
            <p:nvPr/>
          </p:nvSpPr>
          <p:spPr bwMode="auto">
            <a:xfrm>
              <a:off x="4300552" y="3605568"/>
              <a:ext cx="515937" cy="338554"/>
            </a:xfrm>
            <a:prstGeom prst="rect">
              <a:avLst/>
            </a:prstGeom>
            <a:solidFill>
              <a:schemeClr val="bg1"/>
            </a:solidFill>
            <a:ln w="9525">
              <a:solidFill>
                <a:schemeClr val="tx1"/>
              </a:solidFill>
              <a:miter lim="800000"/>
              <a:headEnd/>
              <a:tailEnd/>
            </a:ln>
          </p:spPr>
          <p:txBody>
            <a:bodyPr wrap="square" anchor="ctr">
              <a:spAutoFit/>
            </a:bodyPr>
            <a:lstStyle/>
            <a:p>
              <a:r>
                <a:rPr lang="en-US" sz="800" b="0" dirty="0" err="1">
                  <a:solidFill>
                    <a:srgbClr val="DCDCAA"/>
                  </a:solidFill>
                  <a:effectLst/>
                  <a:latin typeface="Consolas" panose="020B0609020204030204" pitchFamily="49" charset="0"/>
                </a:rPr>
                <a:t>println</a:t>
              </a:r>
              <a:endParaRPr lang="en-US" sz="800" b="0" dirty="0">
                <a:solidFill>
                  <a:srgbClr val="D4D4D4"/>
                </a:solidFill>
                <a:effectLst/>
                <a:latin typeface="Consolas" panose="020B0609020204030204" pitchFamily="49" charset="0"/>
              </a:endParaRPr>
            </a:p>
          </p:txBody>
        </p:sp>
        <p:sp>
          <p:nvSpPr>
            <p:cNvPr id="37" name="Rectangle 3">
              <a:extLst>
                <a:ext uri="{FF2B5EF4-FFF2-40B4-BE49-F238E27FC236}">
                  <a16:creationId xmlns:a16="http://schemas.microsoft.com/office/drawing/2014/main" id="{5AFD5148-FA6D-8CD5-BCB1-21E56D2D7209}"/>
                </a:ext>
              </a:extLst>
            </p:cNvPr>
            <p:cNvSpPr>
              <a:spLocks noChangeArrowheads="1"/>
            </p:cNvSpPr>
            <p:nvPr/>
          </p:nvSpPr>
          <p:spPr bwMode="auto">
            <a:xfrm>
              <a:off x="4901153" y="3605568"/>
              <a:ext cx="515937" cy="338554"/>
            </a:xfrm>
            <a:prstGeom prst="rect">
              <a:avLst/>
            </a:prstGeom>
            <a:solidFill>
              <a:schemeClr val="bg1"/>
            </a:solidFill>
            <a:ln w="9525">
              <a:solidFill>
                <a:schemeClr val="tx1"/>
              </a:solidFill>
              <a:miter lim="800000"/>
              <a:headEnd/>
              <a:tailEnd/>
            </a:ln>
          </p:spPr>
          <p:txBody>
            <a:bodyPr wrap="square" anchor="ctr">
              <a:spAutoFit/>
            </a:bodyPr>
            <a:lstStyle/>
            <a:p>
              <a:r>
                <a:rPr lang="en-US" sz="800" b="0" dirty="0" err="1">
                  <a:solidFill>
                    <a:srgbClr val="DCDCAA"/>
                  </a:solidFill>
                  <a:effectLst/>
                  <a:latin typeface="Consolas" panose="020B0609020204030204" pitchFamily="49" charset="0"/>
                </a:rPr>
                <a:t>println</a:t>
              </a:r>
              <a:endParaRPr lang="en-US" sz="800" b="0" dirty="0">
                <a:solidFill>
                  <a:srgbClr val="D4D4D4"/>
                </a:solidFill>
                <a:effectLst/>
                <a:latin typeface="Consolas" panose="020B0609020204030204" pitchFamily="49" charset="0"/>
              </a:endParaRPr>
            </a:p>
          </p:txBody>
        </p:sp>
      </p:grpSp>
      <p:grpSp>
        <p:nvGrpSpPr>
          <p:cNvPr id="2" name="Group 98">
            <a:extLst>
              <a:ext uri="{FF2B5EF4-FFF2-40B4-BE49-F238E27FC236}">
                <a16:creationId xmlns:a16="http://schemas.microsoft.com/office/drawing/2014/main" id="{3497F0E2-7612-C4F4-4AC2-307768E738BC}"/>
              </a:ext>
            </a:extLst>
          </p:cNvPr>
          <p:cNvGrpSpPr>
            <a:grpSpLocks/>
          </p:cNvGrpSpPr>
          <p:nvPr/>
        </p:nvGrpSpPr>
        <p:grpSpPr bwMode="auto">
          <a:xfrm>
            <a:off x="2658328" y="3318561"/>
            <a:ext cx="195263" cy="278440"/>
            <a:chOff x="4300" y="2246"/>
            <a:chExt cx="400" cy="571"/>
          </a:xfrm>
        </p:grpSpPr>
        <p:sp>
          <p:nvSpPr>
            <p:cNvPr id="39" name="Oval 99">
              <a:extLst>
                <a:ext uri="{FF2B5EF4-FFF2-40B4-BE49-F238E27FC236}">
                  <a16:creationId xmlns:a16="http://schemas.microsoft.com/office/drawing/2014/main" id="{B38AB823-9D55-6FC5-C986-6DCA545E1AA5}"/>
                </a:ext>
              </a:extLst>
            </p:cNvPr>
            <p:cNvSpPr>
              <a:spLocks noChangeArrowheads="1"/>
            </p:cNvSpPr>
            <p:nvPr/>
          </p:nvSpPr>
          <p:spPr bwMode="auto">
            <a:xfrm>
              <a:off x="4300" y="2246"/>
              <a:ext cx="400" cy="41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40" name="Oval 100">
              <a:extLst>
                <a:ext uri="{FF2B5EF4-FFF2-40B4-BE49-F238E27FC236}">
                  <a16:creationId xmlns:a16="http://schemas.microsoft.com/office/drawing/2014/main" id="{1A8C2BB2-CD34-4CAA-E7E2-32DF98A0D756}"/>
                </a:ext>
              </a:extLst>
            </p:cNvPr>
            <p:cNvSpPr>
              <a:spLocks noChangeArrowheads="1"/>
            </p:cNvSpPr>
            <p:nvPr/>
          </p:nvSpPr>
          <p:spPr bwMode="auto">
            <a:xfrm>
              <a:off x="4358" y="2302"/>
              <a:ext cx="280" cy="325"/>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41" name="Oval 101">
              <a:extLst>
                <a:ext uri="{FF2B5EF4-FFF2-40B4-BE49-F238E27FC236}">
                  <a16:creationId xmlns:a16="http://schemas.microsoft.com/office/drawing/2014/main" id="{4316F727-D267-18AB-2292-D23B34FB3420}"/>
                </a:ext>
              </a:extLst>
            </p:cNvPr>
            <p:cNvSpPr>
              <a:spLocks noChangeArrowheads="1"/>
            </p:cNvSpPr>
            <p:nvPr/>
          </p:nvSpPr>
          <p:spPr bwMode="auto">
            <a:xfrm>
              <a:off x="4303" y="2413"/>
              <a:ext cx="397" cy="40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42" name="Oval 102">
              <a:extLst>
                <a:ext uri="{FF2B5EF4-FFF2-40B4-BE49-F238E27FC236}">
                  <a16:creationId xmlns:a16="http://schemas.microsoft.com/office/drawing/2014/main" id="{FB18013E-F2D9-FD0E-96F5-BE4720DCE132}"/>
                </a:ext>
              </a:extLst>
            </p:cNvPr>
            <p:cNvSpPr>
              <a:spLocks noChangeArrowheads="1"/>
            </p:cNvSpPr>
            <p:nvPr/>
          </p:nvSpPr>
          <p:spPr bwMode="auto">
            <a:xfrm>
              <a:off x="4428" y="2496"/>
              <a:ext cx="143" cy="139"/>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43" name="AutoShape 103">
              <a:extLst>
                <a:ext uri="{FF2B5EF4-FFF2-40B4-BE49-F238E27FC236}">
                  <a16:creationId xmlns:a16="http://schemas.microsoft.com/office/drawing/2014/main" id="{1C72C79E-ED6B-88D9-259C-B5B7E0D5B09C}"/>
                </a:ext>
              </a:extLst>
            </p:cNvPr>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solidFill>
            <a:ln w="12700">
              <a:solidFill>
                <a:schemeClr val="bg1"/>
              </a:solidFill>
              <a:miter lim="800000"/>
              <a:headEnd/>
              <a:tailEnd/>
            </a:ln>
          </p:spPr>
          <p:txBody>
            <a:bodyPr wrap="none" anchor="ctr"/>
            <a:lstStyle/>
            <a:p>
              <a:endParaRPr lang="en-US">
                <a:latin typeface="+mj-lt"/>
              </a:endParaRPr>
            </a:p>
          </p:txBody>
        </p:sp>
      </p:grpSp>
      <p:grpSp>
        <p:nvGrpSpPr>
          <p:cNvPr id="44" name="Group 98">
            <a:extLst>
              <a:ext uri="{FF2B5EF4-FFF2-40B4-BE49-F238E27FC236}">
                <a16:creationId xmlns:a16="http://schemas.microsoft.com/office/drawing/2014/main" id="{7E69E1A0-B915-B0F3-B37D-3C2BEAC7D5C4}"/>
              </a:ext>
            </a:extLst>
          </p:cNvPr>
          <p:cNvGrpSpPr>
            <a:grpSpLocks/>
          </p:cNvGrpSpPr>
          <p:nvPr/>
        </p:nvGrpSpPr>
        <p:grpSpPr bwMode="auto">
          <a:xfrm>
            <a:off x="2839243" y="3579163"/>
            <a:ext cx="195263" cy="278440"/>
            <a:chOff x="4300" y="2246"/>
            <a:chExt cx="400" cy="571"/>
          </a:xfrm>
        </p:grpSpPr>
        <p:sp>
          <p:nvSpPr>
            <p:cNvPr id="45" name="Oval 99">
              <a:extLst>
                <a:ext uri="{FF2B5EF4-FFF2-40B4-BE49-F238E27FC236}">
                  <a16:creationId xmlns:a16="http://schemas.microsoft.com/office/drawing/2014/main" id="{0262C273-D8F8-268C-477F-34D8427224A7}"/>
                </a:ext>
              </a:extLst>
            </p:cNvPr>
            <p:cNvSpPr>
              <a:spLocks noChangeArrowheads="1"/>
            </p:cNvSpPr>
            <p:nvPr/>
          </p:nvSpPr>
          <p:spPr bwMode="auto">
            <a:xfrm>
              <a:off x="4300" y="2246"/>
              <a:ext cx="400" cy="41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46" name="Oval 100">
              <a:extLst>
                <a:ext uri="{FF2B5EF4-FFF2-40B4-BE49-F238E27FC236}">
                  <a16:creationId xmlns:a16="http://schemas.microsoft.com/office/drawing/2014/main" id="{A2D08CCC-756B-1620-06CA-68BEED7C9E84}"/>
                </a:ext>
              </a:extLst>
            </p:cNvPr>
            <p:cNvSpPr>
              <a:spLocks noChangeArrowheads="1"/>
            </p:cNvSpPr>
            <p:nvPr/>
          </p:nvSpPr>
          <p:spPr bwMode="auto">
            <a:xfrm>
              <a:off x="4358" y="2302"/>
              <a:ext cx="280" cy="325"/>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47" name="Oval 101">
              <a:extLst>
                <a:ext uri="{FF2B5EF4-FFF2-40B4-BE49-F238E27FC236}">
                  <a16:creationId xmlns:a16="http://schemas.microsoft.com/office/drawing/2014/main" id="{E5AE1A36-2E2C-201F-55B3-446514B3E297}"/>
                </a:ext>
              </a:extLst>
            </p:cNvPr>
            <p:cNvSpPr>
              <a:spLocks noChangeArrowheads="1"/>
            </p:cNvSpPr>
            <p:nvPr/>
          </p:nvSpPr>
          <p:spPr bwMode="auto">
            <a:xfrm>
              <a:off x="4303" y="2413"/>
              <a:ext cx="397" cy="40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48" name="Oval 102">
              <a:extLst>
                <a:ext uri="{FF2B5EF4-FFF2-40B4-BE49-F238E27FC236}">
                  <a16:creationId xmlns:a16="http://schemas.microsoft.com/office/drawing/2014/main" id="{437F5438-1358-358F-9B2B-C57A16C8CB20}"/>
                </a:ext>
              </a:extLst>
            </p:cNvPr>
            <p:cNvSpPr>
              <a:spLocks noChangeArrowheads="1"/>
            </p:cNvSpPr>
            <p:nvPr/>
          </p:nvSpPr>
          <p:spPr bwMode="auto">
            <a:xfrm>
              <a:off x="4428" y="2496"/>
              <a:ext cx="143" cy="139"/>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49" name="AutoShape 103">
              <a:extLst>
                <a:ext uri="{FF2B5EF4-FFF2-40B4-BE49-F238E27FC236}">
                  <a16:creationId xmlns:a16="http://schemas.microsoft.com/office/drawing/2014/main" id="{27050599-7272-BF4F-B77B-5704A72EA942}"/>
                </a:ext>
              </a:extLst>
            </p:cNvPr>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solidFill>
            <a:ln w="12700">
              <a:solidFill>
                <a:schemeClr val="bg1"/>
              </a:solidFill>
              <a:miter lim="800000"/>
              <a:headEnd/>
              <a:tailEnd/>
            </a:ln>
          </p:spPr>
          <p:txBody>
            <a:bodyPr wrap="none" anchor="ctr"/>
            <a:lstStyle/>
            <a:p>
              <a:endParaRPr lang="en-US">
                <a:latin typeface="+mj-lt"/>
              </a:endParaRPr>
            </a:p>
          </p:txBody>
        </p:sp>
      </p:grpSp>
      <p:grpSp>
        <p:nvGrpSpPr>
          <p:cNvPr id="50" name="Group 98">
            <a:extLst>
              <a:ext uri="{FF2B5EF4-FFF2-40B4-BE49-F238E27FC236}">
                <a16:creationId xmlns:a16="http://schemas.microsoft.com/office/drawing/2014/main" id="{B5CFE4A3-87E9-1FE2-ECA2-4882F85D0DB5}"/>
              </a:ext>
            </a:extLst>
          </p:cNvPr>
          <p:cNvGrpSpPr>
            <a:grpSpLocks/>
          </p:cNvGrpSpPr>
          <p:nvPr/>
        </p:nvGrpSpPr>
        <p:grpSpPr bwMode="auto">
          <a:xfrm>
            <a:off x="3213957" y="3314434"/>
            <a:ext cx="195263" cy="278440"/>
            <a:chOff x="4300" y="2246"/>
            <a:chExt cx="400" cy="571"/>
          </a:xfrm>
        </p:grpSpPr>
        <p:sp>
          <p:nvSpPr>
            <p:cNvPr id="51" name="Oval 99">
              <a:extLst>
                <a:ext uri="{FF2B5EF4-FFF2-40B4-BE49-F238E27FC236}">
                  <a16:creationId xmlns:a16="http://schemas.microsoft.com/office/drawing/2014/main" id="{8BE9CD7D-5755-F57B-5A0C-3292FEB30723}"/>
                </a:ext>
              </a:extLst>
            </p:cNvPr>
            <p:cNvSpPr>
              <a:spLocks noChangeArrowheads="1"/>
            </p:cNvSpPr>
            <p:nvPr/>
          </p:nvSpPr>
          <p:spPr bwMode="auto">
            <a:xfrm>
              <a:off x="4300" y="2246"/>
              <a:ext cx="400" cy="41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52" name="Oval 100">
              <a:extLst>
                <a:ext uri="{FF2B5EF4-FFF2-40B4-BE49-F238E27FC236}">
                  <a16:creationId xmlns:a16="http://schemas.microsoft.com/office/drawing/2014/main" id="{60B0EECD-ECF0-2B86-20A9-30D208ED3235}"/>
                </a:ext>
              </a:extLst>
            </p:cNvPr>
            <p:cNvSpPr>
              <a:spLocks noChangeArrowheads="1"/>
            </p:cNvSpPr>
            <p:nvPr/>
          </p:nvSpPr>
          <p:spPr bwMode="auto">
            <a:xfrm>
              <a:off x="4358" y="2302"/>
              <a:ext cx="280" cy="325"/>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53" name="Oval 101">
              <a:extLst>
                <a:ext uri="{FF2B5EF4-FFF2-40B4-BE49-F238E27FC236}">
                  <a16:creationId xmlns:a16="http://schemas.microsoft.com/office/drawing/2014/main" id="{635AA23B-5C18-6563-FA77-E5586B4D8DE6}"/>
                </a:ext>
              </a:extLst>
            </p:cNvPr>
            <p:cNvSpPr>
              <a:spLocks noChangeArrowheads="1"/>
            </p:cNvSpPr>
            <p:nvPr/>
          </p:nvSpPr>
          <p:spPr bwMode="auto">
            <a:xfrm>
              <a:off x="4303" y="2413"/>
              <a:ext cx="397" cy="40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54" name="Oval 102">
              <a:extLst>
                <a:ext uri="{FF2B5EF4-FFF2-40B4-BE49-F238E27FC236}">
                  <a16:creationId xmlns:a16="http://schemas.microsoft.com/office/drawing/2014/main" id="{75304EB3-4424-330B-B7B9-A11EFB46460E}"/>
                </a:ext>
              </a:extLst>
            </p:cNvPr>
            <p:cNvSpPr>
              <a:spLocks noChangeArrowheads="1"/>
            </p:cNvSpPr>
            <p:nvPr/>
          </p:nvSpPr>
          <p:spPr bwMode="auto">
            <a:xfrm>
              <a:off x="4428" y="2496"/>
              <a:ext cx="143" cy="139"/>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55" name="AutoShape 103">
              <a:extLst>
                <a:ext uri="{FF2B5EF4-FFF2-40B4-BE49-F238E27FC236}">
                  <a16:creationId xmlns:a16="http://schemas.microsoft.com/office/drawing/2014/main" id="{6F0D3FD3-D954-B994-2402-4B2D4342DC1F}"/>
                </a:ext>
              </a:extLst>
            </p:cNvPr>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solidFill>
            <a:ln w="12700">
              <a:solidFill>
                <a:schemeClr val="bg1"/>
              </a:solidFill>
              <a:miter lim="800000"/>
              <a:headEnd/>
              <a:tailEnd/>
            </a:ln>
          </p:spPr>
          <p:txBody>
            <a:bodyPr wrap="none" anchor="ctr"/>
            <a:lstStyle/>
            <a:p>
              <a:endParaRPr lang="en-US">
                <a:latin typeface="+mj-lt"/>
              </a:endParaRPr>
            </a:p>
          </p:txBody>
        </p:sp>
      </p:grpSp>
      <p:grpSp>
        <p:nvGrpSpPr>
          <p:cNvPr id="56" name="Group 259">
            <a:extLst>
              <a:ext uri="{FF2B5EF4-FFF2-40B4-BE49-F238E27FC236}">
                <a16:creationId xmlns:a16="http://schemas.microsoft.com/office/drawing/2014/main" id="{15ED571F-C710-0B45-6528-F8798D0D75AF}"/>
              </a:ext>
            </a:extLst>
          </p:cNvPr>
          <p:cNvGrpSpPr>
            <a:grpSpLocks/>
          </p:cNvGrpSpPr>
          <p:nvPr/>
        </p:nvGrpSpPr>
        <p:grpSpPr bwMode="auto">
          <a:xfrm>
            <a:off x="4616450" y="3121807"/>
            <a:ext cx="119063" cy="200025"/>
            <a:chOff x="2160" y="1548"/>
            <a:chExt cx="309" cy="441"/>
          </a:xfrm>
        </p:grpSpPr>
        <p:sp>
          <p:nvSpPr>
            <p:cNvPr id="57" name="Freeform 260">
              <a:extLst>
                <a:ext uri="{FF2B5EF4-FFF2-40B4-BE49-F238E27FC236}">
                  <a16:creationId xmlns:a16="http://schemas.microsoft.com/office/drawing/2014/main" id="{07B3FD11-6C41-0A3B-2D34-024E42C1CF05}"/>
                </a:ext>
              </a:extLst>
            </p:cNvPr>
            <p:cNvSpPr>
              <a:spLocks/>
            </p:cNvSpPr>
            <p:nvPr/>
          </p:nvSpPr>
          <p:spPr bwMode="auto">
            <a:xfrm>
              <a:off x="2160" y="1548"/>
              <a:ext cx="141" cy="428"/>
            </a:xfrm>
            <a:custGeom>
              <a:avLst/>
              <a:gdLst>
                <a:gd name="T0" fmla="*/ 117 w 141"/>
                <a:gd name="T1" fmla="*/ 419 h 428"/>
                <a:gd name="T2" fmla="*/ 113 w 141"/>
                <a:gd name="T3" fmla="*/ 402 h 428"/>
                <a:gd name="T4" fmla="*/ 97 w 141"/>
                <a:gd name="T5" fmla="*/ 386 h 428"/>
                <a:gd name="T6" fmla="*/ 82 w 141"/>
                <a:gd name="T7" fmla="*/ 365 h 428"/>
                <a:gd name="T8" fmla="*/ 70 w 141"/>
                <a:gd name="T9" fmla="*/ 349 h 428"/>
                <a:gd name="T10" fmla="*/ 58 w 141"/>
                <a:gd name="T11" fmla="*/ 337 h 428"/>
                <a:gd name="T12" fmla="*/ 47 w 141"/>
                <a:gd name="T13" fmla="*/ 324 h 428"/>
                <a:gd name="T14" fmla="*/ 35 w 141"/>
                <a:gd name="T15" fmla="*/ 308 h 428"/>
                <a:gd name="T16" fmla="*/ 23 w 141"/>
                <a:gd name="T17" fmla="*/ 296 h 428"/>
                <a:gd name="T18" fmla="*/ 16 w 141"/>
                <a:gd name="T19" fmla="*/ 279 h 428"/>
                <a:gd name="T20" fmla="*/ 12 w 141"/>
                <a:gd name="T21" fmla="*/ 263 h 428"/>
                <a:gd name="T22" fmla="*/ 4 w 141"/>
                <a:gd name="T23" fmla="*/ 246 h 428"/>
                <a:gd name="T24" fmla="*/ 0 w 141"/>
                <a:gd name="T25" fmla="*/ 230 h 428"/>
                <a:gd name="T26" fmla="*/ 4 w 141"/>
                <a:gd name="T27" fmla="*/ 214 h 428"/>
                <a:gd name="T28" fmla="*/ 8 w 141"/>
                <a:gd name="T29" fmla="*/ 197 h 428"/>
                <a:gd name="T30" fmla="*/ 16 w 141"/>
                <a:gd name="T31" fmla="*/ 177 h 428"/>
                <a:gd name="T32" fmla="*/ 19 w 141"/>
                <a:gd name="T33" fmla="*/ 160 h 428"/>
                <a:gd name="T34" fmla="*/ 23 w 141"/>
                <a:gd name="T35" fmla="*/ 135 h 428"/>
                <a:gd name="T36" fmla="*/ 27 w 141"/>
                <a:gd name="T37" fmla="*/ 115 h 428"/>
                <a:gd name="T38" fmla="*/ 35 w 141"/>
                <a:gd name="T39" fmla="*/ 99 h 428"/>
                <a:gd name="T40" fmla="*/ 39 w 141"/>
                <a:gd name="T41" fmla="*/ 82 h 428"/>
                <a:gd name="T42" fmla="*/ 43 w 141"/>
                <a:gd name="T43" fmla="*/ 66 h 428"/>
                <a:gd name="T44" fmla="*/ 47 w 141"/>
                <a:gd name="T45" fmla="*/ 49 h 428"/>
                <a:gd name="T46" fmla="*/ 51 w 141"/>
                <a:gd name="T47" fmla="*/ 33 h 428"/>
                <a:gd name="T48" fmla="*/ 58 w 141"/>
                <a:gd name="T49" fmla="*/ 16 h 428"/>
                <a:gd name="T50" fmla="*/ 62 w 141"/>
                <a:gd name="T51" fmla="*/ 0 h 428"/>
                <a:gd name="T52" fmla="*/ 66 w 141"/>
                <a:gd name="T53" fmla="*/ 16 h 428"/>
                <a:gd name="T54" fmla="*/ 66 w 141"/>
                <a:gd name="T55" fmla="*/ 33 h 428"/>
                <a:gd name="T56" fmla="*/ 66 w 141"/>
                <a:gd name="T57" fmla="*/ 49 h 428"/>
                <a:gd name="T58" fmla="*/ 70 w 141"/>
                <a:gd name="T59" fmla="*/ 66 h 428"/>
                <a:gd name="T60" fmla="*/ 78 w 141"/>
                <a:gd name="T61" fmla="*/ 82 h 428"/>
                <a:gd name="T62" fmla="*/ 86 w 141"/>
                <a:gd name="T63" fmla="*/ 99 h 428"/>
                <a:gd name="T64" fmla="*/ 97 w 141"/>
                <a:gd name="T65" fmla="*/ 115 h 428"/>
                <a:gd name="T66" fmla="*/ 109 w 141"/>
                <a:gd name="T67" fmla="*/ 131 h 428"/>
                <a:gd name="T68" fmla="*/ 117 w 141"/>
                <a:gd name="T69" fmla="*/ 148 h 428"/>
                <a:gd name="T70" fmla="*/ 124 w 141"/>
                <a:gd name="T71" fmla="*/ 164 h 428"/>
                <a:gd name="T72" fmla="*/ 132 w 141"/>
                <a:gd name="T73" fmla="*/ 181 h 428"/>
                <a:gd name="T74" fmla="*/ 136 w 141"/>
                <a:gd name="T75" fmla="*/ 197 h 428"/>
                <a:gd name="T76" fmla="*/ 140 w 141"/>
                <a:gd name="T77" fmla="*/ 214 h 428"/>
                <a:gd name="T78" fmla="*/ 140 w 141"/>
                <a:gd name="T79" fmla="*/ 230 h 428"/>
                <a:gd name="T80" fmla="*/ 140 w 141"/>
                <a:gd name="T81" fmla="*/ 246 h 428"/>
                <a:gd name="T82" fmla="*/ 140 w 141"/>
                <a:gd name="T83" fmla="*/ 263 h 428"/>
                <a:gd name="T84" fmla="*/ 140 w 141"/>
                <a:gd name="T85" fmla="*/ 279 h 428"/>
                <a:gd name="T86" fmla="*/ 136 w 141"/>
                <a:gd name="T87" fmla="*/ 296 h 428"/>
                <a:gd name="T88" fmla="*/ 136 w 141"/>
                <a:gd name="T89" fmla="*/ 312 h 428"/>
                <a:gd name="T90" fmla="*/ 136 w 141"/>
                <a:gd name="T91" fmla="*/ 328 h 428"/>
                <a:gd name="T92" fmla="*/ 132 w 141"/>
                <a:gd name="T93" fmla="*/ 345 h 428"/>
                <a:gd name="T94" fmla="*/ 128 w 141"/>
                <a:gd name="T95" fmla="*/ 361 h 428"/>
                <a:gd name="T96" fmla="*/ 128 w 141"/>
                <a:gd name="T97" fmla="*/ 378 h 428"/>
                <a:gd name="T98" fmla="*/ 124 w 141"/>
                <a:gd name="T99" fmla="*/ 394 h 428"/>
                <a:gd name="T100" fmla="*/ 117 w 141"/>
                <a:gd name="T101" fmla="*/ 411 h 42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1"/>
                <a:gd name="T154" fmla="*/ 0 h 428"/>
                <a:gd name="T155" fmla="*/ 141 w 141"/>
                <a:gd name="T156" fmla="*/ 428 h 42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1" h="428">
                  <a:moveTo>
                    <a:pt x="117" y="427"/>
                  </a:moveTo>
                  <a:lnTo>
                    <a:pt x="117" y="419"/>
                  </a:lnTo>
                  <a:lnTo>
                    <a:pt x="117" y="411"/>
                  </a:lnTo>
                  <a:lnTo>
                    <a:pt x="113" y="402"/>
                  </a:lnTo>
                  <a:lnTo>
                    <a:pt x="105" y="390"/>
                  </a:lnTo>
                  <a:lnTo>
                    <a:pt x="97" y="386"/>
                  </a:lnTo>
                  <a:lnTo>
                    <a:pt x="89" y="378"/>
                  </a:lnTo>
                  <a:lnTo>
                    <a:pt x="82" y="365"/>
                  </a:lnTo>
                  <a:lnTo>
                    <a:pt x="74" y="357"/>
                  </a:lnTo>
                  <a:lnTo>
                    <a:pt x="70" y="349"/>
                  </a:lnTo>
                  <a:lnTo>
                    <a:pt x="62" y="345"/>
                  </a:lnTo>
                  <a:lnTo>
                    <a:pt x="58" y="337"/>
                  </a:lnTo>
                  <a:lnTo>
                    <a:pt x="54" y="328"/>
                  </a:lnTo>
                  <a:lnTo>
                    <a:pt x="47" y="324"/>
                  </a:lnTo>
                  <a:lnTo>
                    <a:pt x="39" y="316"/>
                  </a:lnTo>
                  <a:lnTo>
                    <a:pt x="35" y="308"/>
                  </a:lnTo>
                  <a:lnTo>
                    <a:pt x="27" y="304"/>
                  </a:lnTo>
                  <a:lnTo>
                    <a:pt x="23" y="296"/>
                  </a:lnTo>
                  <a:lnTo>
                    <a:pt x="19" y="287"/>
                  </a:lnTo>
                  <a:lnTo>
                    <a:pt x="16" y="279"/>
                  </a:lnTo>
                  <a:lnTo>
                    <a:pt x="12" y="271"/>
                  </a:lnTo>
                  <a:lnTo>
                    <a:pt x="12" y="263"/>
                  </a:lnTo>
                  <a:lnTo>
                    <a:pt x="8" y="255"/>
                  </a:lnTo>
                  <a:lnTo>
                    <a:pt x="4" y="246"/>
                  </a:lnTo>
                  <a:lnTo>
                    <a:pt x="4" y="238"/>
                  </a:lnTo>
                  <a:lnTo>
                    <a:pt x="0" y="230"/>
                  </a:lnTo>
                  <a:lnTo>
                    <a:pt x="0" y="222"/>
                  </a:lnTo>
                  <a:lnTo>
                    <a:pt x="4" y="214"/>
                  </a:lnTo>
                  <a:lnTo>
                    <a:pt x="8" y="205"/>
                  </a:lnTo>
                  <a:lnTo>
                    <a:pt x="8" y="197"/>
                  </a:lnTo>
                  <a:lnTo>
                    <a:pt x="12" y="185"/>
                  </a:lnTo>
                  <a:lnTo>
                    <a:pt x="16" y="177"/>
                  </a:lnTo>
                  <a:lnTo>
                    <a:pt x="16" y="168"/>
                  </a:lnTo>
                  <a:lnTo>
                    <a:pt x="19" y="160"/>
                  </a:lnTo>
                  <a:lnTo>
                    <a:pt x="19" y="148"/>
                  </a:lnTo>
                  <a:lnTo>
                    <a:pt x="23" y="135"/>
                  </a:lnTo>
                  <a:lnTo>
                    <a:pt x="27" y="127"/>
                  </a:lnTo>
                  <a:lnTo>
                    <a:pt x="27" y="115"/>
                  </a:lnTo>
                  <a:lnTo>
                    <a:pt x="31" y="107"/>
                  </a:lnTo>
                  <a:lnTo>
                    <a:pt x="35" y="99"/>
                  </a:lnTo>
                  <a:lnTo>
                    <a:pt x="39" y="90"/>
                  </a:lnTo>
                  <a:lnTo>
                    <a:pt x="39" y="82"/>
                  </a:lnTo>
                  <a:lnTo>
                    <a:pt x="43" y="74"/>
                  </a:lnTo>
                  <a:lnTo>
                    <a:pt x="43" y="66"/>
                  </a:lnTo>
                  <a:lnTo>
                    <a:pt x="47" y="57"/>
                  </a:lnTo>
                  <a:lnTo>
                    <a:pt x="47" y="49"/>
                  </a:lnTo>
                  <a:lnTo>
                    <a:pt x="51" y="41"/>
                  </a:lnTo>
                  <a:lnTo>
                    <a:pt x="51" y="33"/>
                  </a:lnTo>
                  <a:lnTo>
                    <a:pt x="54" y="25"/>
                  </a:lnTo>
                  <a:lnTo>
                    <a:pt x="58" y="16"/>
                  </a:lnTo>
                  <a:lnTo>
                    <a:pt x="62" y="8"/>
                  </a:lnTo>
                  <a:lnTo>
                    <a:pt x="62" y="0"/>
                  </a:lnTo>
                  <a:lnTo>
                    <a:pt x="66" y="8"/>
                  </a:lnTo>
                  <a:lnTo>
                    <a:pt x="66" y="16"/>
                  </a:lnTo>
                  <a:lnTo>
                    <a:pt x="66" y="25"/>
                  </a:lnTo>
                  <a:lnTo>
                    <a:pt x="66" y="33"/>
                  </a:lnTo>
                  <a:lnTo>
                    <a:pt x="66" y="41"/>
                  </a:lnTo>
                  <a:lnTo>
                    <a:pt x="66" y="49"/>
                  </a:lnTo>
                  <a:lnTo>
                    <a:pt x="66" y="57"/>
                  </a:lnTo>
                  <a:lnTo>
                    <a:pt x="70" y="66"/>
                  </a:lnTo>
                  <a:lnTo>
                    <a:pt x="74" y="74"/>
                  </a:lnTo>
                  <a:lnTo>
                    <a:pt x="78" y="82"/>
                  </a:lnTo>
                  <a:lnTo>
                    <a:pt x="82" y="90"/>
                  </a:lnTo>
                  <a:lnTo>
                    <a:pt x="86" y="99"/>
                  </a:lnTo>
                  <a:lnTo>
                    <a:pt x="89" y="107"/>
                  </a:lnTo>
                  <a:lnTo>
                    <a:pt x="97" y="115"/>
                  </a:lnTo>
                  <a:lnTo>
                    <a:pt x="101" y="123"/>
                  </a:lnTo>
                  <a:lnTo>
                    <a:pt x="109" y="131"/>
                  </a:lnTo>
                  <a:lnTo>
                    <a:pt x="113" y="140"/>
                  </a:lnTo>
                  <a:lnTo>
                    <a:pt x="117" y="148"/>
                  </a:lnTo>
                  <a:lnTo>
                    <a:pt x="121" y="156"/>
                  </a:lnTo>
                  <a:lnTo>
                    <a:pt x="124" y="164"/>
                  </a:lnTo>
                  <a:lnTo>
                    <a:pt x="128" y="172"/>
                  </a:lnTo>
                  <a:lnTo>
                    <a:pt x="132" y="181"/>
                  </a:lnTo>
                  <a:lnTo>
                    <a:pt x="136" y="189"/>
                  </a:lnTo>
                  <a:lnTo>
                    <a:pt x="136" y="197"/>
                  </a:lnTo>
                  <a:lnTo>
                    <a:pt x="140" y="205"/>
                  </a:lnTo>
                  <a:lnTo>
                    <a:pt x="140" y="214"/>
                  </a:lnTo>
                  <a:lnTo>
                    <a:pt x="140" y="222"/>
                  </a:lnTo>
                  <a:lnTo>
                    <a:pt x="140" y="230"/>
                  </a:lnTo>
                  <a:lnTo>
                    <a:pt x="140" y="238"/>
                  </a:lnTo>
                  <a:lnTo>
                    <a:pt x="140" y="246"/>
                  </a:lnTo>
                  <a:lnTo>
                    <a:pt x="140" y="255"/>
                  </a:lnTo>
                  <a:lnTo>
                    <a:pt x="140" y="263"/>
                  </a:lnTo>
                  <a:lnTo>
                    <a:pt x="140" y="271"/>
                  </a:lnTo>
                  <a:lnTo>
                    <a:pt x="140" y="279"/>
                  </a:lnTo>
                  <a:lnTo>
                    <a:pt x="140" y="287"/>
                  </a:lnTo>
                  <a:lnTo>
                    <a:pt x="136" y="296"/>
                  </a:lnTo>
                  <a:lnTo>
                    <a:pt x="136" y="304"/>
                  </a:lnTo>
                  <a:lnTo>
                    <a:pt x="136" y="312"/>
                  </a:lnTo>
                  <a:lnTo>
                    <a:pt x="136" y="320"/>
                  </a:lnTo>
                  <a:lnTo>
                    <a:pt x="136" y="328"/>
                  </a:lnTo>
                  <a:lnTo>
                    <a:pt x="136" y="337"/>
                  </a:lnTo>
                  <a:lnTo>
                    <a:pt x="132" y="345"/>
                  </a:lnTo>
                  <a:lnTo>
                    <a:pt x="132" y="353"/>
                  </a:lnTo>
                  <a:lnTo>
                    <a:pt x="128" y="361"/>
                  </a:lnTo>
                  <a:lnTo>
                    <a:pt x="128" y="370"/>
                  </a:lnTo>
                  <a:lnTo>
                    <a:pt x="128" y="378"/>
                  </a:lnTo>
                  <a:lnTo>
                    <a:pt x="128" y="386"/>
                  </a:lnTo>
                  <a:lnTo>
                    <a:pt x="124" y="394"/>
                  </a:lnTo>
                  <a:lnTo>
                    <a:pt x="121" y="402"/>
                  </a:lnTo>
                  <a:lnTo>
                    <a:pt x="117" y="411"/>
                  </a:lnTo>
                  <a:lnTo>
                    <a:pt x="117" y="419"/>
                  </a:lnTo>
                </a:path>
              </a:pathLst>
            </a:custGeom>
            <a:solidFill>
              <a:srgbClr val="FF6600"/>
            </a:solidFill>
            <a:ln w="25400" cap="rnd">
              <a:solidFill>
                <a:srgbClr val="F35B1B"/>
              </a:solidFill>
              <a:round/>
              <a:headEnd/>
              <a:tailEnd/>
            </a:ln>
          </p:spPr>
          <p:txBody>
            <a:bodyPr/>
            <a:lstStyle/>
            <a:p>
              <a:pPr algn="r" eaLnBrk="0" hangingPunct="0"/>
              <a:endParaRPr lang="en-US" sz="4400" b="1">
                <a:solidFill>
                  <a:srgbClr val="0000FF"/>
                </a:solidFill>
                <a:latin typeface="+mj-lt"/>
              </a:endParaRPr>
            </a:p>
          </p:txBody>
        </p:sp>
        <p:sp>
          <p:nvSpPr>
            <p:cNvPr id="58" name="Freeform 261">
              <a:extLst>
                <a:ext uri="{FF2B5EF4-FFF2-40B4-BE49-F238E27FC236}">
                  <a16:creationId xmlns:a16="http://schemas.microsoft.com/office/drawing/2014/main" id="{04F77BB0-3A84-012D-0EDF-CC05B1F8A69B}"/>
                </a:ext>
              </a:extLst>
            </p:cNvPr>
            <p:cNvSpPr>
              <a:spLocks/>
            </p:cNvSpPr>
            <p:nvPr/>
          </p:nvSpPr>
          <p:spPr bwMode="auto">
            <a:xfrm>
              <a:off x="2266" y="1693"/>
              <a:ext cx="145" cy="292"/>
            </a:xfrm>
            <a:custGeom>
              <a:avLst/>
              <a:gdLst>
                <a:gd name="T0" fmla="*/ 24 w 145"/>
                <a:gd name="T1" fmla="*/ 285 h 292"/>
                <a:gd name="T2" fmla="*/ 28 w 145"/>
                <a:gd name="T3" fmla="*/ 274 h 292"/>
                <a:gd name="T4" fmla="*/ 44 w 145"/>
                <a:gd name="T5" fmla="*/ 263 h 292"/>
                <a:gd name="T6" fmla="*/ 60 w 145"/>
                <a:gd name="T7" fmla="*/ 249 h 292"/>
                <a:gd name="T8" fmla="*/ 72 w 145"/>
                <a:gd name="T9" fmla="*/ 238 h 292"/>
                <a:gd name="T10" fmla="*/ 84 w 145"/>
                <a:gd name="T11" fmla="*/ 229 h 292"/>
                <a:gd name="T12" fmla="*/ 96 w 145"/>
                <a:gd name="T13" fmla="*/ 221 h 292"/>
                <a:gd name="T14" fmla="*/ 108 w 145"/>
                <a:gd name="T15" fmla="*/ 210 h 292"/>
                <a:gd name="T16" fmla="*/ 120 w 145"/>
                <a:gd name="T17" fmla="*/ 201 h 292"/>
                <a:gd name="T18" fmla="*/ 128 w 145"/>
                <a:gd name="T19" fmla="*/ 190 h 292"/>
                <a:gd name="T20" fmla="*/ 132 w 145"/>
                <a:gd name="T21" fmla="*/ 179 h 292"/>
                <a:gd name="T22" fmla="*/ 140 w 145"/>
                <a:gd name="T23" fmla="*/ 168 h 292"/>
                <a:gd name="T24" fmla="*/ 144 w 145"/>
                <a:gd name="T25" fmla="*/ 157 h 292"/>
                <a:gd name="T26" fmla="*/ 140 w 145"/>
                <a:gd name="T27" fmla="*/ 146 h 292"/>
                <a:gd name="T28" fmla="*/ 136 w 145"/>
                <a:gd name="T29" fmla="*/ 134 h 292"/>
                <a:gd name="T30" fmla="*/ 128 w 145"/>
                <a:gd name="T31" fmla="*/ 120 h 292"/>
                <a:gd name="T32" fmla="*/ 124 w 145"/>
                <a:gd name="T33" fmla="*/ 109 h 292"/>
                <a:gd name="T34" fmla="*/ 120 w 145"/>
                <a:gd name="T35" fmla="*/ 92 h 292"/>
                <a:gd name="T36" fmla="*/ 116 w 145"/>
                <a:gd name="T37" fmla="*/ 78 h 292"/>
                <a:gd name="T38" fmla="*/ 108 w 145"/>
                <a:gd name="T39" fmla="*/ 67 h 292"/>
                <a:gd name="T40" fmla="*/ 104 w 145"/>
                <a:gd name="T41" fmla="*/ 56 h 292"/>
                <a:gd name="T42" fmla="*/ 100 w 145"/>
                <a:gd name="T43" fmla="*/ 45 h 292"/>
                <a:gd name="T44" fmla="*/ 96 w 145"/>
                <a:gd name="T45" fmla="*/ 34 h 292"/>
                <a:gd name="T46" fmla="*/ 92 w 145"/>
                <a:gd name="T47" fmla="*/ 22 h 292"/>
                <a:gd name="T48" fmla="*/ 84 w 145"/>
                <a:gd name="T49" fmla="*/ 11 h 292"/>
                <a:gd name="T50" fmla="*/ 80 w 145"/>
                <a:gd name="T51" fmla="*/ 0 h 292"/>
                <a:gd name="T52" fmla="*/ 76 w 145"/>
                <a:gd name="T53" fmla="*/ 11 h 292"/>
                <a:gd name="T54" fmla="*/ 76 w 145"/>
                <a:gd name="T55" fmla="*/ 22 h 292"/>
                <a:gd name="T56" fmla="*/ 76 w 145"/>
                <a:gd name="T57" fmla="*/ 34 h 292"/>
                <a:gd name="T58" fmla="*/ 72 w 145"/>
                <a:gd name="T59" fmla="*/ 45 h 292"/>
                <a:gd name="T60" fmla="*/ 64 w 145"/>
                <a:gd name="T61" fmla="*/ 56 h 292"/>
                <a:gd name="T62" fmla="*/ 56 w 145"/>
                <a:gd name="T63" fmla="*/ 67 h 292"/>
                <a:gd name="T64" fmla="*/ 44 w 145"/>
                <a:gd name="T65" fmla="*/ 78 h 292"/>
                <a:gd name="T66" fmla="*/ 32 w 145"/>
                <a:gd name="T67" fmla="*/ 90 h 292"/>
                <a:gd name="T68" fmla="*/ 24 w 145"/>
                <a:gd name="T69" fmla="*/ 101 h 292"/>
                <a:gd name="T70" fmla="*/ 16 w 145"/>
                <a:gd name="T71" fmla="*/ 112 h 292"/>
                <a:gd name="T72" fmla="*/ 8 w 145"/>
                <a:gd name="T73" fmla="*/ 123 h 292"/>
                <a:gd name="T74" fmla="*/ 4 w 145"/>
                <a:gd name="T75" fmla="*/ 134 h 292"/>
                <a:gd name="T76" fmla="*/ 0 w 145"/>
                <a:gd name="T77" fmla="*/ 146 h 292"/>
                <a:gd name="T78" fmla="*/ 0 w 145"/>
                <a:gd name="T79" fmla="*/ 157 h 292"/>
                <a:gd name="T80" fmla="*/ 0 w 145"/>
                <a:gd name="T81" fmla="*/ 168 h 292"/>
                <a:gd name="T82" fmla="*/ 0 w 145"/>
                <a:gd name="T83" fmla="*/ 179 h 292"/>
                <a:gd name="T84" fmla="*/ 0 w 145"/>
                <a:gd name="T85" fmla="*/ 190 h 292"/>
                <a:gd name="T86" fmla="*/ 4 w 145"/>
                <a:gd name="T87" fmla="*/ 201 h 292"/>
                <a:gd name="T88" fmla="*/ 4 w 145"/>
                <a:gd name="T89" fmla="*/ 213 h 292"/>
                <a:gd name="T90" fmla="*/ 4 w 145"/>
                <a:gd name="T91" fmla="*/ 224 h 292"/>
                <a:gd name="T92" fmla="*/ 8 w 145"/>
                <a:gd name="T93" fmla="*/ 235 h 292"/>
                <a:gd name="T94" fmla="*/ 12 w 145"/>
                <a:gd name="T95" fmla="*/ 246 h 292"/>
                <a:gd name="T96" fmla="*/ 12 w 145"/>
                <a:gd name="T97" fmla="*/ 257 h 292"/>
                <a:gd name="T98" fmla="*/ 16 w 145"/>
                <a:gd name="T99" fmla="*/ 269 h 292"/>
                <a:gd name="T100" fmla="*/ 24 w 145"/>
                <a:gd name="T101" fmla="*/ 280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5"/>
                <a:gd name="T154" fmla="*/ 0 h 292"/>
                <a:gd name="T155" fmla="*/ 145 w 145"/>
                <a:gd name="T156" fmla="*/ 292 h 29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5" h="292">
                  <a:moveTo>
                    <a:pt x="24" y="291"/>
                  </a:moveTo>
                  <a:lnTo>
                    <a:pt x="24" y="285"/>
                  </a:lnTo>
                  <a:lnTo>
                    <a:pt x="24" y="280"/>
                  </a:lnTo>
                  <a:lnTo>
                    <a:pt x="28" y="274"/>
                  </a:lnTo>
                  <a:lnTo>
                    <a:pt x="36" y="266"/>
                  </a:lnTo>
                  <a:lnTo>
                    <a:pt x="44" y="263"/>
                  </a:lnTo>
                  <a:lnTo>
                    <a:pt x="52" y="257"/>
                  </a:lnTo>
                  <a:lnTo>
                    <a:pt x="60" y="249"/>
                  </a:lnTo>
                  <a:lnTo>
                    <a:pt x="68" y="243"/>
                  </a:lnTo>
                  <a:lnTo>
                    <a:pt x="72" y="238"/>
                  </a:lnTo>
                  <a:lnTo>
                    <a:pt x="80" y="235"/>
                  </a:lnTo>
                  <a:lnTo>
                    <a:pt x="84" y="229"/>
                  </a:lnTo>
                  <a:lnTo>
                    <a:pt x="88" y="224"/>
                  </a:lnTo>
                  <a:lnTo>
                    <a:pt x="96" y="221"/>
                  </a:lnTo>
                  <a:lnTo>
                    <a:pt x="104" y="215"/>
                  </a:lnTo>
                  <a:lnTo>
                    <a:pt x="108" y="210"/>
                  </a:lnTo>
                  <a:lnTo>
                    <a:pt x="116" y="207"/>
                  </a:lnTo>
                  <a:lnTo>
                    <a:pt x="120" y="201"/>
                  </a:lnTo>
                  <a:lnTo>
                    <a:pt x="124" y="196"/>
                  </a:lnTo>
                  <a:lnTo>
                    <a:pt x="128" y="190"/>
                  </a:lnTo>
                  <a:lnTo>
                    <a:pt x="132" y="185"/>
                  </a:lnTo>
                  <a:lnTo>
                    <a:pt x="132" y="179"/>
                  </a:lnTo>
                  <a:lnTo>
                    <a:pt x="136" y="173"/>
                  </a:lnTo>
                  <a:lnTo>
                    <a:pt x="140" y="168"/>
                  </a:lnTo>
                  <a:lnTo>
                    <a:pt x="140" y="162"/>
                  </a:lnTo>
                  <a:lnTo>
                    <a:pt x="144" y="157"/>
                  </a:lnTo>
                  <a:lnTo>
                    <a:pt x="144" y="151"/>
                  </a:lnTo>
                  <a:lnTo>
                    <a:pt x="140" y="146"/>
                  </a:lnTo>
                  <a:lnTo>
                    <a:pt x="136" y="140"/>
                  </a:lnTo>
                  <a:lnTo>
                    <a:pt x="136" y="134"/>
                  </a:lnTo>
                  <a:lnTo>
                    <a:pt x="132" y="126"/>
                  </a:lnTo>
                  <a:lnTo>
                    <a:pt x="128" y="120"/>
                  </a:lnTo>
                  <a:lnTo>
                    <a:pt x="128" y="115"/>
                  </a:lnTo>
                  <a:lnTo>
                    <a:pt x="124" y="109"/>
                  </a:lnTo>
                  <a:lnTo>
                    <a:pt x="124" y="101"/>
                  </a:lnTo>
                  <a:lnTo>
                    <a:pt x="120" y="92"/>
                  </a:lnTo>
                  <a:lnTo>
                    <a:pt x="116" y="87"/>
                  </a:lnTo>
                  <a:lnTo>
                    <a:pt x="116" y="78"/>
                  </a:lnTo>
                  <a:lnTo>
                    <a:pt x="112" y="73"/>
                  </a:lnTo>
                  <a:lnTo>
                    <a:pt x="108" y="67"/>
                  </a:lnTo>
                  <a:lnTo>
                    <a:pt x="104" y="62"/>
                  </a:lnTo>
                  <a:lnTo>
                    <a:pt x="104" y="56"/>
                  </a:lnTo>
                  <a:lnTo>
                    <a:pt x="100" y="50"/>
                  </a:lnTo>
                  <a:lnTo>
                    <a:pt x="100" y="45"/>
                  </a:lnTo>
                  <a:lnTo>
                    <a:pt x="96" y="39"/>
                  </a:lnTo>
                  <a:lnTo>
                    <a:pt x="96" y="34"/>
                  </a:lnTo>
                  <a:lnTo>
                    <a:pt x="92" y="28"/>
                  </a:lnTo>
                  <a:lnTo>
                    <a:pt x="92" y="22"/>
                  </a:lnTo>
                  <a:lnTo>
                    <a:pt x="88" y="17"/>
                  </a:lnTo>
                  <a:lnTo>
                    <a:pt x="84" y="11"/>
                  </a:lnTo>
                  <a:lnTo>
                    <a:pt x="80" y="6"/>
                  </a:lnTo>
                  <a:lnTo>
                    <a:pt x="80" y="0"/>
                  </a:lnTo>
                  <a:lnTo>
                    <a:pt x="76" y="6"/>
                  </a:lnTo>
                  <a:lnTo>
                    <a:pt x="76" y="11"/>
                  </a:lnTo>
                  <a:lnTo>
                    <a:pt x="76" y="17"/>
                  </a:lnTo>
                  <a:lnTo>
                    <a:pt x="76" y="22"/>
                  </a:lnTo>
                  <a:lnTo>
                    <a:pt x="76" y="28"/>
                  </a:lnTo>
                  <a:lnTo>
                    <a:pt x="76" y="34"/>
                  </a:lnTo>
                  <a:lnTo>
                    <a:pt x="76" y="39"/>
                  </a:lnTo>
                  <a:lnTo>
                    <a:pt x="72" y="45"/>
                  </a:lnTo>
                  <a:lnTo>
                    <a:pt x="68" y="50"/>
                  </a:lnTo>
                  <a:lnTo>
                    <a:pt x="64" y="56"/>
                  </a:lnTo>
                  <a:lnTo>
                    <a:pt x="60" y="62"/>
                  </a:lnTo>
                  <a:lnTo>
                    <a:pt x="56" y="67"/>
                  </a:lnTo>
                  <a:lnTo>
                    <a:pt x="52" y="73"/>
                  </a:lnTo>
                  <a:lnTo>
                    <a:pt x="44" y="78"/>
                  </a:lnTo>
                  <a:lnTo>
                    <a:pt x="40" y="84"/>
                  </a:lnTo>
                  <a:lnTo>
                    <a:pt x="32" y="90"/>
                  </a:lnTo>
                  <a:lnTo>
                    <a:pt x="28" y="95"/>
                  </a:lnTo>
                  <a:lnTo>
                    <a:pt x="24" y="101"/>
                  </a:lnTo>
                  <a:lnTo>
                    <a:pt x="20" y="106"/>
                  </a:lnTo>
                  <a:lnTo>
                    <a:pt x="16" y="112"/>
                  </a:lnTo>
                  <a:lnTo>
                    <a:pt x="12" y="118"/>
                  </a:lnTo>
                  <a:lnTo>
                    <a:pt x="8" y="123"/>
                  </a:lnTo>
                  <a:lnTo>
                    <a:pt x="4" y="129"/>
                  </a:lnTo>
                  <a:lnTo>
                    <a:pt x="4" y="134"/>
                  </a:lnTo>
                  <a:lnTo>
                    <a:pt x="0" y="140"/>
                  </a:lnTo>
                  <a:lnTo>
                    <a:pt x="0" y="146"/>
                  </a:lnTo>
                  <a:lnTo>
                    <a:pt x="0" y="151"/>
                  </a:lnTo>
                  <a:lnTo>
                    <a:pt x="0" y="157"/>
                  </a:lnTo>
                  <a:lnTo>
                    <a:pt x="0" y="162"/>
                  </a:lnTo>
                  <a:lnTo>
                    <a:pt x="0" y="168"/>
                  </a:lnTo>
                  <a:lnTo>
                    <a:pt x="0" y="173"/>
                  </a:lnTo>
                  <a:lnTo>
                    <a:pt x="0" y="179"/>
                  </a:lnTo>
                  <a:lnTo>
                    <a:pt x="0" y="185"/>
                  </a:lnTo>
                  <a:lnTo>
                    <a:pt x="0" y="190"/>
                  </a:lnTo>
                  <a:lnTo>
                    <a:pt x="0" y="196"/>
                  </a:lnTo>
                  <a:lnTo>
                    <a:pt x="4" y="201"/>
                  </a:lnTo>
                  <a:lnTo>
                    <a:pt x="4" y="207"/>
                  </a:lnTo>
                  <a:lnTo>
                    <a:pt x="4" y="213"/>
                  </a:lnTo>
                  <a:lnTo>
                    <a:pt x="4" y="218"/>
                  </a:lnTo>
                  <a:lnTo>
                    <a:pt x="4" y="224"/>
                  </a:lnTo>
                  <a:lnTo>
                    <a:pt x="4" y="229"/>
                  </a:lnTo>
                  <a:lnTo>
                    <a:pt x="8" y="235"/>
                  </a:lnTo>
                  <a:lnTo>
                    <a:pt x="8" y="241"/>
                  </a:lnTo>
                  <a:lnTo>
                    <a:pt x="12" y="246"/>
                  </a:lnTo>
                  <a:lnTo>
                    <a:pt x="12" y="252"/>
                  </a:lnTo>
                  <a:lnTo>
                    <a:pt x="12" y="257"/>
                  </a:lnTo>
                  <a:lnTo>
                    <a:pt x="12" y="263"/>
                  </a:lnTo>
                  <a:lnTo>
                    <a:pt x="16" y="269"/>
                  </a:lnTo>
                  <a:lnTo>
                    <a:pt x="20" y="274"/>
                  </a:lnTo>
                  <a:lnTo>
                    <a:pt x="24" y="280"/>
                  </a:lnTo>
                  <a:lnTo>
                    <a:pt x="24" y="285"/>
                  </a:lnTo>
                </a:path>
              </a:pathLst>
            </a:custGeom>
            <a:solidFill>
              <a:srgbClr val="FF5008"/>
            </a:solidFill>
            <a:ln w="25400" cap="rnd">
              <a:solidFill>
                <a:srgbClr val="FE9B03"/>
              </a:solidFill>
              <a:round/>
              <a:headEnd/>
              <a:tailEnd/>
            </a:ln>
          </p:spPr>
          <p:txBody>
            <a:bodyPr/>
            <a:lstStyle/>
            <a:p>
              <a:pPr algn="r" eaLnBrk="0" hangingPunct="0"/>
              <a:endParaRPr lang="en-US" sz="4400" b="1">
                <a:solidFill>
                  <a:srgbClr val="0000FF"/>
                </a:solidFill>
                <a:latin typeface="+mj-lt"/>
              </a:endParaRPr>
            </a:p>
          </p:txBody>
        </p:sp>
        <p:sp>
          <p:nvSpPr>
            <p:cNvPr id="59" name="Freeform 262">
              <a:extLst>
                <a:ext uri="{FF2B5EF4-FFF2-40B4-BE49-F238E27FC236}">
                  <a16:creationId xmlns:a16="http://schemas.microsoft.com/office/drawing/2014/main" id="{360710F2-122E-8B4D-4EB2-F8F760D93085}"/>
                </a:ext>
              </a:extLst>
            </p:cNvPr>
            <p:cNvSpPr>
              <a:spLocks/>
            </p:cNvSpPr>
            <p:nvPr/>
          </p:nvSpPr>
          <p:spPr bwMode="auto">
            <a:xfrm>
              <a:off x="2201" y="1586"/>
              <a:ext cx="232" cy="313"/>
            </a:xfrm>
            <a:custGeom>
              <a:avLst/>
              <a:gdLst>
                <a:gd name="T0" fmla="*/ 94 w 232"/>
                <a:gd name="T1" fmla="*/ 306 h 313"/>
                <a:gd name="T2" fmla="*/ 98 w 232"/>
                <a:gd name="T3" fmla="*/ 294 h 313"/>
                <a:gd name="T4" fmla="*/ 117 w 232"/>
                <a:gd name="T5" fmla="*/ 282 h 313"/>
                <a:gd name="T6" fmla="*/ 135 w 232"/>
                <a:gd name="T7" fmla="*/ 267 h 313"/>
                <a:gd name="T8" fmla="*/ 149 w 232"/>
                <a:gd name="T9" fmla="*/ 255 h 313"/>
                <a:gd name="T10" fmla="*/ 162 w 232"/>
                <a:gd name="T11" fmla="*/ 246 h 313"/>
                <a:gd name="T12" fmla="*/ 177 w 232"/>
                <a:gd name="T13" fmla="*/ 237 h 313"/>
                <a:gd name="T14" fmla="*/ 190 w 232"/>
                <a:gd name="T15" fmla="*/ 225 h 313"/>
                <a:gd name="T16" fmla="*/ 203 w 232"/>
                <a:gd name="T17" fmla="*/ 216 h 313"/>
                <a:gd name="T18" fmla="*/ 213 w 232"/>
                <a:gd name="T19" fmla="*/ 204 h 313"/>
                <a:gd name="T20" fmla="*/ 218 w 232"/>
                <a:gd name="T21" fmla="*/ 192 h 313"/>
                <a:gd name="T22" fmla="*/ 226 w 232"/>
                <a:gd name="T23" fmla="*/ 180 h 313"/>
                <a:gd name="T24" fmla="*/ 231 w 232"/>
                <a:gd name="T25" fmla="*/ 168 h 313"/>
                <a:gd name="T26" fmla="*/ 226 w 232"/>
                <a:gd name="T27" fmla="*/ 156 h 313"/>
                <a:gd name="T28" fmla="*/ 221 w 232"/>
                <a:gd name="T29" fmla="*/ 144 h 313"/>
                <a:gd name="T30" fmla="*/ 213 w 232"/>
                <a:gd name="T31" fmla="*/ 129 h 313"/>
                <a:gd name="T32" fmla="*/ 208 w 232"/>
                <a:gd name="T33" fmla="*/ 118 h 313"/>
                <a:gd name="T34" fmla="*/ 203 w 232"/>
                <a:gd name="T35" fmla="*/ 99 h 313"/>
                <a:gd name="T36" fmla="*/ 200 w 232"/>
                <a:gd name="T37" fmla="*/ 84 h 313"/>
                <a:gd name="T38" fmla="*/ 190 w 232"/>
                <a:gd name="T39" fmla="*/ 72 h 313"/>
                <a:gd name="T40" fmla="*/ 185 w 232"/>
                <a:gd name="T41" fmla="*/ 60 h 313"/>
                <a:gd name="T42" fmla="*/ 180 w 232"/>
                <a:gd name="T43" fmla="*/ 48 h 313"/>
                <a:gd name="T44" fmla="*/ 181 w 232"/>
                <a:gd name="T45" fmla="*/ 100 h 313"/>
                <a:gd name="T46" fmla="*/ 172 w 232"/>
                <a:gd name="T47" fmla="*/ 24 h 313"/>
                <a:gd name="T48" fmla="*/ 162 w 232"/>
                <a:gd name="T49" fmla="*/ 12 h 313"/>
                <a:gd name="T50" fmla="*/ 158 w 232"/>
                <a:gd name="T51" fmla="*/ 0 h 313"/>
                <a:gd name="T52" fmla="*/ 154 w 232"/>
                <a:gd name="T53" fmla="*/ 12 h 313"/>
                <a:gd name="T54" fmla="*/ 154 w 232"/>
                <a:gd name="T55" fmla="*/ 24 h 313"/>
                <a:gd name="T56" fmla="*/ 154 w 232"/>
                <a:gd name="T57" fmla="*/ 36 h 313"/>
                <a:gd name="T58" fmla="*/ 149 w 232"/>
                <a:gd name="T59" fmla="*/ 48 h 313"/>
                <a:gd name="T60" fmla="*/ 139 w 232"/>
                <a:gd name="T61" fmla="*/ 60 h 313"/>
                <a:gd name="T62" fmla="*/ 131 w 232"/>
                <a:gd name="T63" fmla="*/ 72 h 313"/>
                <a:gd name="T64" fmla="*/ 117 w 232"/>
                <a:gd name="T65" fmla="*/ 84 h 313"/>
                <a:gd name="T66" fmla="*/ 103 w 232"/>
                <a:gd name="T67" fmla="*/ 96 h 313"/>
                <a:gd name="T68" fmla="*/ 94 w 232"/>
                <a:gd name="T69" fmla="*/ 108 h 313"/>
                <a:gd name="T70" fmla="*/ 85 w 232"/>
                <a:gd name="T71" fmla="*/ 120 h 313"/>
                <a:gd name="T72" fmla="*/ 76 w 232"/>
                <a:gd name="T73" fmla="*/ 132 h 313"/>
                <a:gd name="T74" fmla="*/ 71 w 232"/>
                <a:gd name="T75" fmla="*/ 144 h 313"/>
                <a:gd name="T76" fmla="*/ 67 w 232"/>
                <a:gd name="T77" fmla="*/ 156 h 313"/>
                <a:gd name="T78" fmla="*/ 67 w 232"/>
                <a:gd name="T79" fmla="*/ 168 h 313"/>
                <a:gd name="T80" fmla="*/ 67 w 232"/>
                <a:gd name="T81" fmla="*/ 180 h 313"/>
                <a:gd name="T82" fmla="*/ 67 w 232"/>
                <a:gd name="T83" fmla="*/ 192 h 313"/>
                <a:gd name="T84" fmla="*/ 67 w 232"/>
                <a:gd name="T85" fmla="*/ 204 h 313"/>
                <a:gd name="T86" fmla="*/ 71 w 232"/>
                <a:gd name="T87" fmla="*/ 216 h 313"/>
                <a:gd name="T88" fmla="*/ 71 w 232"/>
                <a:gd name="T89" fmla="*/ 228 h 313"/>
                <a:gd name="T90" fmla="*/ 71 w 232"/>
                <a:gd name="T91" fmla="*/ 240 h 313"/>
                <a:gd name="T92" fmla="*/ 76 w 232"/>
                <a:gd name="T93" fmla="*/ 252 h 313"/>
                <a:gd name="T94" fmla="*/ 80 w 232"/>
                <a:gd name="T95" fmla="*/ 264 h 313"/>
                <a:gd name="T96" fmla="*/ 80 w 232"/>
                <a:gd name="T97" fmla="*/ 276 h 313"/>
                <a:gd name="T98" fmla="*/ 85 w 232"/>
                <a:gd name="T99" fmla="*/ 288 h 313"/>
                <a:gd name="T100" fmla="*/ 94 w 232"/>
                <a:gd name="T101" fmla="*/ 300 h 31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32"/>
                <a:gd name="T154" fmla="*/ 0 h 313"/>
                <a:gd name="T155" fmla="*/ 232 w 232"/>
                <a:gd name="T156" fmla="*/ 313 h 31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32" h="313">
                  <a:moveTo>
                    <a:pt x="94" y="312"/>
                  </a:moveTo>
                  <a:lnTo>
                    <a:pt x="94" y="306"/>
                  </a:lnTo>
                  <a:lnTo>
                    <a:pt x="94" y="300"/>
                  </a:lnTo>
                  <a:lnTo>
                    <a:pt x="98" y="294"/>
                  </a:lnTo>
                  <a:lnTo>
                    <a:pt x="108" y="285"/>
                  </a:lnTo>
                  <a:lnTo>
                    <a:pt x="117" y="282"/>
                  </a:lnTo>
                  <a:lnTo>
                    <a:pt x="0" y="276"/>
                  </a:lnTo>
                  <a:lnTo>
                    <a:pt x="135" y="267"/>
                  </a:lnTo>
                  <a:lnTo>
                    <a:pt x="144" y="261"/>
                  </a:lnTo>
                  <a:lnTo>
                    <a:pt x="149" y="255"/>
                  </a:lnTo>
                  <a:lnTo>
                    <a:pt x="158" y="252"/>
                  </a:lnTo>
                  <a:lnTo>
                    <a:pt x="162" y="246"/>
                  </a:lnTo>
                  <a:lnTo>
                    <a:pt x="167" y="240"/>
                  </a:lnTo>
                  <a:lnTo>
                    <a:pt x="177" y="237"/>
                  </a:lnTo>
                  <a:lnTo>
                    <a:pt x="185" y="231"/>
                  </a:lnTo>
                  <a:lnTo>
                    <a:pt x="190" y="225"/>
                  </a:lnTo>
                  <a:lnTo>
                    <a:pt x="200" y="222"/>
                  </a:lnTo>
                  <a:lnTo>
                    <a:pt x="203" y="216"/>
                  </a:lnTo>
                  <a:lnTo>
                    <a:pt x="208" y="210"/>
                  </a:lnTo>
                  <a:lnTo>
                    <a:pt x="213" y="204"/>
                  </a:lnTo>
                  <a:lnTo>
                    <a:pt x="218" y="198"/>
                  </a:lnTo>
                  <a:lnTo>
                    <a:pt x="218" y="192"/>
                  </a:lnTo>
                  <a:lnTo>
                    <a:pt x="221" y="186"/>
                  </a:lnTo>
                  <a:lnTo>
                    <a:pt x="226" y="180"/>
                  </a:lnTo>
                  <a:lnTo>
                    <a:pt x="226" y="174"/>
                  </a:lnTo>
                  <a:lnTo>
                    <a:pt x="231" y="168"/>
                  </a:lnTo>
                  <a:lnTo>
                    <a:pt x="231" y="162"/>
                  </a:lnTo>
                  <a:lnTo>
                    <a:pt x="226" y="156"/>
                  </a:lnTo>
                  <a:lnTo>
                    <a:pt x="221" y="150"/>
                  </a:lnTo>
                  <a:lnTo>
                    <a:pt x="221" y="144"/>
                  </a:lnTo>
                  <a:lnTo>
                    <a:pt x="218" y="135"/>
                  </a:lnTo>
                  <a:lnTo>
                    <a:pt x="213" y="129"/>
                  </a:lnTo>
                  <a:lnTo>
                    <a:pt x="213" y="123"/>
                  </a:lnTo>
                  <a:lnTo>
                    <a:pt x="208" y="118"/>
                  </a:lnTo>
                  <a:lnTo>
                    <a:pt x="208" y="108"/>
                  </a:lnTo>
                  <a:lnTo>
                    <a:pt x="203" y="99"/>
                  </a:lnTo>
                  <a:lnTo>
                    <a:pt x="200" y="93"/>
                  </a:lnTo>
                  <a:lnTo>
                    <a:pt x="200" y="84"/>
                  </a:lnTo>
                  <a:lnTo>
                    <a:pt x="195" y="78"/>
                  </a:lnTo>
                  <a:lnTo>
                    <a:pt x="190" y="72"/>
                  </a:lnTo>
                  <a:lnTo>
                    <a:pt x="185" y="66"/>
                  </a:lnTo>
                  <a:lnTo>
                    <a:pt x="185" y="60"/>
                  </a:lnTo>
                  <a:lnTo>
                    <a:pt x="180" y="54"/>
                  </a:lnTo>
                  <a:lnTo>
                    <a:pt x="180" y="48"/>
                  </a:lnTo>
                  <a:lnTo>
                    <a:pt x="177" y="42"/>
                  </a:lnTo>
                  <a:lnTo>
                    <a:pt x="181" y="100"/>
                  </a:lnTo>
                  <a:lnTo>
                    <a:pt x="172" y="30"/>
                  </a:lnTo>
                  <a:lnTo>
                    <a:pt x="172" y="24"/>
                  </a:lnTo>
                  <a:lnTo>
                    <a:pt x="167" y="18"/>
                  </a:lnTo>
                  <a:lnTo>
                    <a:pt x="162" y="12"/>
                  </a:lnTo>
                  <a:lnTo>
                    <a:pt x="158" y="6"/>
                  </a:lnTo>
                  <a:lnTo>
                    <a:pt x="158" y="0"/>
                  </a:lnTo>
                  <a:lnTo>
                    <a:pt x="100" y="122"/>
                  </a:lnTo>
                  <a:lnTo>
                    <a:pt x="154" y="12"/>
                  </a:lnTo>
                  <a:lnTo>
                    <a:pt x="154" y="18"/>
                  </a:lnTo>
                  <a:lnTo>
                    <a:pt x="154" y="24"/>
                  </a:lnTo>
                  <a:lnTo>
                    <a:pt x="154" y="30"/>
                  </a:lnTo>
                  <a:lnTo>
                    <a:pt x="154" y="36"/>
                  </a:lnTo>
                  <a:lnTo>
                    <a:pt x="154" y="42"/>
                  </a:lnTo>
                  <a:lnTo>
                    <a:pt x="149" y="48"/>
                  </a:lnTo>
                  <a:lnTo>
                    <a:pt x="144" y="54"/>
                  </a:lnTo>
                  <a:lnTo>
                    <a:pt x="139" y="60"/>
                  </a:lnTo>
                  <a:lnTo>
                    <a:pt x="135" y="66"/>
                  </a:lnTo>
                  <a:lnTo>
                    <a:pt x="131" y="72"/>
                  </a:lnTo>
                  <a:lnTo>
                    <a:pt x="126" y="78"/>
                  </a:lnTo>
                  <a:lnTo>
                    <a:pt x="117" y="84"/>
                  </a:lnTo>
                  <a:lnTo>
                    <a:pt x="112" y="90"/>
                  </a:lnTo>
                  <a:lnTo>
                    <a:pt x="103" y="96"/>
                  </a:lnTo>
                  <a:lnTo>
                    <a:pt x="98" y="102"/>
                  </a:lnTo>
                  <a:lnTo>
                    <a:pt x="94" y="108"/>
                  </a:lnTo>
                  <a:lnTo>
                    <a:pt x="89" y="114"/>
                  </a:lnTo>
                  <a:lnTo>
                    <a:pt x="85" y="120"/>
                  </a:lnTo>
                  <a:lnTo>
                    <a:pt x="80" y="126"/>
                  </a:lnTo>
                  <a:lnTo>
                    <a:pt x="76" y="132"/>
                  </a:lnTo>
                  <a:lnTo>
                    <a:pt x="71" y="138"/>
                  </a:lnTo>
                  <a:lnTo>
                    <a:pt x="71" y="144"/>
                  </a:lnTo>
                  <a:lnTo>
                    <a:pt x="67" y="150"/>
                  </a:lnTo>
                  <a:lnTo>
                    <a:pt x="67" y="156"/>
                  </a:lnTo>
                  <a:lnTo>
                    <a:pt x="67" y="162"/>
                  </a:lnTo>
                  <a:lnTo>
                    <a:pt x="67" y="168"/>
                  </a:lnTo>
                  <a:lnTo>
                    <a:pt x="67" y="174"/>
                  </a:lnTo>
                  <a:lnTo>
                    <a:pt x="67" y="180"/>
                  </a:lnTo>
                  <a:lnTo>
                    <a:pt x="67" y="186"/>
                  </a:lnTo>
                  <a:lnTo>
                    <a:pt x="67" y="192"/>
                  </a:lnTo>
                  <a:lnTo>
                    <a:pt x="67" y="198"/>
                  </a:lnTo>
                  <a:lnTo>
                    <a:pt x="67" y="204"/>
                  </a:lnTo>
                  <a:lnTo>
                    <a:pt x="67" y="210"/>
                  </a:lnTo>
                  <a:lnTo>
                    <a:pt x="71" y="216"/>
                  </a:lnTo>
                  <a:lnTo>
                    <a:pt x="71" y="222"/>
                  </a:lnTo>
                  <a:lnTo>
                    <a:pt x="71" y="228"/>
                  </a:lnTo>
                  <a:lnTo>
                    <a:pt x="71" y="234"/>
                  </a:lnTo>
                  <a:lnTo>
                    <a:pt x="71" y="240"/>
                  </a:lnTo>
                  <a:lnTo>
                    <a:pt x="71" y="246"/>
                  </a:lnTo>
                  <a:lnTo>
                    <a:pt x="76" y="252"/>
                  </a:lnTo>
                  <a:lnTo>
                    <a:pt x="76" y="258"/>
                  </a:lnTo>
                  <a:lnTo>
                    <a:pt x="80" y="264"/>
                  </a:lnTo>
                  <a:lnTo>
                    <a:pt x="80" y="270"/>
                  </a:lnTo>
                  <a:lnTo>
                    <a:pt x="80" y="276"/>
                  </a:lnTo>
                  <a:lnTo>
                    <a:pt x="80" y="282"/>
                  </a:lnTo>
                  <a:lnTo>
                    <a:pt x="85" y="288"/>
                  </a:lnTo>
                  <a:lnTo>
                    <a:pt x="89" y="294"/>
                  </a:lnTo>
                  <a:lnTo>
                    <a:pt x="94" y="300"/>
                  </a:lnTo>
                  <a:lnTo>
                    <a:pt x="94" y="306"/>
                  </a:lnTo>
                </a:path>
              </a:pathLst>
            </a:custGeom>
            <a:solidFill>
              <a:srgbClr val="FF6600"/>
            </a:solidFill>
            <a:ln w="25400" cap="rnd">
              <a:solidFill>
                <a:srgbClr val="FAFD00"/>
              </a:solidFill>
              <a:round/>
              <a:headEnd/>
              <a:tailEnd/>
            </a:ln>
          </p:spPr>
          <p:txBody>
            <a:bodyPr/>
            <a:lstStyle/>
            <a:p>
              <a:pPr algn="r" eaLnBrk="0" hangingPunct="0"/>
              <a:endParaRPr lang="en-US" sz="4400" b="1">
                <a:solidFill>
                  <a:srgbClr val="0000FF"/>
                </a:solidFill>
                <a:latin typeface="+mj-lt"/>
              </a:endParaRPr>
            </a:p>
          </p:txBody>
        </p:sp>
        <p:sp>
          <p:nvSpPr>
            <p:cNvPr id="60" name="Freeform 263">
              <a:extLst>
                <a:ext uri="{FF2B5EF4-FFF2-40B4-BE49-F238E27FC236}">
                  <a16:creationId xmlns:a16="http://schemas.microsoft.com/office/drawing/2014/main" id="{1EE39A40-5714-9DB6-EB8C-20B6AE58E8EF}"/>
                </a:ext>
              </a:extLst>
            </p:cNvPr>
            <p:cNvSpPr>
              <a:spLocks/>
            </p:cNvSpPr>
            <p:nvPr/>
          </p:nvSpPr>
          <p:spPr bwMode="auto">
            <a:xfrm>
              <a:off x="2280" y="1681"/>
              <a:ext cx="189" cy="291"/>
            </a:xfrm>
            <a:custGeom>
              <a:avLst/>
              <a:gdLst>
                <a:gd name="T0" fmla="*/ 31 w 189"/>
                <a:gd name="T1" fmla="*/ 284 h 291"/>
                <a:gd name="T2" fmla="*/ 37 w 189"/>
                <a:gd name="T3" fmla="*/ 273 h 291"/>
                <a:gd name="T4" fmla="*/ 57 w 189"/>
                <a:gd name="T5" fmla="*/ 262 h 291"/>
                <a:gd name="T6" fmla="*/ 78 w 189"/>
                <a:gd name="T7" fmla="*/ 248 h 291"/>
                <a:gd name="T8" fmla="*/ 94 w 189"/>
                <a:gd name="T9" fmla="*/ 237 h 291"/>
                <a:gd name="T10" fmla="*/ 110 w 189"/>
                <a:gd name="T11" fmla="*/ 229 h 291"/>
                <a:gd name="T12" fmla="*/ 125 w 189"/>
                <a:gd name="T13" fmla="*/ 220 h 291"/>
                <a:gd name="T14" fmla="*/ 141 w 189"/>
                <a:gd name="T15" fmla="*/ 209 h 291"/>
                <a:gd name="T16" fmla="*/ 157 w 189"/>
                <a:gd name="T17" fmla="*/ 201 h 291"/>
                <a:gd name="T18" fmla="*/ 167 w 189"/>
                <a:gd name="T19" fmla="*/ 190 h 291"/>
                <a:gd name="T20" fmla="*/ 172 w 189"/>
                <a:gd name="T21" fmla="*/ 178 h 291"/>
                <a:gd name="T22" fmla="*/ 183 w 189"/>
                <a:gd name="T23" fmla="*/ 167 h 291"/>
                <a:gd name="T24" fmla="*/ 188 w 189"/>
                <a:gd name="T25" fmla="*/ 156 h 291"/>
                <a:gd name="T26" fmla="*/ 183 w 189"/>
                <a:gd name="T27" fmla="*/ 145 h 291"/>
                <a:gd name="T28" fmla="*/ 178 w 189"/>
                <a:gd name="T29" fmla="*/ 134 h 291"/>
                <a:gd name="T30" fmla="*/ 167 w 189"/>
                <a:gd name="T31" fmla="*/ 120 h 291"/>
                <a:gd name="T32" fmla="*/ 162 w 189"/>
                <a:gd name="T33" fmla="*/ 109 h 291"/>
                <a:gd name="T34" fmla="*/ 157 w 189"/>
                <a:gd name="T35" fmla="*/ 92 h 291"/>
                <a:gd name="T36" fmla="*/ 151 w 189"/>
                <a:gd name="T37" fmla="*/ 78 h 291"/>
                <a:gd name="T38" fmla="*/ 141 w 189"/>
                <a:gd name="T39" fmla="*/ 67 h 291"/>
                <a:gd name="T40" fmla="*/ 136 w 189"/>
                <a:gd name="T41" fmla="*/ 56 h 291"/>
                <a:gd name="T42" fmla="*/ 131 w 189"/>
                <a:gd name="T43" fmla="*/ 45 h 291"/>
                <a:gd name="T44" fmla="*/ 125 w 189"/>
                <a:gd name="T45" fmla="*/ 33 h 291"/>
                <a:gd name="T46" fmla="*/ 120 w 189"/>
                <a:gd name="T47" fmla="*/ 22 h 291"/>
                <a:gd name="T48" fmla="*/ 110 w 189"/>
                <a:gd name="T49" fmla="*/ 11 h 291"/>
                <a:gd name="T50" fmla="*/ 104 w 189"/>
                <a:gd name="T51" fmla="*/ 0 h 291"/>
                <a:gd name="T52" fmla="*/ 99 w 189"/>
                <a:gd name="T53" fmla="*/ 11 h 291"/>
                <a:gd name="T54" fmla="*/ 99 w 189"/>
                <a:gd name="T55" fmla="*/ 22 h 291"/>
                <a:gd name="T56" fmla="*/ 99 w 189"/>
                <a:gd name="T57" fmla="*/ 33 h 291"/>
                <a:gd name="T58" fmla="*/ 94 w 189"/>
                <a:gd name="T59" fmla="*/ 45 h 291"/>
                <a:gd name="T60" fmla="*/ 84 w 189"/>
                <a:gd name="T61" fmla="*/ 56 h 291"/>
                <a:gd name="T62" fmla="*/ 73 w 189"/>
                <a:gd name="T63" fmla="*/ 67 h 291"/>
                <a:gd name="T64" fmla="*/ 57 w 189"/>
                <a:gd name="T65" fmla="*/ 78 h 291"/>
                <a:gd name="T66" fmla="*/ 42 w 189"/>
                <a:gd name="T67" fmla="*/ 89 h 291"/>
                <a:gd name="T68" fmla="*/ 31 w 189"/>
                <a:gd name="T69" fmla="*/ 100 h 291"/>
                <a:gd name="T70" fmla="*/ 21 w 189"/>
                <a:gd name="T71" fmla="*/ 112 h 291"/>
                <a:gd name="T72" fmla="*/ 10 w 189"/>
                <a:gd name="T73" fmla="*/ 123 h 291"/>
                <a:gd name="T74" fmla="*/ 5 w 189"/>
                <a:gd name="T75" fmla="*/ 134 h 291"/>
                <a:gd name="T76" fmla="*/ 0 w 189"/>
                <a:gd name="T77" fmla="*/ 145 h 291"/>
                <a:gd name="T78" fmla="*/ 0 w 189"/>
                <a:gd name="T79" fmla="*/ 156 h 291"/>
                <a:gd name="T80" fmla="*/ 0 w 189"/>
                <a:gd name="T81" fmla="*/ 167 h 291"/>
                <a:gd name="T82" fmla="*/ 0 w 189"/>
                <a:gd name="T83" fmla="*/ 178 h 291"/>
                <a:gd name="T84" fmla="*/ 0 w 189"/>
                <a:gd name="T85" fmla="*/ 190 h 291"/>
                <a:gd name="T86" fmla="*/ 5 w 189"/>
                <a:gd name="T87" fmla="*/ 201 h 291"/>
                <a:gd name="T88" fmla="*/ 5 w 189"/>
                <a:gd name="T89" fmla="*/ 212 h 291"/>
                <a:gd name="T90" fmla="*/ 5 w 189"/>
                <a:gd name="T91" fmla="*/ 223 h 291"/>
                <a:gd name="T92" fmla="*/ 10 w 189"/>
                <a:gd name="T93" fmla="*/ 234 h 291"/>
                <a:gd name="T94" fmla="*/ 16 w 189"/>
                <a:gd name="T95" fmla="*/ 245 h 291"/>
                <a:gd name="T96" fmla="*/ 16 w 189"/>
                <a:gd name="T97" fmla="*/ 257 h 291"/>
                <a:gd name="T98" fmla="*/ 21 w 189"/>
                <a:gd name="T99" fmla="*/ 268 h 291"/>
                <a:gd name="T100" fmla="*/ 31 w 189"/>
                <a:gd name="T101" fmla="*/ 279 h 29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9"/>
                <a:gd name="T154" fmla="*/ 0 h 291"/>
                <a:gd name="T155" fmla="*/ 189 w 189"/>
                <a:gd name="T156" fmla="*/ 291 h 29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9" h="291">
                  <a:moveTo>
                    <a:pt x="31" y="290"/>
                  </a:moveTo>
                  <a:lnTo>
                    <a:pt x="31" y="284"/>
                  </a:lnTo>
                  <a:lnTo>
                    <a:pt x="31" y="279"/>
                  </a:lnTo>
                  <a:lnTo>
                    <a:pt x="37" y="273"/>
                  </a:lnTo>
                  <a:lnTo>
                    <a:pt x="47" y="265"/>
                  </a:lnTo>
                  <a:lnTo>
                    <a:pt x="57" y="262"/>
                  </a:lnTo>
                  <a:lnTo>
                    <a:pt x="68" y="257"/>
                  </a:lnTo>
                  <a:lnTo>
                    <a:pt x="78" y="248"/>
                  </a:lnTo>
                  <a:lnTo>
                    <a:pt x="89" y="243"/>
                  </a:lnTo>
                  <a:lnTo>
                    <a:pt x="94" y="237"/>
                  </a:lnTo>
                  <a:lnTo>
                    <a:pt x="104" y="234"/>
                  </a:lnTo>
                  <a:lnTo>
                    <a:pt x="110" y="229"/>
                  </a:lnTo>
                  <a:lnTo>
                    <a:pt x="115" y="223"/>
                  </a:lnTo>
                  <a:lnTo>
                    <a:pt x="125" y="220"/>
                  </a:lnTo>
                  <a:lnTo>
                    <a:pt x="136" y="215"/>
                  </a:lnTo>
                  <a:lnTo>
                    <a:pt x="141" y="209"/>
                  </a:lnTo>
                  <a:lnTo>
                    <a:pt x="151" y="206"/>
                  </a:lnTo>
                  <a:lnTo>
                    <a:pt x="157" y="201"/>
                  </a:lnTo>
                  <a:lnTo>
                    <a:pt x="162" y="195"/>
                  </a:lnTo>
                  <a:lnTo>
                    <a:pt x="167" y="190"/>
                  </a:lnTo>
                  <a:lnTo>
                    <a:pt x="172" y="184"/>
                  </a:lnTo>
                  <a:lnTo>
                    <a:pt x="172" y="178"/>
                  </a:lnTo>
                  <a:lnTo>
                    <a:pt x="178" y="173"/>
                  </a:lnTo>
                  <a:lnTo>
                    <a:pt x="183" y="167"/>
                  </a:lnTo>
                  <a:lnTo>
                    <a:pt x="183" y="162"/>
                  </a:lnTo>
                  <a:lnTo>
                    <a:pt x="188" y="156"/>
                  </a:lnTo>
                  <a:lnTo>
                    <a:pt x="188" y="151"/>
                  </a:lnTo>
                  <a:lnTo>
                    <a:pt x="183" y="145"/>
                  </a:lnTo>
                  <a:lnTo>
                    <a:pt x="178" y="139"/>
                  </a:lnTo>
                  <a:lnTo>
                    <a:pt x="178" y="134"/>
                  </a:lnTo>
                  <a:lnTo>
                    <a:pt x="172" y="125"/>
                  </a:lnTo>
                  <a:lnTo>
                    <a:pt x="167" y="120"/>
                  </a:lnTo>
                  <a:lnTo>
                    <a:pt x="167" y="114"/>
                  </a:lnTo>
                  <a:lnTo>
                    <a:pt x="162" y="109"/>
                  </a:lnTo>
                  <a:lnTo>
                    <a:pt x="162" y="100"/>
                  </a:lnTo>
                  <a:lnTo>
                    <a:pt x="157" y="92"/>
                  </a:lnTo>
                  <a:lnTo>
                    <a:pt x="151" y="86"/>
                  </a:lnTo>
                  <a:lnTo>
                    <a:pt x="151" y="78"/>
                  </a:lnTo>
                  <a:lnTo>
                    <a:pt x="146" y="73"/>
                  </a:lnTo>
                  <a:lnTo>
                    <a:pt x="141" y="67"/>
                  </a:lnTo>
                  <a:lnTo>
                    <a:pt x="136" y="61"/>
                  </a:lnTo>
                  <a:lnTo>
                    <a:pt x="136" y="56"/>
                  </a:lnTo>
                  <a:lnTo>
                    <a:pt x="131" y="50"/>
                  </a:lnTo>
                  <a:lnTo>
                    <a:pt x="131" y="45"/>
                  </a:lnTo>
                  <a:lnTo>
                    <a:pt x="125" y="39"/>
                  </a:lnTo>
                  <a:lnTo>
                    <a:pt x="125" y="33"/>
                  </a:lnTo>
                  <a:lnTo>
                    <a:pt x="120" y="28"/>
                  </a:lnTo>
                  <a:lnTo>
                    <a:pt x="120" y="22"/>
                  </a:lnTo>
                  <a:lnTo>
                    <a:pt x="115" y="17"/>
                  </a:lnTo>
                  <a:lnTo>
                    <a:pt x="110" y="11"/>
                  </a:lnTo>
                  <a:lnTo>
                    <a:pt x="104" y="6"/>
                  </a:lnTo>
                  <a:lnTo>
                    <a:pt x="104" y="0"/>
                  </a:lnTo>
                  <a:lnTo>
                    <a:pt x="99" y="6"/>
                  </a:lnTo>
                  <a:lnTo>
                    <a:pt x="99" y="11"/>
                  </a:lnTo>
                  <a:lnTo>
                    <a:pt x="99" y="17"/>
                  </a:lnTo>
                  <a:lnTo>
                    <a:pt x="99" y="22"/>
                  </a:lnTo>
                  <a:lnTo>
                    <a:pt x="99" y="28"/>
                  </a:lnTo>
                  <a:lnTo>
                    <a:pt x="99" y="33"/>
                  </a:lnTo>
                  <a:lnTo>
                    <a:pt x="99" y="39"/>
                  </a:lnTo>
                  <a:lnTo>
                    <a:pt x="94" y="45"/>
                  </a:lnTo>
                  <a:lnTo>
                    <a:pt x="89" y="50"/>
                  </a:lnTo>
                  <a:lnTo>
                    <a:pt x="84" y="56"/>
                  </a:lnTo>
                  <a:lnTo>
                    <a:pt x="78" y="61"/>
                  </a:lnTo>
                  <a:lnTo>
                    <a:pt x="73" y="67"/>
                  </a:lnTo>
                  <a:lnTo>
                    <a:pt x="68" y="73"/>
                  </a:lnTo>
                  <a:lnTo>
                    <a:pt x="57" y="78"/>
                  </a:lnTo>
                  <a:lnTo>
                    <a:pt x="52" y="84"/>
                  </a:lnTo>
                  <a:lnTo>
                    <a:pt x="42" y="89"/>
                  </a:lnTo>
                  <a:lnTo>
                    <a:pt x="37" y="95"/>
                  </a:lnTo>
                  <a:lnTo>
                    <a:pt x="31" y="100"/>
                  </a:lnTo>
                  <a:lnTo>
                    <a:pt x="26" y="106"/>
                  </a:lnTo>
                  <a:lnTo>
                    <a:pt x="21" y="112"/>
                  </a:lnTo>
                  <a:lnTo>
                    <a:pt x="16" y="117"/>
                  </a:lnTo>
                  <a:lnTo>
                    <a:pt x="10" y="123"/>
                  </a:lnTo>
                  <a:lnTo>
                    <a:pt x="5" y="128"/>
                  </a:lnTo>
                  <a:lnTo>
                    <a:pt x="5" y="134"/>
                  </a:lnTo>
                  <a:lnTo>
                    <a:pt x="0" y="139"/>
                  </a:lnTo>
                  <a:lnTo>
                    <a:pt x="0" y="145"/>
                  </a:lnTo>
                  <a:lnTo>
                    <a:pt x="0" y="151"/>
                  </a:lnTo>
                  <a:lnTo>
                    <a:pt x="0" y="156"/>
                  </a:lnTo>
                  <a:lnTo>
                    <a:pt x="0" y="162"/>
                  </a:lnTo>
                  <a:lnTo>
                    <a:pt x="0" y="167"/>
                  </a:lnTo>
                  <a:lnTo>
                    <a:pt x="0" y="173"/>
                  </a:lnTo>
                  <a:lnTo>
                    <a:pt x="0" y="178"/>
                  </a:lnTo>
                  <a:lnTo>
                    <a:pt x="0" y="184"/>
                  </a:lnTo>
                  <a:lnTo>
                    <a:pt x="0" y="190"/>
                  </a:lnTo>
                  <a:lnTo>
                    <a:pt x="0" y="195"/>
                  </a:lnTo>
                  <a:lnTo>
                    <a:pt x="5" y="201"/>
                  </a:lnTo>
                  <a:lnTo>
                    <a:pt x="5" y="206"/>
                  </a:lnTo>
                  <a:lnTo>
                    <a:pt x="5" y="212"/>
                  </a:lnTo>
                  <a:lnTo>
                    <a:pt x="5" y="218"/>
                  </a:lnTo>
                  <a:lnTo>
                    <a:pt x="5" y="223"/>
                  </a:lnTo>
                  <a:lnTo>
                    <a:pt x="5" y="229"/>
                  </a:lnTo>
                  <a:lnTo>
                    <a:pt x="10" y="234"/>
                  </a:lnTo>
                  <a:lnTo>
                    <a:pt x="10" y="240"/>
                  </a:lnTo>
                  <a:lnTo>
                    <a:pt x="16" y="245"/>
                  </a:lnTo>
                  <a:lnTo>
                    <a:pt x="16" y="251"/>
                  </a:lnTo>
                  <a:lnTo>
                    <a:pt x="16" y="257"/>
                  </a:lnTo>
                  <a:lnTo>
                    <a:pt x="16" y="262"/>
                  </a:lnTo>
                  <a:lnTo>
                    <a:pt x="21" y="268"/>
                  </a:lnTo>
                  <a:lnTo>
                    <a:pt x="26" y="273"/>
                  </a:lnTo>
                  <a:lnTo>
                    <a:pt x="31" y="279"/>
                  </a:lnTo>
                  <a:lnTo>
                    <a:pt x="31" y="284"/>
                  </a:lnTo>
                </a:path>
              </a:pathLst>
            </a:custGeom>
            <a:solidFill>
              <a:srgbClr val="FF5008"/>
            </a:solidFill>
            <a:ln w="25400" cap="rnd">
              <a:solidFill>
                <a:srgbClr val="FE9B03"/>
              </a:solidFill>
              <a:round/>
              <a:headEnd/>
              <a:tailEnd/>
            </a:ln>
          </p:spPr>
          <p:txBody>
            <a:bodyPr/>
            <a:lstStyle/>
            <a:p>
              <a:pPr algn="r" eaLnBrk="0" hangingPunct="0"/>
              <a:endParaRPr lang="en-US" sz="4400" b="1">
                <a:solidFill>
                  <a:srgbClr val="0000FF"/>
                </a:solidFill>
                <a:latin typeface="+mj-lt"/>
              </a:endParaRPr>
            </a:p>
          </p:txBody>
        </p:sp>
        <p:sp>
          <p:nvSpPr>
            <p:cNvPr id="61" name="Freeform 264">
              <a:extLst>
                <a:ext uri="{FF2B5EF4-FFF2-40B4-BE49-F238E27FC236}">
                  <a16:creationId xmlns:a16="http://schemas.microsoft.com/office/drawing/2014/main" id="{15B228D7-2E21-C989-74F2-0AD93AC2B06C}"/>
                </a:ext>
              </a:extLst>
            </p:cNvPr>
            <p:cNvSpPr>
              <a:spLocks/>
            </p:cNvSpPr>
            <p:nvPr/>
          </p:nvSpPr>
          <p:spPr bwMode="auto">
            <a:xfrm>
              <a:off x="2174" y="1633"/>
              <a:ext cx="170" cy="356"/>
            </a:xfrm>
            <a:custGeom>
              <a:avLst/>
              <a:gdLst>
                <a:gd name="T0" fmla="*/ 141 w 170"/>
                <a:gd name="T1" fmla="*/ 348 h 356"/>
                <a:gd name="T2" fmla="*/ 136 w 170"/>
                <a:gd name="T3" fmla="*/ 335 h 356"/>
                <a:gd name="T4" fmla="*/ 117 w 170"/>
                <a:gd name="T5" fmla="*/ 321 h 356"/>
                <a:gd name="T6" fmla="*/ 99 w 170"/>
                <a:gd name="T7" fmla="*/ 304 h 356"/>
                <a:gd name="T8" fmla="*/ 85 w 170"/>
                <a:gd name="T9" fmla="*/ 290 h 356"/>
                <a:gd name="T10" fmla="*/ 70 w 170"/>
                <a:gd name="T11" fmla="*/ 280 h 356"/>
                <a:gd name="T12" fmla="*/ 56 w 170"/>
                <a:gd name="T13" fmla="*/ 270 h 356"/>
                <a:gd name="T14" fmla="*/ 42 w 170"/>
                <a:gd name="T15" fmla="*/ 256 h 356"/>
                <a:gd name="T16" fmla="*/ 28 w 170"/>
                <a:gd name="T17" fmla="*/ 246 h 356"/>
                <a:gd name="T18" fmla="*/ 19 w 170"/>
                <a:gd name="T19" fmla="*/ 232 h 356"/>
                <a:gd name="T20" fmla="*/ 14 w 170"/>
                <a:gd name="T21" fmla="*/ 218 h 356"/>
                <a:gd name="T22" fmla="*/ 5 w 170"/>
                <a:gd name="T23" fmla="*/ 205 h 356"/>
                <a:gd name="T24" fmla="*/ 0 w 170"/>
                <a:gd name="T25" fmla="*/ 191 h 356"/>
                <a:gd name="T26" fmla="*/ 5 w 170"/>
                <a:gd name="T27" fmla="*/ 178 h 356"/>
                <a:gd name="T28" fmla="*/ 9 w 170"/>
                <a:gd name="T29" fmla="*/ 164 h 356"/>
                <a:gd name="T30" fmla="*/ 19 w 170"/>
                <a:gd name="T31" fmla="*/ 147 h 356"/>
                <a:gd name="T32" fmla="*/ 23 w 170"/>
                <a:gd name="T33" fmla="*/ 133 h 356"/>
                <a:gd name="T34" fmla="*/ 28 w 170"/>
                <a:gd name="T35" fmla="*/ 113 h 356"/>
                <a:gd name="T36" fmla="*/ 33 w 170"/>
                <a:gd name="T37" fmla="*/ 96 h 356"/>
                <a:gd name="T38" fmla="*/ 42 w 170"/>
                <a:gd name="T39" fmla="*/ 82 h 356"/>
                <a:gd name="T40" fmla="*/ 47 w 170"/>
                <a:gd name="T41" fmla="*/ 68 h 356"/>
                <a:gd name="T42" fmla="*/ 52 w 170"/>
                <a:gd name="T43" fmla="*/ 55 h 356"/>
                <a:gd name="T44" fmla="*/ 56 w 170"/>
                <a:gd name="T45" fmla="*/ 41 h 356"/>
                <a:gd name="T46" fmla="*/ 61 w 170"/>
                <a:gd name="T47" fmla="*/ 27 h 356"/>
                <a:gd name="T48" fmla="*/ 70 w 170"/>
                <a:gd name="T49" fmla="*/ 14 h 356"/>
                <a:gd name="T50" fmla="*/ 75 w 170"/>
                <a:gd name="T51" fmla="*/ 0 h 356"/>
                <a:gd name="T52" fmla="*/ 80 w 170"/>
                <a:gd name="T53" fmla="*/ 14 h 356"/>
                <a:gd name="T54" fmla="*/ 80 w 170"/>
                <a:gd name="T55" fmla="*/ 27 h 356"/>
                <a:gd name="T56" fmla="*/ 80 w 170"/>
                <a:gd name="T57" fmla="*/ 41 h 356"/>
                <a:gd name="T58" fmla="*/ 85 w 170"/>
                <a:gd name="T59" fmla="*/ 55 h 356"/>
                <a:gd name="T60" fmla="*/ 94 w 170"/>
                <a:gd name="T61" fmla="*/ 68 h 356"/>
                <a:gd name="T62" fmla="*/ 103 w 170"/>
                <a:gd name="T63" fmla="*/ 82 h 356"/>
                <a:gd name="T64" fmla="*/ 117 w 170"/>
                <a:gd name="T65" fmla="*/ 96 h 356"/>
                <a:gd name="T66" fmla="*/ 131 w 170"/>
                <a:gd name="T67" fmla="*/ 109 h 356"/>
                <a:gd name="T68" fmla="*/ 141 w 170"/>
                <a:gd name="T69" fmla="*/ 123 h 356"/>
                <a:gd name="T70" fmla="*/ 150 w 170"/>
                <a:gd name="T71" fmla="*/ 137 h 356"/>
                <a:gd name="T72" fmla="*/ 160 w 170"/>
                <a:gd name="T73" fmla="*/ 150 h 356"/>
                <a:gd name="T74" fmla="*/ 164 w 170"/>
                <a:gd name="T75" fmla="*/ 164 h 356"/>
                <a:gd name="T76" fmla="*/ 169 w 170"/>
                <a:gd name="T77" fmla="*/ 178 h 356"/>
                <a:gd name="T78" fmla="*/ 169 w 170"/>
                <a:gd name="T79" fmla="*/ 191 h 356"/>
                <a:gd name="T80" fmla="*/ 169 w 170"/>
                <a:gd name="T81" fmla="*/ 205 h 356"/>
                <a:gd name="T82" fmla="*/ 169 w 170"/>
                <a:gd name="T83" fmla="*/ 218 h 356"/>
                <a:gd name="T84" fmla="*/ 169 w 170"/>
                <a:gd name="T85" fmla="*/ 232 h 356"/>
                <a:gd name="T86" fmla="*/ 164 w 170"/>
                <a:gd name="T87" fmla="*/ 246 h 356"/>
                <a:gd name="T88" fmla="*/ 164 w 170"/>
                <a:gd name="T89" fmla="*/ 259 h 356"/>
                <a:gd name="T90" fmla="*/ 164 w 170"/>
                <a:gd name="T91" fmla="*/ 273 h 356"/>
                <a:gd name="T92" fmla="*/ 160 w 170"/>
                <a:gd name="T93" fmla="*/ 287 h 356"/>
                <a:gd name="T94" fmla="*/ 155 w 170"/>
                <a:gd name="T95" fmla="*/ 300 h 356"/>
                <a:gd name="T96" fmla="*/ 155 w 170"/>
                <a:gd name="T97" fmla="*/ 314 h 356"/>
                <a:gd name="T98" fmla="*/ 150 w 170"/>
                <a:gd name="T99" fmla="*/ 328 h 356"/>
                <a:gd name="T100" fmla="*/ 141 w 170"/>
                <a:gd name="T101" fmla="*/ 341 h 35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70"/>
                <a:gd name="T154" fmla="*/ 0 h 356"/>
                <a:gd name="T155" fmla="*/ 170 w 170"/>
                <a:gd name="T156" fmla="*/ 356 h 35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70" h="356">
                  <a:moveTo>
                    <a:pt x="141" y="355"/>
                  </a:moveTo>
                  <a:lnTo>
                    <a:pt x="141" y="348"/>
                  </a:lnTo>
                  <a:lnTo>
                    <a:pt x="141" y="341"/>
                  </a:lnTo>
                  <a:lnTo>
                    <a:pt x="136" y="335"/>
                  </a:lnTo>
                  <a:lnTo>
                    <a:pt x="127" y="324"/>
                  </a:lnTo>
                  <a:lnTo>
                    <a:pt x="117" y="321"/>
                  </a:lnTo>
                  <a:lnTo>
                    <a:pt x="108" y="314"/>
                  </a:lnTo>
                  <a:lnTo>
                    <a:pt x="99" y="304"/>
                  </a:lnTo>
                  <a:lnTo>
                    <a:pt x="89" y="297"/>
                  </a:lnTo>
                  <a:lnTo>
                    <a:pt x="85" y="290"/>
                  </a:lnTo>
                  <a:lnTo>
                    <a:pt x="75" y="287"/>
                  </a:lnTo>
                  <a:lnTo>
                    <a:pt x="70" y="280"/>
                  </a:lnTo>
                  <a:lnTo>
                    <a:pt x="66" y="273"/>
                  </a:lnTo>
                  <a:lnTo>
                    <a:pt x="56" y="270"/>
                  </a:lnTo>
                  <a:lnTo>
                    <a:pt x="47" y="263"/>
                  </a:lnTo>
                  <a:lnTo>
                    <a:pt x="42" y="256"/>
                  </a:lnTo>
                  <a:lnTo>
                    <a:pt x="33" y="253"/>
                  </a:lnTo>
                  <a:lnTo>
                    <a:pt x="28" y="246"/>
                  </a:lnTo>
                  <a:lnTo>
                    <a:pt x="23" y="239"/>
                  </a:lnTo>
                  <a:lnTo>
                    <a:pt x="19" y="232"/>
                  </a:lnTo>
                  <a:lnTo>
                    <a:pt x="14" y="225"/>
                  </a:lnTo>
                  <a:lnTo>
                    <a:pt x="14" y="218"/>
                  </a:lnTo>
                  <a:lnTo>
                    <a:pt x="9" y="212"/>
                  </a:lnTo>
                  <a:lnTo>
                    <a:pt x="5" y="205"/>
                  </a:lnTo>
                  <a:lnTo>
                    <a:pt x="5" y="198"/>
                  </a:lnTo>
                  <a:lnTo>
                    <a:pt x="0" y="191"/>
                  </a:lnTo>
                  <a:lnTo>
                    <a:pt x="0" y="184"/>
                  </a:lnTo>
                  <a:lnTo>
                    <a:pt x="5" y="178"/>
                  </a:lnTo>
                  <a:lnTo>
                    <a:pt x="9" y="171"/>
                  </a:lnTo>
                  <a:lnTo>
                    <a:pt x="9" y="164"/>
                  </a:lnTo>
                  <a:lnTo>
                    <a:pt x="14" y="154"/>
                  </a:lnTo>
                  <a:lnTo>
                    <a:pt x="19" y="147"/>
                  </a:lnTo>
                  <a:lnTo>
                    <a:pt x="19" y="140"/>
                  </a:lnTo>
                  <a:lnTo>
                    <a:pt x="23" y="133"/>
                  </a:lnTo>
                  <a:lnTo>
                    <a:pt x="23" y="123"/>
                  </a:lnTo>
                  <a:lnTo>
                    <a:pt x="28" y="113"/>
                  </a:lnTo>
                  <a:lnTo>
                    <a:pt x="33" y="106"/>
                  </a:lnTo>
                  <a:lnTo>
                    <a:pt x="33" y="96"/>
                  </a:lnTo>
                  <a:lnTo>
                    <a:pt x="38" y="89"/>
                  </a:lnTo>
                  <a:lnTo>
                    <a:pt x="42" y="82"/>
                  </a:lnTo>
                  <a:lnTo>
                    <a:pt x="47" y="75"/>
                  </a:lnTo>
                  <a:lnTo>
                    <a:pt x="47" y="68"/>
                  </a:lnTo>
                  <a:lnTo>
                    <a:pt x="52" y="61"/>
                  </a:lnTo>
                  <a:lnTo>
                    <a:pt x="52" y="55"/>
                  </a:lnTo>
                  <a:lnTo>
                    <a:pt x="56" y="48"/>
                  </a:lnTo>
                  <a:lnTo>
                    <a:pt x="56" y="41"/>
                  </a:lnTo>
                  <a:lnTo>
                    <a:pt x="61" y="34"/>
                  </a:lnTo>
                  <a:lnTo>
                    <a:pt x="61" y="27"/>
                  </a:lnTo>
                  <a:lnTo>
                    <a:pt x="66" y="20"/>
                  </a:lnTo>
                  <a:lnTo>
                    <a:pt x="70" y="14"/>
                  </a:lnTo>
                  <a:lnTo>
                    <a:pt x="75" y="7"/>
                  </a:lnTo>
                  <a:lnTo>
                    <a:pt x="75" y="0"/>
                  </a:lnTo>
                  <a:lnTo>
                    <a:pt x="80" y="7"/>
                  </a:lnTo>
                  <a:lnTo>
                    <a:pt x="80" y="14"/>
                  </a:lnTo>
                  <a:lnTo>
                    <a:pt x="80" y="20"/>
                  </a:lnTo>
                  <a:lnTo>
                    <a:pt x="80" y="27"/>
                  </a:lnTo>
                  <a:lnTo>
                    <a:pt x="80" y="34"/>
                  </a:lnTo>
                  <a:lnTo>
                    <a:pt x="80" y="41"/>
                  </a:lnTo>
                  <a:lnTo>
                    <a:pt x="80" y="48"/>
                  </a:lnTo>
                  <a:lnTo>
                    <a:pt x="85" y="55"/>
                  </a:lnTo>
                  <a:lnTo>
                    <a:pt x="89" y="61"/>
                  </a:lnTo>
                  <a:lnTo>
                    <a:pt x="94" y="68"/>
                  </a:lnTo>
                  <a:lnTo>
                    <a:pt x="99" y="75"/>
                  </a:lnTo>
                  <a:lnTo>
                    <a:pt x="103" y="82"/>
                  </a:lnTo>
                  <a:lnTo>
                    <a:pt x="108" y="89"/>
                  </a:lnTo>
                  <a:lnTo>
                    <a:pt x="117" y="96"/>
                  </a:lnTo>
                  <a:lnTo>
                    <a:pt x="122" y="102"/>
                  </a:lnTo>
                  <a:lnTo>
                    <a:pt x="131" y="109"/>
                  </a:lnTo>
                  <a:lnTo>
                    <a:pt x="136" y="116"/>
                  </a:lnTo>
                  <a:lnTo>
                    <a:pt x="141" y="123"/>
                  </a:lnTo>
                  <a:lnTo>
                    <a:pt x="146" y="130"/>
                  </a:lnTo>
                  <a:lnTo>
                    <a:pt x="150" y="137"/>
                  </a:lnTo>
                  <a:lnTo>
                    <a:pt x="155" y="143"/>
                  </a:lnTo>
                  <a:lnTo>
                    <a:pt x="160" y="150"/>
                  </a:lnTo>
                  <a:lnTo>
                    <a:pt x="164" y="157"/>
                  </a:lnTo>
                  <a:lnTo>
                    <a:pt x="164" y="164"/>
                  </a:lnTo>
                  <a:lnTo>
                    <a:pt x="169" y="171"/>
                  </a:lnTo>
                  <a:lnTo>
                    <a:pt x="169" y="178"/>
                  </a:lnTo>
                  <a:lnTo>
                    <a:pt x="169" y="184"/>
                  </a:lnTo>
                  <a:lnTo>
                    <a:pt x="169" y="191"/>
                  </a:lnTo>
                  <a:lnTo>
                    <a:pt x="169" y="198"/>
                  </a:lnTo>
                  <a:lnTo>
                    <a:pt x="169" y="205"/>
                  </a:lnTo>
                  <a:lnTo>
                    <a:pt x="169" y="212"/>
                  </a:lnTo>
                  <a:lnTo>
                    <a:pt x="169" y="218"/>
                  </a:lnTo>
                  <a:lnTo>
                    <a:pt x="169" y="225"/>
                  </a:lnTo>
                  <a:lnTo>
                    <a:pt x="169" y="232"/>
                  </a:lnTo>
                  <a:lnTo>
                    <a:pt x="169" y="239"/>
                  </a:lnTo>
                  <a:lnTo>
                    <a:pt x="164" y="246"/>
                  </a:lnTo>
                  <a:lnTo>
                    <a:pt x="164" y="253"/>
                  </a:lnTo>
                  <a:lnTo>
                    <a:pt x="164" y="259"/>
                  </a:lnTo>
                  <a:lnTo>
                    <a:pt x="164" y="266"/>
                  </a:lnTo>
                  <a:lnTo>
                    <a:pt x="164" y="273"/>
                  </a:lnTo>
                  <a:lnTo>
                    <a:pt x="164" y="280"/>
                  </a:lnTo>
                  <a:lnTo>
                    <a:pt x="160" y="287"/>
                  </a:lnTo>
                  <a:lnTo>
                    <a:pt x="160" y="294"/>
                  </a:lnTo>
                  <a:lnTo>
                    <a:pt x="155" y="300"/>
                  </a:lnTo>
                  <a:lnTo>
                    <a:pt x="155" y="307"/>
                  </a:lnTo>
                  <a:lnTo>
                    <a:pt x="155" y="314"/>
                  </a:lnTo>
                  <a:lnTo>
                    <a:pt x="155" y="321"/>
                  </a:lnTo>
                  <a:lnTo>
                    <a:pt x="150" y="328"/>
                  </a:lnTo>
                  <a:lnTo>
                    <a:pt x="146" y="335"/>
                  </a:lnTo>
                  <a:lnTo>
                    <a:pt x="141" y="341"/>
                  </a:lnTo>
                  <a:lnTo>
                    <a:pt x="141" y="348"/>
                  </a:lnTo>
                </a:path>
              </a:pathLst>
            </a:custGeom>
            <a:solidFill>
              <a:srgbClr val="FFFF00"/>
            </a:solidFill>
            <a:ln w="25400" cap="rnd">
              <a:solidFill>
                <a:srgbClr val="EF9100"/>
              </a:solidFill>
              <a:round/>
              <a:headEnd/>
              <a:tailEnd/>
            </a:ln>
          </p:spPr>
          <p:txBody>
            <a:bodyPr/>
            <a:lstStyle/>
            <a:p>
              <a:pPr algn="r" eaLnBrk="0" hangingPunct="0"/>
              <a:endParaRPr lang="en-US" sz="4400" b="1">
                <a:solidFill>
                  <a:srgbClr val="0000FF"/>
                </a:solidFill>
                <a:latin typeface="+mj-lt"/>
              </a:endParaRPr>
            </a:p>
          </p:txBody>
        </p:sp>
        <p:sp>
          <p:nvSpPr>
            <p:cNvPr id="62" name="Freeform 265">
              <a:extLst>
                <a:ext uri="{FF2B5EF4-FFF2-40B4-BE49-F238E27FC236}">
                  <a16:creationId xmlns:a16="http://schemas.microsoft.com/office/drawing/2014/main" id="{013B41BD-D7DB-C32D-1FA9-E859CD3BFCCE}"/>
                </a:ext>
              </a:extLst>
            </p:cNvPr>
            <p:cNvSpPr>
              <a:spLocks/>
            </p:cNvSpPr>
            <p:nvPr/>
          </p:nvSpPr>
          <p:spPr bwMode="auto">
            <a:xfrm>
              <a:off x="2251" y="1590"/>
              <a:ext cx="112" cy="386"/>
            </a:xfrm>
            <a:custGeom>
              <a:avLst/>
              <a:gdLst>
                <a:gd name="T0" fmla="*/ 19 w 112"/>
                <a:gd name="T1" fmla="*/ 378 h 386"/>
                <a:gd name="T2" fmla="*/ 22 w 112"/>
                <a:gd name="T3" fmla="*/ 363 h 386"/>
                <a:gd name="T4" fmla="*/ 34 w 112"/>
                <a:gd name="T5" fmla="*/ 348 h 386"/>
                <a:gd name="T6" fmla="*/ 46 w 112"/>
                <a:gd name="T7" fmla="*/ 329 h 386"/>
                <a:gd name="T8" fmla="*/ 56 w 112"/>
                <a:gd name="T9" fmla="*/ 315 h 386"/>
                <a:gd name="T10" fmla="*/ 65 w 112"/>
                <a:gd name="T11" fmla="*/ 304 h 386"/>
                <a:gd name="T12" fmla="*/ 74 w 112"/>
                <a:gd name="T13" fmla="*/ 292 h 386"/>
                <a:gd name="T14" fmla="*/ 83 w 112"/>
                <a:gd name="T15" fmla="*/ 278 h 386"/>
                <a:gd name="T16" fmla="*/ 93 w 112"/>
                <a:gd name="T17" fmla="*/ 267 h 386"/>
                <a:gd name="T18" fmla="*/ 99 w 112"/>
                <a:gd name="T19" fmla="*/ 252 h 386"/>
                <a:gd name="T20" fmla="*/ 102 w 112"/>
                <a:gd name="T21" fmla="*/ 237 h 386"/>
                <a:gd name="T22" fmla="*/ 108 w 112"/>
                <a:gd name="T23" fmla="*/ 222 h 386"/>
                <a:gd name="T24" fmla="*/ 111 w 112"/>
                <a:gd name="T25" fmla="*/ 207 h 386"/>
                <a:gd name="T26" fmla="*/ 108 w 112"/>
                <a:gd name="T27" fmla="*/ 193 h 386"/>
                <a:gd name="T28" fmla="*/ 105 w 112"/>
                <a:gd name="T29" fmla="*/ 178 h 386"/>
                <a:gd name="T30" fmla="*/ 99 w 112"/>
                <a:gd name="T31" fmla="*/ 159 h 386"/>
                <a:gd name="T32" fmla="*/ 96 w 112"/>
                <a:gd name="T33" fmla="*/ 144 h 386"/>
                <a:gd name="T34" fmla="*/ 93 w 112"/>
                <a:gd name="T35" fmla="*/ 122 h 386"/>
                <a:gd name="T36" fmla="*/ 89 w 112"/>
                <a:gd name="T37" fmla="*/ 104 h 386"/>
                <a:gd name="T38" fmla="*/ 83 w 112"/>
                <a:gd name="T39" fmla="*/ 89 h 386"/>
                <a:gd name="T40" fmla="*/ 80 w 112"/>
                <a:gd name="T41" fmla="*/ 74 h 386"/>
                <a:gd name="T42" fmla="*/ 77 w 112"/>
                <a:gd name="T43" fmla="*/ 59 h 386"/>
                <a:gd name="T44" fmla="*/ 74 w 112"/>
                <a:gd name="T45" fmla="*/ 44 h 386"/>
                <a:gd name="T46" fmla="*/ 71 w 112"/>
                <a:gd name="T47" fmla="*/ 30 h 386"/>
                <a:gd name="T48" fmla="*/ 65 w 112"/>
                <a:gd name="T49" fmla="*/ 15 h 386"/>
                <a:gd name="T50" fmla="*/ 62 w 112"/>
                <a:gd name="T51" fmla="*/ 0 h 386"/>
                <a:gd name="T52" fmla="*/ 59 w 112"/>
                <a:gd name="T53" fmla="*/ 15 h 386"/>
                <a:gd name="T54" fmla="*/ 59 w 112"/>
                <a:gd name="T55" fmla="*/ 30 h 386"/>
                <a:gd name="T56" fmla="*/ 59 w 112"/>
                <a:gd name="T57" fmla="*/ 44 h 386"/>
                <a:gd name="T58" fmla="*/ 56 w 112"/>
                <a:gd name="T59" fmla="*/ 59 h 386"/>
                <a:gd name="T60" fmla="*/ 49 w 112"/>
                <a:gd name="T61" fmla="*/ 74 h 386"/>
                <a:gd name="T62" fmla="*/ 43 w 112"/>
                <a:gd name="T63" fmla="*/ 89 h 386"/>
                <a:gd name="T64" fmla="*/ 34 w 112"/>
                <a:gd name="T65" fmla="*/ 104 h 386"/>
                <a:gd name="T66" fmla="*/ 25 w 112"/>
                <a:gd name="T67" fmla="*/ 118 h 386"/>
                <a:gd name="T68" fmla="*/ 19 w 112"/>
                <a:gd name="T69" fmla="*/ 133 h 386"/>
                <a:gd name="T70" fmla="*/ 12 w 112"/>
                <a:gd name="T71" fmla="*/ 148 h 386"/>
                <a:gd name="T72" fmla="*/ 6 w 112"/>
                <a:gd name="T73" fmla="*/ 163 h 386"/>
                <a:gd name="T74" fmla="*/ 3 w 112"/>
                <a:gd name="T75" fmla="*/ 178 h 386"/>
                <a:gd name="T76" fmla="*/ 0 w 112"/>
                <a:gd name="T77" fmla="*/ 193 h 386"/>
                <a:gd name="T78" fmla="*/ 0 w 112"/>
                <a:gd name="T79" fmla="*/ 207 h 386"/>
                <a:gd name="T80" fmla="*/ 0 w 112"/>
                <a:gd name="T81" fmla="*/ 222 h 386"/>
                <a:gd name="T82" fmla="*/ 0 w 112"/>
                <a:gd name="T83" fmla="*/ 237 h 386"/>
                <a:gd name="T84" fmla="*/ 0 w 112"/>
                <a:gd name="T85" fmla="*/ 252 h 386"/>
                <a:gd name="T86" fmla="*/ 3 w 112"/>
                <a:gd name="T87" fmla="*/ 267 h 386"/>
                <a:gd name="T88" fmla="*/ 3 w 112"/>
                <a:gd name="T89" fmla="*/ 281 h 386"/>
                <a:gd name="T90" fmla="*/ 3 w 112"/>
                <a:gd name="T91" fmla="*/ 296 h 386"/>
                <a:gd name="T92" fmla="*/ 6 w 112"/>
                <a:gd name="T93" fmla="*/ 311 h 386"/>
                <a:gd name="T94" fmla="*/ 9 w 112"/>
                <a:gd name="T95" fmla="*/ 326 h 386"/>
                <a:gd name="T96" fmla="*/ 9 w 112"/>
                <a:gd name="T97" fmla="*/ 341 h 386"/>
                <a:gd name="T98" fmla="*/ 12 w 112"/>
                <a:gd name="T99" fmla="*/ 355 h 386"/>
                <a:gd name="T100" fmla="*/ 19 w 112"/>
                <a:gd name="T101" fmla="*/ 370 h 38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12"/>
                <a:gd name="T154" fmla="*/ 0 h 386"/>
                <a:gd name="T155" fmla="*/ 112 w 112"/>
                <a:gd name="T156" fmla="*/ 386 h 38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12" h="386">
                  <a:moveTo>
                    <a:pt x="19" y="385"/>
                  </a:moveTo>
                  <a:lnTo>
                    <a:pt x="19" y="378"/>
                  </a:lnTo>
                  <a:lnTo>
                    <a:pt x="19" y="370"/>
                  </a:lnTo>
                  <a:lnTo>
                    <a:pt x="22" y="363"/>
                  </a:lnTo>
                  <a:lnTo>
                    <a:pt x="28" y="352"/>
                  </a:lnTo>
                  <a:lnTo>
                    <a:pt x="34" y="348"/>
                  </a:lnTo>
                  <a:lnTo>
                    <a:pt x="40" y="341"/>
                  </a:lnTo>
                  <a:lnTo>
                    <a:pt x="46" y="329"/>
                  </a:lnTo>
                  <a:lnTo>
                    <a:pt x="52" y="322"/>
                  </a:lnTo>
                  <a:lnTo>
                    <a:pt x="56" y="315"/>
                  </a:lnTo>
                  <a:lnTo>
                    <a:pt x="62" y="311"/>
                  </a:lnTo>
                  <a:lnTo>
                    <a:pt x="65" y="304"/>
                  </a:lnTo>
                  <a:lnTo>
                    <a:pt x="68" y="296"/>
                  </a:lnTo>
                  <a:lnTo>
                    <a:pt x="74" y="292"/>
                  </a:lnTo>
                  <a:lnTo>
                    <a:pt x="80" y="285"/>
                  </a:lnTo>
                  <a:lnTo>
                    <a:pt x="83" y="278"/>
                  </a:lnTo>
                  <a:lnTo>
                    <a:pt x="89" y="274"/>
                  </a:lnTo>
                  <a:lnTo>
                    <a:pt x="93" y="267"/>
                  </a:lnTo>
                  <a:lnTo>
                    <a:pt x="96" y="259"/>
                  </a:lnTo>
                  <a:lnTo>
                    <a:pt x="99" y="252"/>
                  </a:lnTo>
                  <a:lnTo>
                    <a:pt x="102" y="244"/>
                  </a:lnTo>
                  <a:lnTo>
                    <a:pt x="102" y="237"/>
                  </a:lnTo>
                  <a:lnTo>
                    <a:pt x="105" y="230"/>
                  </a:lnTo>
                  <a:lnTo>
                    <a:pt x="108" y="222"/>
                  </a:lnTo>
                  <a:lnTo>
                    <a:pt x="108" y="215"/>
                  </a:lnTo>
                  <a:lnTo>
                    <a:pt x="111" y="207"/>
                  </a:lnTo>
                  <a:lnTo>
                    <a:pt x="111" y="200"/>
                  </a:lnTo>
                  <a:lnTo>
                    <a:pt x="108" y="193"/>
                  </a:lnTo>
                  <a:lnTo>
                    <a:pt x="105" y="185"/>
                  </a:lnTo>
                  <a:lnTo>
                    <a:pt x="105" y="178"/>
                  </a:lnTo>
                  <a:lnTo>
                    <a:pt x="102" y="167"/>
                  </a:lnTo>
                  <a:lnTo>
                    <a:pt x="99" y="159"/>
                  </a:lnTo>
                  <a:lnTo>
                    <a:pt x="99" y="152"/>
                  </a:lnTo>
                  <a:lnTo>
                    <a:pt x="96" y="144"/>
                  </a:lnTo>
                  <a:lnTo>
                    <a:pt x="96" y="133"/>
                  </a:lnTo>
                  <a:lnTo>
                    <a:pt x="93" y="122"/>
                  </a:lnTo>
                  <a:lnTo>
                    <a:pt x="89" y="115"/>
                  </a:lnTo>
                  <a:lnTo>
                    <a:pt x="89" y="104"/>
                  </a:lnTo>
                  <a:lnTo>
                    <a:pt x="86" y="96"/>
                  </a:lnTo>
                  <a:lnTo>
                    <a:pt x="83" y="89"/>
                  </a:lnTo>
                  <a:lnTo>
                    <a:pt x="80" y="81"/>
                  </a:lnTo>
                  <a:lnTo>
                    <a:pt x="80" y="74"/>
                  </a:lnTo>
                  <a:lnTo>
                    <a:pt x="77" y="67"/>
                  </a:lnTo>
                  <a:lnTo>
                    <a:pt x="77" y="59"/>
                  </a:lnTo>
                  <a:lnTo>
                    <a:pt x="74" y="52"/>
                  </a:lnTo>
                  <a:lnTo>
                    <a:pt x="74" y="44"/>
                  </a:lnTo>
                  <a:lnTo>
                    <a:pt x="71" y="37"/>
                  </a:lnTo>
                  <a:lnTo>
                    <a:pt x="71" y="30"/>
                  </a:lnTo>
                  <a:lnTo>
                    <a:pt x="68" y="22"/>
                  </a:lnTo>
                  <a:lnTo>
                    <a:pt x="65" y="15"/>
                  </a:lnTo>
                  <a:lnTo>
                    <a:pt x="62" y="7"/>
                  </a:lnTo>
                  <a:lnTo>
                    <a:pt x="62" y="0"/>
                  </a:lnTo>
                  <a:lnTo>
                    <a:pt x="59" y="7"/>
                  </a:lnTo>
                  <a:lnTo>
                    <a:pt x="59" y="15"/>
                  </a:lnTo>
                  <a:lnTo>
                    <a:pt x="59" y="22"/>
                  </a:lnTo>
                  <a:lnTo>
                    <a:pt x="59" y="30"/>
                  </a:lnTo>
                  <a:lnTo>
                    <a:pt x="59" y="37"/>
                  </a:lnTo>
                  <a:lnTo>
                    <a:pt x="59" y="44"/>
                  </a:lnTo>
                  <a:lnTo>
                    <a:pt x="59" y="52"/>
                  </a:lnTo>
                  <a:lnTo>
                    <a:pt x="56" y="59"/>
                  </a:lnTo>
                  <a:lnTo>
                    <a:pt x="52" y="67"/>
                  </a:lnTo>
                  <a:lnTo>
                    <a:pt x="49" y="74"/>
                  </a:lnTo>
                  <a:lnTo>
                    <a:pt x="46" y="81"/>
                  </a:lnTo>
                  <a:lnTo>
                    <a:pt x="43" y="89"/>
                  </a:lnTo>
                  <a:lnTo>
                    <a:pt x="40" y="96"/>
                  </a:lnTo>
                  <a:lnTo>
                    <a:pt x="34" y="104"/>
                  </a:lnTo>
                  <a:lnTo>
                    <a:pt x="31" y="111"/>
                  </a:lnTo>
                  <a:lnTo>
                    <a:pt x="25" y="118"/>
                  </a:lnTo>
                  <a:lnTo>
                    <a:pt x="22" y="126"/>
                  </a:lnTo>
                  <a:lnTo>
                    <a:pt x="19" y="133"/>
                  </a:lnTo>
                  <a:lnTo>
                    <a:pt x="15" y="141"/>
                  </a:lnTo>
                  <a:lnTo>
                    <a:pt x="12" y="148"/>
                  </a:lnTo>
                  <a:lnTo>
                    <a:pt x="9" y="155"/>
                  </a:lnTo>
                  <a:lnTo>
                    <a:pt x="6" y="163"/>
                  </a:lnTo>
                  <a:lnTo>
                    <a:pt x="3" y="170"/>
                  </a:lnTo>
                  <a:lnTo>
                    <a:pt x="3" y="178"/>
                  </a:lnTo>
                  <a:lnTo>
                    <a:pt x="0" y="185"/>
                  </a:lnTo>
                  <a:lnTo>
                    <a:pt x="0" y="193"/>
                  </a:lnTo>
                  <a:lnTo>
                    <a:pt x="0" y="200"/>
                  </a:lnTo>
                  <a:lnTo>
                    <a:pt x="0" y="207"/>
                  </a:lnTo>
                  <a:lnTo>
                    <a:pt x="0" y="215"/>
                  </a:lnTo>
                  <a:lnTo>
                    <a:pt x="0" y="222"/>
                  </a:lnTo>
                  <a:lnTo>
                    <a:pt x="0" y="230"/>
                  </a:lnTo>
                  <a:lnTo>
                    <a:pt x="0" y="237"/>
                  </a:lnTo>
                  <a:lnTo>
                    <a:pt x="0" y="244"/>
                  </a:lnTo>
                  <a:lnTo>
                    <a:pt x="0" y="252"/>
                  </a:lnTo>
                  <a:lnTo>
                    <a:pt x="0" y="259"/>
                  </a:lnTo>
                  <a:lnTo>
                    <a:pt x="3" y="267"/>
                  </a:lnTo>
                  <a:lnTo>
                    <a:pt x="3" y="274"/>
                  </a:lnTo>
                  <a:lnTo>
                    <a:pt x="3" y="281"/>
                  </a:lnTo>
                  <a:lnTo>
                    <a:pt x="3" y="289"/>
                  </a:lnTo>
                  <a:lnTo>
                    <a:pt x="3" y="296"/>
                  </a:lnTo>
                  <a:lnTo>
                    <a:pt x="3" y="304"/>
                  </a:lnTo>
                  <a:lnTo>
                    <a:pt x="6" y="311"/>
                  </a:lnTo>
                  <a:lnTo>
                    <a:pt x="6" y="318"/>
                  </a:lnTo>
                  <a:lnTo>
                    <a:pt x="9" y="326"/>
                  </a:lnTo>
                  <a:lnTo>
                    <a:pt x="9" y="333"/>
                  </a:lnTo>
                  <a:lnTo>
                    <a:pt x="9" y="341"/>
                  </a:lnTo>
                  <a:lnTo>
                    <a:pt x="9" y="348"/>
                  </a:lnTo>
                  <a:lnTo>
                    <a:pt x="12" y="355"/>
                  </a:lnTo>
                  <a:lnTo>
                    <a:pt x="15" y="363"/>
                  </a:lnTo>
                  <a:lnTo>
                    <a:pt x="19" y="370"/>
                  </a:lnTo>
                  <a:lnTo>
                    <a:pt x="19" y="378"/>
                  </a:lnTo>
                </a:path>
              </a:pathLst>
            </a:custGeom>
            <a:solidFill>
              <a:srgbClr val="FF0000"/>
            </a:solidFill>
            <a:ln w="25400" cap="rnd">
              <a:solidFill>
                <a:srgbClr val="FE9B03"/>
              </a:solidFill>
              <a:round/>
              <a:headEnd/>
              <a:tailEnd/>
            </a:ln>
          </p:spPr>
          <p:txBody>
            <a:bodyPr/>
            <a:lstStyle/>
            <a:p>
              <a:pPr algn="r" eaLnBrk="0" hangingPunct="0"/>
              <a:endParaRPr lang="en-US" sz="4400" b="1">
                <a:solidFill>
                  <a:srgbClr val="0000FF"/>
                </a:solidFill>
                <a:latin typeface="+mj-lt"/>
              </a:endParaRPr>
            </a:p>
          </p:txBody>
        </p:sp>
        <p:sp>
          <p:nvSpPr>
            <p:cNvPr id="63" name="Freeform 266">
              <a:extLst>
                <a:ext uri="{FF2B5EF4-FFF2-40B4-BE49-F238E27FC236}">
                  <a16:creationId xmlns:a16="http://schemas.microsoft.com/office/drawing/2014/main" id="{A015F840-8AD8-775D-C062-24ACA4598680}"/>
                </a:ext>
              </a:extLst>
            </p:cNvPr>
            <p:cNvSpPr>
              <a:spLocks/>
            </p:cNvSpPr>
            <p:nvPr/>
          </p:nvSpPr>
          <p:spPr bwMode="auto">
            <a:xfrm>
              <a:off x="2304" y="1843"/>
              <a:ext cx="127" cy="129"/>
            </a:xfrm>
            <a:custGeom>
              <a:avLst/>
              <a:gdLst>
                <a:gd name="T0" fmla="*/ 0 w 127"/>
                <a:gd name="T1" fmla="*/ 128 h 129"/>
                <a:gd name="T2" fmla="*/ 10 w 127"/>
                <a:gd name="T3" fmla="*/ 128 h 129"/>
                <a:gd name="T4" fmla="*/ 15 w 127"/>
                <a:gd name="T5" fmla="*/ 119 h 129"/>
                <a:gd name="T6" fmla="*/ 24 w 127"/>
                <a:gd name="T7" fmla="*/ 119 h 129"/>
                <a:gd name="T8" fmla="*/ 34 w 127"/>
                <a:gd name="T9" fmla="*/ 111 h 129"/>
                <a:gd name="T10" fmla="*/ 44 w 127"/>
                <a:gd name="T11" fmla="*/ 107 h 129"/>
                <a:gd name="T12" fmla="*/ 48 w 127"/>
                <a:gd name="T13" fmla="*/ 98 h 129"/>
                <a:gd name="T14" fmla="*/ 58 w 127"/>
                <a:gd name="T15" fmla="*/ 98 h 129"/>
                <a:gd name="T16" fmla="*/ 63 w 127"/>
                <a:gd name="T17" fmla="*/ 90 h 129"/>
                <a:gd name="T18" fmla="*/ 68 w 127"/>
                <a:gd name="T19" fmla="*/ 81 h 129"/>
                <a:gd name="T20" fmla="*/ 78 w 127"/>
                <a:gd name="T21" fmla="*/ 73 h 129"/>
                <a:gd name="T22" fmla="*/ 78 w 127"/>
                <a:gd name="T23" fmla="*/ 64 h 129"/>
                <a:gd name="T24" fmla="*/ 87 w 127"/>
                <a:gd name="T25" fmla="*/ 60 h 129"/>
                <a:gd name="T26" fmla="*/ 87 w 127"/>
                <a:gd name="T27" fmla="*/ 51 h 129"/>
                <a:gd name="T28" fmla="*/ 87 w 127"/>
                <a:gd name="T29" fmla="*/ 43 h 129"/>
                <a:gd name="T30" fmla="*/ 92 w 127"/>
                <a:gd name="T31" fmla="*/ 34 h 129"/>
                <a:gd name="T32" fmla="*/ 102 w 127"/>
                <a:gd name="T33" fmla="*/ 30 h 129"/>
                <a:gd name="T34" fmla="*/ 102 w 127"/>
                <a:gd name="T35" fmla="*/ 21 h 129"/>
                <a:gd name="T36" fmla="*/ 107 w 127"/>
                <a:gd name="T37" fmla="*/ 13 h 129"/>
                <a:gd name="T38" fmla="*/ 107 w 127"/>
                <a:gd name="T39" fmla="*/ 4 h 129"/>
                <a:gd name="T40" fmla="*/ 116 w 127"/>
                <a:gd name="T41" fmla="*/ 0 h 129"/>
                <a:gd name="T42" fmla="*/ 116 w 127"/>
                <a:gd name="T43" fmla="*/ 9 h 129"/>
                <a:gd name="T44" fmla="*/ 116 w 127"/>
                <a:gd name="T45" fmla="*/ 17 h 129"/>
                <a:gd name="T46" fmla="*/ 121 w 127"/>
                <a:gd name="T47" fmla="*/ 26 h 129"/>
                <a:gd name="T48" fmla="*/ 121 w 127"/>
                <a:gd name="T49" fmla="*/ 34 h 129"/>
                <a:gd name="T50" fmla="*/ 121 w 127"/>
                <a:gd name="T51" fmla="*/ 43 h 129"/>
                <a:gd name="T52" fmla="*/ 126 w 127"/>
                <a:gd name="T53" fmla="*/ 51 h 129"/>
                <a:gd name="T54" fmla="*/ 126 w 127"/>
                <a:gd name="T55" fmla="*/ 60 h 129"/>
                <a:gd name="T56" fmla="*/ 126 w 127"/>
                <a:gd name="T57" fmla="*/ 68 h 129"/>
                <a:gd name="T58" fmla="*/ 126 w 127"/>
                <a:gd name="T59" fmla="*/ 77 h 129"/>
                <a:gd name="T60" fmla="*/ 126 w 127"/>
                <a:gd name="T61" fmla="*/ 85 h 129"/>
                <a:gd name="T62" fmla="*/ 121 w 127"/>
                <a:gd name="T63" fmla="*/ 94 h 129"/>
                <a:gd name="T64" fmla="*/ 111 w 127"/>
                <a:gd name="T65" fmla="*/ 94 h 129"/>
                <a:gd name="T66" fmla="*/ 107 w 127"/>
                <a:gd name="T67" fmla="*/ 102 h 129"/>
                <a:gd name="T68" fmla="*/ 97 w 127"/>
                <a:gd name="T69" fmla="*/ 107 h 129"/>
                <a:gd name="T70" fmla="*/ 87 w 127"/>
                <a:gd name="T71" fmla="*/ 111 h 129"/>
                <a:gd name="T72" fmla="*/ 78 w 127"/>
                <a:gd name="T73" fmla="*/ 115 h 129"/>
                <a:gd name="T74" fmla="*/ 68 w 127"/>
                <a:gd name="T75" fmla="*/ 115 h 129"/>
                <a:gd name="T76" fmla="*/ 58 w 127"/>
                <a:gd name="T77" fmla="*/ 115 h 129"/>
                <a:gd name="T78" fmla="*/ 48 w 127"/>
                <a:gd name="T79" fmla="*/ 115 h 129"/>
                <a:gd name="T80" fmla="*/ 39 w 127"/>
                <a:gd name="T81" fmla="*/ 115 h 129"/>
                <a:gd name="T82" fmla="*/ 29 w 127"/>
                <a:gd name="T83" fmla="*/ 119 h 129"/>
                <a:gd name="T84" fmla="*/ 19 w 127"/>
                <a:gd name="T85" fmla="*/ 124 h 129"/>
                <a:gd name="T86" fmla="*/ 10 w 127"/>
                <a:gd name="T87" fmla="*/ 128 h 129"/>
                <a:gd name="T88" fmla="*/ 0 w 127"/>
                <a:gd name="T89" fmla="*/ 128 h 129"/>
                <a:gd name="T90" fmla="*/ 63 w 127"/>
                <a:gd name="T91" fmla="*/ 98 h 1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27"/>
                <a:gd name="T139" fmla="*/ 0 h 129"/>
                <a:gd name="T140" fmla="*/ 127 w 127"/>
                <a:gd name="T141" fmla="*/ 129 h 1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27" h="129">
                  <a:moveTo>
                    <a:pt x="0" y="128"/>
                  </a:moveTo>
                  <a:lnTo>
                    <a:pt x="10" y="128"/>
                  </a:lnTo>
                  <a:lnTo>
                    <a:pt x="15" y="119"/>
                  </a:lnTo>
                  <a:lnTo>
                    <a:pt x="24" y="119"/>
                  </a:lnTo>
                  <a:lnTo>
                    <a:pt x="34" y="111"/>
                  </a:lnTo>
                  <a:lnTo>
                    <a:pt x="44" y="107"/>
                  </a:lnTo>
                  <a:lnTo>
                    <a:pt x="48" y="98"/>
                  </a:lnTo>
                  <a:lnTo>
                    <a:pt x="58" y="98"/>
                  </a:lnTo>
                  <a:lnTo>
                    <a:pt x="63" y="90"/>
                  </a:lnTo>
                  <a:lnTo>
                    <a:pt x="68" y="81"/>
                  </a:lnTo>
                  <a:lnTo>
                    <a:pt x="78" y="73"/>
                  </a:lnTo>
                  <a:lnTo>
                    <a:pt x="78" y="64"/>
                  </a:lnTo>
                  <a:lnTo>
                    <a:pt x="87" y="60"/>
                  </a:lnTo>
                  <a:lnTo>
                    <a:pt x="87" y="51"/>
                  </a:lnTo>
                  <a:lnTo>
                    <a:pt x="87" y="43"/>
                  </a:lnTo>
                  <a:lnTo>
                    <a:pt x="92" y="34"/>
                  </a:lnTo>
                  <a:lnTo>
                    <a:pt x="102" y="30"/>
                  </a:lnTo>
                  <a:lnTo>
                    <a:pt x="102" y="21"/>
                  </a:lnTo>
                  <a:lnTo>
                    <a:pt x="107" y="13"/>
                  </a:lnTo>
                  <a:lnTo>
                    <a:pt x="107" y="4"/>
                  </a:lnTo>
                  <a:lnTo>
                    <a:pt x="116" y="0"/>
                  </a:lnTo>
                  <a:lnTo>
                    <a:pt x="116" y="9"/>
                  </a:lnTo>
                  <a:lnTo>
                    <a:pt x="116" y="17"/>
                  </a:lnTo>
                  <a:lnTo>
                    <a:pt x="121" y="26"/>
                  </a:lnTo>
                  <a:lnTo>
                    <a:pt x="121" y="34"/>
                  </a:lnTo>
                  <a:lnTo>
                    <a:pt x="121" y="43"/>
                  </a:lnTo>
                  <a:lnTo>
                    <a:pt x="126" y="51"/>
                  </a:lnTo>
                  <a:lnTo>
                    <a:pt x="126" y="60"/>
                  </a:lnTo>
                  <a:lnTo>
                    <a:pt x="126" y="68"/>
                  </a:lnTo>
                  <a:lnTo>
                    <a:pt x="126" y="77"/>
                  </a:lnTo>
                  <a:lnTo>
                    <a:pt x="126" y="85"/>
                  </a:lnTo>
                  <a:lnTo>
                    <a:pt x="121" y="94"/>
                  </a:lnTo>
                  <a:lnTo>
                    <a:pt x="111" y="94"/>
                  </a:lnTo>
                  <a:lnTo>
                    <a:pt x="107" y="102"/>
                  </a:lnTo>
                  <a:lnTo>
                    <a:pt x="97" y="107"/>
                  </a:lnTo>
                  <a:lnTo>
                    <a:pt x="87" y="111"/>
                  </a:lnTo>
                  <a:lnTo>
                    <a:pt x="78" y="115"/>
                  </a:lnTo>
                  <a:lnTo>
                    <a:pt x="68" y="115"/>
                  </a:lnTo>
                  <a:lnTo>
                    <a:pt x="58" y="115"/>
                  </a:lnTo>
                  <a:lnTo>
                    <a:pt x="48" y="115"/>
                  </a:lnTo>
                  <a:lnTo>
                    <a:pt x="39" y="115"/>
                  </a:lnTo>
                  <a:lnTo>
                    <a:pt x="29" y="119"/>
                  </a:lnTo>
                  <a:lnTo>
                    <a:pt x="19" y="124"/>
                  </a:lnTo>
                  <a:lnTo>
                    <a:pt x="10" y="128"/>
                  </a:lnTo>
                  <a:lnTo>
                    <a:pt x="0" y="128"/>
                  </a:lnTo>
                  <a:lnTo>
                    <a:pt x="63" y="98"/>
                  </a:lnTo>
                </a:path>
              </a:pathLst>
            </a:custGeom>
            <a:solidFill>
              <a:srgbClr val="FFCC99"/>
            </a:solidFill>
            <a:ln w="25400" cap="rnd">
              <a:solidFill>
                <a:srgbClr val="FF0000"/>
              </a:solidFill>
              <a:round/>
              <a:headEnd/>
              <a:tailEnd/>
            </a:ln>
          </p:spPr>
          <p:txBody>
            <a:bodyPr/>
            <a:lstStyle/>
            <a:p>
              <a:pPr algn="r" eaLnBrk="0" hangingPunct="0"/>
              <a:endParaRPr lang="en-US" sz="4400" b="1">
                <a:solidFill>
                  <a:srgbClr val="0000FF"/>
                </a:solidFill>
                <a:latin typeface="+mj-lt"/>
              </a:endParaRPr>
            </a:p>
          </p:txBody>
        </p:sp>
      </p:grpSp>
      <p:grpSp>
        <p:nvGrpSpPr>
          <p:cNvPr id="563200" name="Group 98">
            <a:extLst>
              <a:ext uri="{FF2B5EF4-FFF2-40B4-BE49-F238E27FC236}">
                <a16:creationId xmlns:a16="http://schemas.microsoft.com/office/drawing/2014/main" id="{18FC3CCB-0932-57C4-ABF4-6AA7EAA0A383}"/>
              </a:ext>
            </a:extLst>
          </p:cNvPr>
          <p:cNvGrpSpPr>
            <a:grpSpLocks/>
          </p:cNvGrpSpPr>
          <p:nvPr/>
        </p:nvGrpSpPr>
        <p:grpSpPr bwMode="auto">
          <a:xfrm>
            <a:off x="4586537" y="3270189"/>
            <a:ext cx="195263" cy="278440"/>
            <a:chOff x="4300" y="2246"/>
            <a:chExt cx="400" cy="571"/>
          </a:xfrm>
        </p:grpSpPr>
        <p:sp>
          <p:nvSpPr>
            <p:cNvPr id="563201" name="Oval 99">
              <a:extLst>
                <a:ext uri="{FF2B5EF4-FFF2-40B4-BE49-F238E27FC236}">
                  <a16:creationId xmlns:a16="http://schemas.microsoft.com/office/drawing/2014/main" id="{5D7344CB-E41B-E0BA-7EEE-6253AC7BAD27}"/>
                </a:ext>
              </a:extLst>
            </p:cNvPr>
            <p:cNvSpPr>
              <a:spLocks noChangeArrowheads="1"/>
            </p:cNvSpPr>
            <p:nvPr/>
          </p:nvSpPr>
          <p:spPr bwMode="auto">
            <a:xfrm>
              <a:off x="4300" y="2246"/>
              <a:ext cx="400" cy="41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563202" name="Oval 100">
              <a:extLst>
                <a:ext uri="{FF2B5EF4-FFF2-40B4-BE49-F238E27FC236}">
                  <a16:creationId xmlns:a16="http://schemas.microsoft.com/office/drawing/2014/main" id="{4CE275E6-3246-EF59-2032-BCFA4D27EF92}"/>
                </a:ext>
              </a:extLst>
            </p:cNvPr>
            <p:cNvSpPr>
              <a:spLocks noChangeArrowheads="1"/>
            </p:cNvSpPr>
            <p:nvPr/>
          </p:nvSpPr>
          <p:spPr bwMode="auto">
            <a:xfrm>
              <a:off x="4358" y="2302"/>
              <a:ext cx="280" cy="325"/>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563203" name="Oval 101">
              <a:extLst>
                <a:ext uri="{FF2B5EF4-FFF2-40B4-BE49-F238E27FC236}">
                  <a16:creationId xmlns:a16="http://schemas.microsoft.com/office/drawing/2014/main" id="{CB8FDE02-B8F8-F3F4-1D51-938B4CA2C8A9}"/>
                </a:ext>
              </a:extLst>
            </p:cNvPr>
            <p:cNvSpPr>
              <a:spLocks noChangeArrowheads="1"/>
            </p:cNvSpPr>
            <p:nvPr/>
          </p:nvSpPr>
          <p:spPr bwMode="auto">
            <a:xfrm>
              <a:off x="4303" y="2413"/>
              <a:ext cx="397" cy="40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563204" name="Oval 102">
              <a:extLst>
                <a:ext uri="{FF2B5EF4-FFF2-40B4-BE49-F238E27FC236}">
                  <a16:creationId xmlns:a16="http://schemas.microsoft.com/office/drawing/2014/main" id="{F61B45C9-2D9B-FB1F-A8EE-BAB2AE5C1D2D}"/>
                </a:ext>
              </a:extLst>
            </p:cNvPr>
            <p:cNvSpPr>
              <a:spLocks noChangeArrowheads="1"/>
            </p:cNvSpPr>
            <p:nvPr/>
          </p:nvSpPr>
          <p:spPr bwMode="auto">
            <a:xfrm>
              <a:off x="4428" y="2496"/>
              <a:ext cx="143" cy="139"/>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563205" name="AutoShape 103">
              <a:extLst>
                <a:ext uri="{FF2B5EF4-FFF2-40B4-BE49-F238E27FC236}">
                  <a16:creationId xmlns:a16="http://schemas.microsoft.com/office/drawing/2014/main" id="{3E1FFE8E-54B8-4C0B-D1CC-285A9FA8139E}"/>
                </a:ext>
              </a:extLst>
            </p:cNvPr>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solidFill>
            <a:ln w="12700">
              <a:solidFill>
                <a:schemeClr val="bg1"/>
              </a:solidFill>
              <a:miter lim="800000"/>
              <a:headEnd/>
              <a:tailEnd/>
            </a:ln>
          </p:spPr>
          <p:txBody>
            <a:bodyPr wrap="none" anchor="ctr"/>
            <a:lstStyle/>
            <a:p>
              <a:endParaRPr lang="en-US">
                <a:latin typeface="+mj-lt"/>
              </a:endParaRPr>
            </a:p>
          </p:txBody>
        </p:sp>
      </p:grpSp>
      <p:grpSp>
        <p:nvGrpSpPr>
          <p:cNvPr id="563206" name="Group 98">
            <a:extLst>
              <a:ext uri="{FF2B5EF4-FFF2-40B4-BE49-F238E27FC236}">
                <a16:creationId xmlns:a16="http://schemas.microsoft.com/office/drawing/2014/main" id="{9C602C7B-0C62-E3F5-61F9-175D8EFF13FE}"/>
              </a:ext>
            </a:extLst>
          </p:cNvPr>
          <p:cNvGrpSpPr>
            <a:grpSpLocks/>
          </p:cNvGrpSpPr>
          <p:nvPr/>
        </p:nvGrpSpPr>
        <p:grpSpPr bwMode="auto">
          <a:xfrm>
            <a:off x="5259717" y="3223764"/>
            <a:ext cx="195263" cy="278440"/>
            <a:chOff x="4300" y="2246"/>
            <a:chExt cx="400" cy="571"/>
          </a:xfrm>
        </p:grpSpPr>
        <p:sp>
          <p:nvSpPr>
            <p:cNvPr id="563207" name="Oval 99">
              <a:extLst>
                <a:ext uri="{FF2B5EF4-FFF2-40B4-BE49-F238E27FC236}">
                  <a16:creationId xmlns:a16="http://schemas.microsoft.com/office/drawing/2014/main" id="{065E5A0B-2B87-A4F0-0A50-508DDC3FDD94}"/>
                </a:ext>
              </a:extLst>
            </p:cNvPr>
            <p:cNvSpPr>
              <a:spLocks noChangeArrowheads="1"/>
            </p:cNvSpPr>
            <p:nvPr/>
          </p:nvSpPr>
          <p:spPr bwMode="auto">
            <a:xfrm>
              <a:off x="4300" y="2246"/>
              <a:ext cx="400" cy="41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563208" name="Oval 100">
              <a:extLst>
                <a:ext uri="{FF2B5EF4-FFF2-40B4-BE49-F238E27FC236}">
                  <a16:creationId xmlns:a16="http://schemas.microsoft.com/office/drawing/2014/main" id="{0EAB6E6E-EBA8-70E9-59FF-5F83D7D958F3}"/>
                </a:ext>
              </a:extLst>
            </p:cNvPr>
            <p:cNvSpPr>
              <a:spLocks noChangeArrowheads="1"/>
            </p:cNvSpPr>
            <p:nvPr/>
          </p:nvSpPr>
          <p:spPr bwMode="auto">
            <a:xfrm>
              <a:off x="4358" y="2302"/>
              <a:ext cx="280" cy="325"/>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563209" name="Oval 101">
              <a:extLst>
                <a:ext uri="{FF2B5EF4-FFF2-40B4-BE49-F238E27FC236}">
                  <a16:creationId xmlns:a16="http://schemas.microsoft.com/office/drawing/2014/main" id="{7294EEF0-6783-EE82-D725-97F2E6DF27B8}"/>
                </a:ext>
              </a:extLst>
            </p:cNvPr>
            <p:cNvSpPr>
              <a:spLocks noChangeArrowheads="1"/>
            </p:cNvSpPr>
            <p:nvPr/>
          </p:nvSpPr>
          <p:spPr bwMode="auto">
            <a:xfrm>
              <a:off x="4303" y="2413"/>
              <a:ext cx="397" cy="40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563210" name="Oval 102">
              <a:extLst>
                <a:ext uri="{FF2B5EF4-FFF2-40B4-BE49-F238E27FC236}">
                  <a16:creationId xmlns:a16="http://schemas.microsoft.com/office/drawing/2014/main" id="{CB6FD6D4-9425-08FE-D9C6-7F3B7F98372B}"/>
                </a:ext>
              </a:extLst>
            </p:cNvPr>
            <p:cNvSpPr>
              <a:spLocks noChangeArrowheads="1"/>
            </p:cNvSpPr>
            <p:nvPr/>
          </p:nvSpPr>
          <p:spPr bwMode="auto">
            <a:xfrm>
              <a:off x="4428" y="2496"/>
              <a:ext cx="143" cy="139"/>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563211" name="AutoShape 103">
              <a:extLst>
                <a:ext uri="{FF2B5EF4-FFF2-40B4-BE49-F238E27FC236}">
                  <a16:creationId xmlns:a16="http://schemas.microsoft.com/office/drawing/2014/main" id="{A6649E9D-2DB2-CD95-2BF9-4A62ED3C8941}"/>
                </a:ext>
              </a:extLst>
            </p:cNvPr>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solidFill>
            <a:ln w="12700">
              <a:solidFill>
                <a:schemeClr val="bg1"/>
              </a:solidFill>
              <a:miter lim="800000"/>
              <a:headEnd/>
              <a:tailEnd/>
            </a:ln>
          </p:spPr>
          <p:txBody>
            <a:bodyPr wrap="none" anchor="ctr"/>
            <a:lstStyle/>
            <a:p>
              <a:endParaRPr lang="en-US">
                <a:latin typeface="+mj-lt"/>
              </a:endParaRPr>
            </a:p>
          </p:txBody>
        </p:sp>
      </p:grpSp>
      <p:grpSp>
        <p:nvGrpSpPr>
          <p:cNvPr id="563212" name="Group 98">
            <a:extLst>
              <a:ext uri="{FF2B5EF4-FFF2-40B4-BE49-F238E27FC236}">
                <a16:creationId xmlns:a16="http://schemas.microsoft.com/office/drawing/2014/main" id="{15E2ADC1-BEED-8DFA-2D82-FEB73D4F390E}"/>
              </a:ext>
            </a:extLst>
          </p:cNvPr>
          <p:cNvGrpSpPr>
            <a:grpSpLocks/>
          </p:cNvGrpSpPr>
          <p:nvPr/>
        </p:nvGrpSpPr>
        <p:grpSpPr bwMode="auto">
          <a:xfrm>
            <a:off x="4645379" y="3639184"/>
            <a:ext cx="195263" cy="278440"/>
            <a:chOff x="4300" y="2246"/>
            <a:chExt cx="400" cy="571"/>
          </a:xfrm>
        </p:grpSpPr>
        <p:sp>
          <p:nvSpPr>
            <p:cNvPr id="563213" name="Oval 99">
              <a:extLst>
                <a:ext uri="{FF2B5EF4-FFF2-40B4-BE49-F238E27FC236}">
                  <a16:creationId xmlns:a16="http://schemas.microsoft.com/office/drawing/2014/main" id="{7AA052A3-7CC7-D24E-1A69-29D8B6BD2560}"/>
                </a:ext>
              </a:extLst>
            </p:cNvPr>
            <p:cNvSpPr>
              <a:spLocks noChangeArrowheads="1"/>
            </p:cNvSpPr>
            <p:nvPr/>
          </p:nvSpPr>
          <p:spPr bwMode="auto">
            <a:xfrm>
              <a:off x="4300" y="2246"/>
              <a:ext cx="400" cy="41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563214" name="Oval 100">
              <a:extLst>
                <a:ext uri="{FF2B5EF4-FFF2-40B4-BE49-F238E27FC236}">
                  <a16:creationId xmlns:a16="http://schemas.microsoft.com/office/drawing/2014/main" id="{3A66C0AC-12DD-3CF0-AED6-E11EEDC709DE}"/>
                </a:ext>
              </a:extLst>
            </p:cNvPr>
            <p:cNvSpPr>
              <a:spLocks noChangeArrowheads="1"/>
            </p:cNvSpPr>
            <p:nvPr/>
          </p:nvSpPr>
          <p:spPr bwMode="auto">
            <a:xfrm>
              <a:off x="4358" y="2302"/>
              <a:ext cx="280" cy="325"/>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563215" name="Oval 101">
              <a:extLst>
                <a:ext uri="{FF2B5EF4-FFF2-40B4-BE49-F238E27FC236}">
                  <a16:creationId xmlns:a16="http://schemas.microsoft.com/office/drawing/2014/main" id="{45957DEA-2040-9719-ADDA-ABBF8D10115F}"/>
                </a:ext>
              </a:extLst>
            </p:cNvPr>
            <p:cNvSpPr>
              <a:spLocks noChangeArrowheads="1"/>
            </p:cNvSpPr>
            <p:nvPr/>
          </p:nvSpPr>
          <p:spPr bwMode="auto">
            <a:xfrm>
              <a:off x="4303" y="2413"/>
              <a:ext cx="397" cy="40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563216" name="Oval 102">
              <a:extLst>
                <a:ext uri="{FF2B5EF4-FFF2-40B4-BE49-F238E27FC236}">
                  <a16:creationId xmlns:a16="http://schemas.microsoft.com/office/drawing/2014/main" id="{36381694-BF95-68BF-5CA7-59F992482E8C}"/>
                </a:ext>
              </a:extLst>
            </p:cNvPr>
            <p:cNvSpPr>
              <a:spLocks noChangeArrowheads="1"/>
            </p:cNvSpPr>
            <p:nvPr/>
          </p:nvSpPr>
          <p:spPr bwMode="auto">
            <a:xfrm>
              <a:off x="4428" y="2496"/>
              <a:ext cx="143" cy="139"/>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563217" name="AutoShape 103">
              <a:extLst>
                <a:ext uri="{FF2B5EF4-FFF2-40B4-BE49-F238E27FC236}">
                  <a16:creationId xmlns:a16="http://schemas.microsoft.com/office/drawing/2014/main" id="{A42FB9B0-24FF-C1E8-04AC-999A59E3B1B7}"/>
                </a:ext>
              </a:extLst>
            </p:cNvPr>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solidFill>
            <a:ln w="12700">
              <a:solidFill>
                <a:schemeClr val="bg1"/>
              </a:solidFill>
              <a:miter lim="800000"/>
              <a:headEnd/>
              <a:tailEnd/>
            </a:ln>
          </p:spPr>
          <p:txBody>
            <a:bodyPr wrap="none" anchor="ctr"/>
            <a:lstStyle/>
            <a:p>
              <a:endParaRPr lang="en-US">
                <a:latin typeface="+mj-lt"/>
              </a:endParaRPr>
            </a:p>
          </p:txBody>
        </p:sp>
      </p:grpSp>
      <p:grpSp>
        <p:nvGrpSpPr>
          <p:cNvPr id="563218" name="Group 98">
            <a:extLst>
              <a:ext uri="{FF2B5EF4-FFF2-40B4-BE49-F238E27FC236}">
                <a16:creationId xmlns:a16="http://schemas.microsoft.com/office/drawing/2014/main" id="{8E8E4B69-A2FA-3965-C3CB-A0D3E684D590}"/>
              </a:ext>
            </a:extLst>
          </p:cNvPr>
          <p:cNvGrpSpPr>
            <a:grpSpLocks/>
          </p:cNvGrpSpPr>
          <p:nvPr/>
        </p:nvGrpSpPr>
        <p:grpSpPr bwMode="auto">
          <a:xfrm>
            <a:off x="5201138" y="3611998"/>
            <a:ext cx="195263" cy="278440"/>
            <a:chOff x="4300" y="2246"/>
            <a:chExt cx="400" cy="571"/>
          </a:xfrm>
        </p:grpSpPr>
        <p:sp>
          <p:nvSpPr>
            <p:cNvPr id="563219" name="Oval 99">
              <a:extLst>
                <a:ext uri="{FF2B5EF4-FFF2-40B4-BE49-F238E27FC236}">
                  <a16:creationId xmlns:a16="http://schemas.microsoft.com/office/drawing/2014/main" id="{8E30CBDA-A003-092C-02F0-ABD6709DD2EE}"/>
                </a:ext>
              </a:extLst>
            </p:cNvPr>
            <p:cNvSpPr>
              <a:spLocks noChangeArrowheads="1"/>
            </p:cNvSpPr>
            <p:nvPr/>
          </p:nvSpPr>
          <p:spPr bwMode="auto">
            <a:xfrm>
              <a:off x="4300" y="2246"/>
              <a:ext cx="400" cy="41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563220" name="Oval 100">
              <a:extLst>
                <a:ext uri="{FF2B5EF4-FFF2-40B4-BE49-F238E27FC236}">
                  <a16:creationId xmlns:a16="http://schemas.microsoft.com/office/drawing/2014/main" id="{C4C82516-7BE7-BA83-05DF-D48F0F313A98}"/>
                </a:ext>
              </a:extLst>
            </p:cNvPr>
            <p:cNvSpPr>
              <a:spLocks noChangeArrowheads="1"/>
            </p:cNvSpPr>
            <p:nvPr/>
          </p:nvSpPr>
          <p:spPr bwMode="auto">
            <a:xfrm>
              <a:off x="4358" y="2302"/>
              <a:ext cx="280" cy="325"/>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563221" name="Oval 101">
              <a:extLst>
                <a:ext uri="{FF2B5EF4-FFF2-40B4-BE49-F238E27FC236}">
                  <a16:creationId xmlns:a16="http://schemas.microsoft.com/office/drawing/2014/main" id="{F38D3596-4349-53B3-C059-F374409F37D5}"/>
                </a:ext>
              </a:extLst>
            </p:cNvPr>
            <p:cNvSpPr>
              <a:spLocks noChangeArrowheads="1"/>
            </p:cNvSpPr>
            <p:nvPr/>
          </p:nvSpPr>
          <p:spPr bwMode="auto">
            <a:xfrm>
              <a:off x="4303" y="2413"/>
              <a:ext cx="397" cy="40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563222" name="Oval 102">
              <a:extLst>
                <a:ext uri="{FF2B5EF4-FFF2-40B4-BE49-F238E27FC236}">
                  <a16:creationId xmlns:a16="http://schemas.microsoft.com/office/drawing/2014/main" id="{7BDFDCE4-B547-8175-91E8-4B7637F6AE13}"/>
                </a:ext>
              </a:extLst>
            </p:cNvPr>
            <p:cNvSpPr>
              <a:spLocks noChangeArrowheads="1"/>
            </p:cNvSpPr>
            <p:nvPr/>
          </p:nvSpPr>
          <p:spPr bwMode="auto">
            <a:xfrm>
              <a:off x="4428" y="2496"/>
              <a:ext cx="143" cy="139"/>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563223" name="AutoShape 103">
              <a:extLst>
                <a:ext uri="{FF2B5EF4-FFF2-40B4-BE49-F238E27FC236}">
                  <a16:creationId xmlns:a16="http://schemas.microsoft.com/office/drawing/2014/main" id="{BAB577DA-2116-2FD4-2BE4-6E25FC4D4A72}"/>
                </a:ext>
              </a:extLst>
            </p:cNvPr>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solidFill>
            <a:ln w="12700">
              <a:solidFill>
                <a:schemeClr val="bg1"/>
              </a:solidFill>
              <a:miter lim="800000"/>
              <a:headEnd/>
              <a:tailEnd/>
            </a:ln>
          </p:spPr>
          <p:txBody>
            <a:bodyPr wrap="none" anchor="ctr"/>
            <a:lstStyle/>
            <a:p>
              <a:endParaRPr lang="en-US">
                <a:latin typeface="+mj-lt"/>
              </a:endParaRPr>
            </a:p>
          </p:txBody>
        </p:sp>
      </p:grpSp>
      <p:grpSp>
        <p:nvGrpSpPr>
          <p:cNvPr id="563224" name="Group 259">
            <a:extLst>
              <a:ext uri="{FF2B5EF4-FFF2-40B4-BE49-F238E27FC236}">
                <a16:creationId xmlns:a16="http://schemas.microsoft.com/office/drawing/2014/main" id="{AA0DE9B0-7157-3643-8D37-A209AC17F093}"/>
              </a:ext>
            </a:extLst>
          </p:cNvPr>
          <p:cNvGrpSpPr>
            <a:grpSpLocks/>
          </p:cNvGrpSpPr>
          <p:nvPr/>
        </p:nvGrpSpPr>
        <p:grpSpPr bwMode="auto">
          <a:xfrm>
            <a:off x="5261253" y="3422829"/>
            <a:ext cx="119063" cy="200025"/>
            <a:chOff x="2160" y="1548"/>
            <a:chExt cx="309" cy="441"/>
          </a:xfrm>
        </p:grpSpPr>
        <p:sp>
          <p:nvSpPr>
            <p:cNvPr id="563225" name="Freeform 260">
              <a:extLst>
                <a:ext uri="{FF2B5EF4-FFF2-40B4-BE49-F238E27FC236}">
                  <a16:creationId xmlns:a16="http://schemas.microsoft.com/office/drawing/2014/main" id="{A15754F7-C98D-1C84-A588-573AF05A0FA5}"/>
                </a:ext>
              </a:extLst>
            </p:cNvPr>
            <p:cNvSpPr>
              <a:spLocks/>
            </p:cNvSpPr>
            <p:nvPr/>
          </p:nvSpPr>
          <p:spPr bwMode="auto">
            <a:xfrm>
              <a:off x="2160" y="1548"/>
              <a:ext cx="141" cy="428"/>
            </a:xfrm>
            <a:custGeom>
              <a:avLst/>
              <a:gdLst>
                <a:gd name="T0" fmla="*/ 117 w 141"/>
                <a:gd name="T1" fmla="*/ 419 h 428"/>
                <a:gd name="T2" fmla="*/ 113 w 141"/>
                <a:gd name="T3" fmla="*/ 402 h 428"/>
                <a:gd name="T4" fmla="*/ 97 w 141"/>
                <a:gd name="T5" fmla="*/ 386 h 428"/>
                <a:gd name="T6" fmla="*/ 82 w 141"/>
                <a:gd name="T7" fmla="*/ 365 h 428"/>
                <a:gd name="T8" fmla="*/ 70 w 141"/>
                <a:gd name="T9" fmla="*/ 349 h 428"/>
                <a:gd name="T10" fmla="*/ 58 w 141"/>
                <a:gd name="T11" fmla="*/ 337 h 428"/>
                <a:gd name="T12" fmla="*/ 47 w 141"/>
                <a:gd name="T13" fmla="*/ 324 h 428"/>
                <a:gd name="T14" fmla="*/ 35 w 141"/>
                <a:gd name="T15" fmla="*/ 308 h 428"/>
                <a:gd name="T16" fmla="*/ 23 w 141"/>
                <a:gd name="T17" fmla="*/ 296 h 428"/>
                <a:gd name="T18" fmla="*/ 16 w 141"/>
                <a:gd name="T19" fmla="*/ 279 h 428"/>
                <a:gd name="T20" fmla="*/ 12 w 141"/>
                <a:gd name="T21" fmla="*/ 263 h 428"/>
                <a:gd name="T22" fmla="*/ 4 w 141"/>
                <a:gd name="T23" fmla="*/ 246 h 428"/>
                <a:gd name="T24" fmla="*/ 0 w 141"/>
                <a:gd name="T25" fmla="*/ 230 h 428"/>
                <a:gd name="T26" fmla="*/ 4 w 141"/>
                <a:gd name="T27" fmla="*/ 214 h 428"/>
                <a:gd name="T28" fmla="*/ 8 w 141"/>
                <a:gd name="T29" fmla="*/ 197 h 428"/>
                <a:gd name="T30" fmla="*/ 16 w 141"/>
                <a:gd name="T31" fmla="*/ 177 h 428"/>
                <a:gd name="T32" fmla="*/ 19 w 141"/>
                <a:gd name="T33" fmla="*/ 160 h 428"/>
                <a:gd name="T34" fmla="*/ 23 w 141"/>
                <a:gd name="T35" fmla="*/ 135 h 428"/>
                <a:gd name="T36" fmla="*/ 27 w 141"/>
                <a:gd name="T37" fmla="*/ 115 h 428"/>
                <a:gd name="T38" fmla="*/ 35 w 141"/>
                <a:gd name="T39" fmla="*/ 99 h 428"/>
                <a:gd name="T40" fmla="*/ 39 w 141"/>
                <a:gd name="T41" fmla="*/ 82 h 428"/>
                <a:gd name="T42" fmla="*/ 43 w 141"/>
                <a:gd name="T43" fmla="*/ 66 h 428"/>
                <a:gd name="T44" fmla="*/ 47 w 141"/>
                <a:gd name="T45" fmla="*/ 49 h 428"/>
                <a:gd name="T46" fmla="*/ 51 w 141"/>
                <a:gd name="T47" fmla="*/ 33 h 428"/>
                <a:gd name="T48" fmla="*/ 58 w 141"/>
                <a:gd name="T49" fmla="*/ 16 h 428"/>
                <a:gd name="T50" fmla="*/ 62 w 141"/>
                <a:gd name="T51" fmla="*/ 0 h 428"/>
                <a:gd name="T52" fmla="*/ 66 w 141"/>
                <a:gd name="T53" fmla="*/ 16 h 428"/>
                <a:gd name="T54" fmla="*/ 66 w 141"/>
                <a:gd name="T55" fmla="*/ 33 h 428"/>
                <a:gd name="T56" fmla="*/ 66 w 141"/>
                <a:gd name="T57" fmla="*/ 49 h 428"/>
                <a:gd name="T58" fmla="*/ 70 w 141"/>
                <a:gd name="T59" fmla="*/ 66 h 428"/>
                <a:gd name="T60" fmla="*/ 78 w 141"/>
                <a:gd name="T61" fmla="*/ 82 h 428"/>
                <a:gd name="T62" fmla="*/ 86 w 141"/>
                <a:gd name="T63" fmla="*/ 99 h 428"/>
                <a:gd name="T64" fmla="*/ 97 w 141"/>
                <a:gd name="T65" fmla="*/ 115 h 428"/>
                <a:gd name="T66" fmla="*/ 109 w 141"/>
                <a:gd name="T67" fmla="*/ 131 h 428"/>
                <a:gd name="T68" fmla="*/ 117 w 141"/>
                <a:gd name="T69" fmla="*/ 148 h 428"/>
                <a:gd name="T70" fmla="*/ 124 w 141"/>
                <a:gd name="T71" fmla="*/ 164 h 428"/>
                <a:gd name="T72" fmla="*/ 132 w 141"/>
                <a:gd name="T73" fmla="*/ 181 h 428"/>
                <a:gd name="T74" fmla="*/ 136 w 141"/>
                <a:gd name="T75" fmla="*/ 197 h 428"/>
                <a:gd name="T76" fmla="*/ 140 w 141"/>
                <a:gd name="T77" fmla="*/ 214 h 428"/>
                <a:gd name="T78" fmla="*/ 140 w 141"/>
                <a:gd name="T79" fmla="*/ 230 h 428"/>
                <a:gd name="T80" fmla="*/ 140 w 141"/>
                <a:gd name="T81" fmla="*/ 246 h 428"/>
                <a:gd name="T82" fmla="*/ 140 w 141"/>
                <a:gd name="T83" fmla="*/ 263 h 428"/>
                <a:gd name="T84" fmla="*/ 140 w 141"/>
                <a:gd name="T85" fmla="*/ 279 h 428"/>
                <a:gd name="T86" fmla="*/ 136 w 141"/>
                <a:gd name="T87" fmla="*/ 296 h 428"/>
                <a:gd name="T88" fmla="*/ 136 w 141"/>
                <a:gd name="T89" fmla="*/ 312 h 428"/>
                <a:gd name="T90" fmla="*/ 136 w 141"/>
                <a:gd name="T91" fmla="*/ 328 h 428"/>
                <a:gd name="T92" fmla="*/ 132 w 141"/>
                <a:gd name="T93" fmla="*/ 345 h 428"/>
                <a:gd name="T94" fmla="*/ 128 w 141"/>
                <a:gd name="T95" fmla="*/ 361 h 428"/>
                <a:gd name="T96" fmla="*/ 128 w 141"/>
                <a:gd name="T97" fmla="*/ 378 h 428"/>
                <a:gd name="T98" fmla="*/ 124 w 141"/>
                <a:gd name="T99" fmla="*/ 394 h 428"/>
                <a:gd name="T100" fmla="*/ 117 w 141"/>
                <a:gd name="T101" fmla="*/ 411 h 42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1"/>
                <a:gd name="T154" fmla="*/ 0 h 428"/>
                <a:gd name="T155" fmla="*/ 141 w 141"/>
                <a:gd name="T156" fmla="*/ 428 h 42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1" h="428">
                  <a:moveTo>
                    <a:pt x="117" y="427"/>
                  </a:moveTo>
                  <a:lnTo>
                    <a:pt x="117" y="419"/>
                  </a:lnTo>
                  <a:lnTo>
                    <a:pt x="117" y="411"/>
                  </a:lnTo>
                  <a:lnTo>
                    <a:pt x="113" y="402"/>
                  </a:lnTo>
                  <a:lnTo>
                    <a:pt x="105" y="390"/>
                  </a:lnTo>
                  <a:lnTo>
                    <a:pt x="97" y="386"/>
                  </a:lnTo>
                  <a:lnTo>
                    <a:pt x="89" y="378"/>
                  </a:lnTo>
                  <a:lnTo>
                    <a:pt x="82" y="365"/>
                  </a:lnTo>
                  <a:lnTo>
                    <a:pt x="74" y="357"/>
                  </a:lnTo>
                  <a:lnTo>
                    <a:pt x="70" y="349"/>
                  </a:lnTo>
                  <a:lnTo>
                    <a:pt x="62" y="345"/>
                  </a:lnTo>
                  <a:lnTo>
                    <a:pt x="58" y="337"/>
                  </a:lnTo>
                  <a:lnTo>
                    <a:pt x="54" y="328"/>
                  </a:lnTo>
                  <a:lnTo>
                    <a:pt x="47" y="324"/>
                  </a:lnTo>
                  <a:lnTo>
                    <a:pt x="39" y="316"/>
                  </a:lnTo>
                  <a:lnTo>
                    <a:pt x="35" y="308"/>
                  </a:lnTo>
                  <a:lnTo>
                    <a:pt x="27" y="304"/>
                  </a:lnTo>
                  <a:lnTo>
                    <a:pt x="23" y="296"/>
                  </a:lnTo>
                  <a:lnTo>
                    <a:pt x="19" y="287"/>
                  </a:lnTo>
                  <a:lnTo>
                    <a:pt x="16" y="279"/>
                  </a:lnTo>
                  <a:lnTo>
                    <a:pt x="12" y="271"/>
                  </a:lnTo>
                  <a:lnTo>
                    <a:pt x="12" y="263"/>
                  </a:lnTo>
                  <a:lnTo>
                    <a:pt x="8" y="255"/>
                  </a:lnTo>
                  <a:lnTo>
                    <a:pt x="4" y="246"/>
                  </a:lnTo>
                  <a:lnTo>
                    <a:pt x="4" y="238"/>
                  </a:lnTo>
                  <a:lnTo>
                    <a:pt x="0" y="230"/>
                  </a:lnTo>
                  <a:lnTo>
                    <a:pt x="0" y="222"/>
                  </a:lnTo>
                  <a:lnTo>
                    <a:pt x="4" y="214"/>
                  </a:lnTo>
                  <a:lnTo>
                    <a:pt x="8" y="205"/>
                  </a:lnTo>
                  <a:lnTo>
                    <a:pt x="8" y="197"/>
                  </a:lnTo>
                  <a:lnTo>
                    <a:pt x="12" y="185"/>
                  </a:lnTo>
                  <a:lnTo>
                    <a:pt x="16" y="177"/>
                  </a:lnTo>
                  <a:lnTo>
                    <a:pt x="16" y="168"/>
                  </a:lnTo>
                  <a:lnTo>
                    <a:pt x="19" y="160"/>
                  </a:lnTo>
                  <a:lnTo>
                    <a:pt x="19" y="148"/>
                  </a:lnTo>
                  <a:lnTo>
                    <a:pt x="23" y="135"/>
                  </a:lnTo>
                  <a:lnTo>
                    <a:pt x="27" y="127"/>
                  </a:lnTo>
                  <a:lnTo>
                    <a:pt x="27" y="115"/>
                  </a:lnTo>
                  <a:lnTo>
                    <a:pt x="31" y="107"/>
                  </a:lnTo>
                  <a:lnTo>
                    <a:pt x="35" y="99"/>
                  </a:lnTo>
                  <a:lnTo>
                    <a:pt x="39" y="90"/>
                  </a:lnTo>
                  <a:lnTo>
                    <a:pt x="39" y="82"/>
                  </a:lnTo>
                  <a:lnTo>
                    <a:pt x="43" y="74"/>
                  </a:lnTo>
                  <a:lnTo>
                    <a:pt x="43" y="66"/>
                  </a:lnTo>
                  <a:lnTo>
                    <a:pt x="47" y="57"/>
                  </a:lnTo>
                  <a:lnTo>
                    <a:pt x="47" y="49"/>
                  </a:lnTo>
                  <a:lnTo>
                    <a:pt x="51" y="41"/>
                  </a:lnTo>
                  <a:lnTo>
                    <a:pt x="51" y="33"/>
                  </a:lnTo>
                  <a:lnTo>
                    <a:pt x="54" y="25"/>
                  </a:lnTo>
                  <a:lnTo>
                    <a:pt x="58" y="16"/>
                  </a:lnTo>
                  <a:lnTo>
                    <a:pt x="62" y="8"/>
                  </a:lnTo>
                  <a:lnTo>
                    <a:pt x="62" y="0"/>
                  </a:lnTo>
                  <a:lnTo>
                    <a:pt x="66" y="8"/>
                  </a:lnTo>
                  <a:lnTo>
                    <a:pt x="66" y="16"/>
                  </a:lnTo>
                  <a:lnTo>
                    <a:pt x="66" y="25"/>
                  </a:lnTo>
                  <a:lnTo>
                    <a:pt x="66" y="33"/>
                  </a:lnTo>
                  <a:lnTo>
                    <a:pt x="66" y="41"/>
                  </a:lnTo>
                  <a:lnTo>
                    <a:pt x="66" y="49"/>
                  </a:lnTo>
                  <a:lnTo>
                    <a:pt x="66" y="57"/>
                  </a:lnTo>
                  <a:lnTo>
                    <a:pt x="70" y="66"/>
                  </a:lnTo>
                  <a:lnTo>
                    <a:pt x="74" y="74"/>
                  </a:lnTo>
                  <a:lnTo>
                    <a:pt x="78" y="82"/>
                  </a:lnTo>
                  <a:lnTo>
                    <a:pt x="82" y="90"/>
                  </a:lnTo>
                  <a:lnTo>
                    <a:pt x="86" y="99"/>
                  </a:lnTo>
                  <a:lnTo>
                    <a:pt x="89" y="107"/>
                  </a:lnTo>
                  <a:lnTo>
                    <a:pt x="97" y="115"/>
                  </a:lnTo>
                  <a:lnTo>
                    <a:pt x="101" y="123"/>
                  </a:lnTo>
                  <a:lnTo>
                    <a:pt x="109" y="131"/>
                  </a:lnTo>
                  <a:lnTo>
                    <a:pt x="113" y="140"/>
                  </a:lnTo>
                  <a:lnTo>
                    <a:pt x="117" y="148"/>
                  </a:lnTo>
                  <a:lnTo>
                    <a:pt x="121" y="156"/>
                  </a:lnTo>
                  <a:lnTo>
                    <a:pt x="124" y="164"/>
                  </a:lnTo>
                  <a:lnTo>
                    <a:pt x="128" y="172"/>
                  </a:lnTo>
                  <a:lnTo>
                    <a:pt x="132" y="181"/>
                  </a:lnTo>
                  <a:lnTo>
                    <a:pt x="136" y="189"/>
                  </a:lnTo>
                  <a:lnTo>
                    <a:pt x="136" y="197"/>
                  </a:lnTo>
                  <a:lnTo>
                    <a:pt x="140" y="205"/>
                  </a:lnTo>
                  <a:lnTo>
                    <a:pt x="140" y="214"/>
                  </a:lnTo>
                  <a:lnTo>
                    <a:pt x="140" y="222"/>
                  </a:lnTo>
                  <a:lnTo>
                    <a:pt x="140" y="230"/>
                  </a:lnTo>
                  <a:lnTo>
                    <a:pt x="140" y="238"/>
                  </a:lnTo>
                  <a:lnTo>
                    <a:pt x="140" y="246"/>
                  </a:lnTo>
                  <a:lnTo>
                    <a:pt x="140" y="255"/>
                  </a:lnTo>
                  <a:lnTo>
                    <a:pt x="140" y="263"/>
                  </a:lnTo>
                  <a:lnTo>
                    <a:pt x="140" y="271"/>
                  </a:lnTo>
                  <a:lnTo>
                    <a:pt x="140" y="279"/>
                  </a:lnTo>
                  <a:lnTo>
                    <a:pt x="140" y="287"/>
                  </a:lnTo>
                  <a:lnTo>
                    <a:pt x="136" y="296"/>
                  </a:lnTo>
                  <a:lnTo>
                    <a:pt x="136" y="304"/>
                  </a:lnTo>
                  <a:lnTo>
                    <a:pt x="136" y="312"/>
                  </a:lnTo>
                  <a:lnTo>
                    <a:pt x="136" y="320"/>
                  </a:lnTo>
                  <a:lnTo>
                    <a:pt x="136" y="328"/>
                  </a:lnTo>
                  <a:lnTo>
                    <a:pt x="136" y="337"/>
                  </a:lnTo>
                  <a:lnTo>
                    <a:pt x="132" y="345"/>
                  </a:lnTo>
                  <a:lnTo>
                    <a:pt x="132" y="353"/>
                  </a:lnTo>
                  <a:lnTo>
                    <a:pt x="128" y="361"/>
                  </a:lnTo>
                  <a:lnTo>
                    <a:pt x="128" y="370"/>
                  </a:lnTo>
                  <a:lnTo>
                    <a:pt x="128" y="378"/>
                  </a:lnTo>
                  <a:lnTo>
                    <a:pt x="128" y="386"/>
                  </a:lnTo>
                  <a:lnTo>
                    <a:pt x="124" y="394"/>
                  </a:lnTo>
                  <a:lnTo>
                    <a:pt x="121" y="402"/>
                  </a:lnTo>
                  <a:lnTo>
                    <a:pt x="117" y="411"/>
                  </a:lnTo>
                  <a:lnTo>
                    <a:pt x="117" y="419"/>
                  </a:lnTo>
                </a:path>
              </a:pathLst>
            </a:custGeom>
            <a:solidFill>
              <a:srgbClr val="FF6600"/>
            </a:solidFill>
            <a:ln w="25400" cap="rnd">
              <a:solidFill>
                <a:srgbClr val="F35B1B"/>
              </a:solidFill>
              <a:round/>
              <a:headEnd/>
              <a:tailEnd/>
            </a:ln>
          </p:spPr>
          <p:txBody>
            <a:bodyPr/>
            <a:lstStyle/>
            <a:p>
              <a:pPr algn="r" eaLnBrk="0" hangingPunct="0"/>
              <a:endParaRPr lang="en-US" sz="4400" b="1">
                <a:solidFill>
                  <a:srgbClr val="0000FF"/>
                </a:solidFill>
                <a:latin typeface="+mj-lt"/>
              </a:endParaRPr>
            </a:p>
          </p:txBody>
        </p:sp>
        <p:sp>
          <p:nvSpPr>
            <p:cNvPr id="563226" name="Freeform 261">
              <a:extLst>
                <a:ext uri="{FF2B5EF4-FFF2-40B4-BE49-F238E27FC236}">
                  <a16:creationId xmlns:a16="http://schemas.microsoft.com/office/drawing/2014/main" id="{5064403D-189F-0649-1141-988FD08B68CF}"/>
                </a:ext>
              </a:extLst>
            </p:cNvPr>
            <p:cNvSpPr>
              <a:spLocks/>
            </p:cNvSpPr>
            <p:nvPr/>
          </p:nvSpPr>
          <p:spPr bwMode="auto">
            <a:xfrm>
              <a:off x="2266" y="1693"/>
              <a:ext cx="145" cy="292"/>
            </a:xfrm>
            <a:custGeom>
              <a:avLst/>
              <a:gdLst>
                <a:gd name="T0" fmla="*/ 24 w 145"/>
                <a:gd name="T1" fmla="*/ 285 h 292"/>
                <a:gd name="T2" fmla="*/ 28 w 145"/>
                <a:gd name="T3" fmla="*/ 274 h 292"/>
                <a:gd name="T4" fmla="*/ 44 w 145"/>
                <a:gd name="T5" fmla="*/ 263 h 292"/>
                <a:gd name="T6" fmla="*/ 60 w 145"/>
                <a:gd name="T7" fmla="*/ 249 h 292"/>
                <a:gd name="T8" fmla="*/ 72 w 145"/>
                <a:gd name="T9" fmla="*/ 238 h 292"/>
                <a:gd name="T10" fmla="*/ 84 w 145"/>
                <a:gd name="T11" fmla="*/ 229 h 292"/>
                <a:gd name="T12" fmla="*/ 96 w 145"/>
                <a:gd name="T13" fmla="*/ 221 h 292"/>
                <a:gd name="T14" fmla="*/ 108 w 145"/>
                <a:gd name="T15" fmla="*/ 210 h 292"/>
                <a:gd name="T16" fmla="*/ 120 w 145"/>
                <a:gd name="T17" fmla="*/ 201 h 292"/>
                <a:gd name="T18" fmla="*/ 128 w 145"/>
                <a:gd name="T19" fmla="*/ 190 h 292"/>
                <a:gd name="T20" fmla="*/ 132 w 145"/>
                <a:gd name="T21" fmla="*/ 179 h 292"/>
                <a:gd name="T22" fmla="*/ 140 w 145"/>
                <a:gd name="T23" fmla="*/ 168 h 292"/>
                <a:gd name="T24" fmla="*/ 144 w 145"/>
                <a:gd name="T25" fmla="*/ 157 h 292"/>
                <a:gd name="T26" fmla="*/ 140 w 145"/>
                <a:gd name="T27" fmla="*/ 146 h 292"/>
                <a:gd name="T28" fmla="*/ 136 w 145"/>
                <a:gd name="T29" fmla="*/ 134 h 292"/>
                <a:gd name="T30" fmla="*/ 128 w 145"/>
                <a:gd name="T31" fmla="*/ 120 h 292"/>
                <a:gd name="T32" fmla="*/ 124 w 145"/>
                <a:gd name="T33" fmla="*/ 109 h 292"/>
                <a:gd name="T34" fmla="*/ 120 w 145"/>
                <a:gd name="T35" fmla="*/ 92 h 292"/>
                <a:gd name="T36" fmla="*/ 116 w 145"/>
                <a:gd name="T37" fmla="*/ 78 h 292"/>
                <a:gd name="T38" fmla="*/ 108 w 145"/>
                <a:gd name="T39" fmla="*/ 67 h 292"/>
                <a:gd name="T40" fmla="*/ 104 w 145"/>
                <a:gd name="T41" fmla="*/ 56 h 292"/>
                <a:gd name="T42" fmla="*/ 100 w 145"/>
                <a:gd name="T43" fmla="*/ 45 h 292"/>
                <a:gd name="T44" fmla="*/ 96 w 145"/>
                <a:gd name="T45" fmla="*/ 34 h 292"/>
                <a:gd name="T46" fmla="*/ 92 w 145"/>
                <a:gd name="T47" fmla="*/ 22 h 292"/>
                <a:gd name="T48" fmla="*/ 84 w 145"/>
                <a:gd name="T49" fmla="*/ 11 h 292"/>
                <a:gd name="T50" fmla="*/ 80 w 145"/>
                <a:gd name="T51" fmla="*/ 0 h 292"/>
                <a:gd name="T52" fmla="*/ 76 w 145"/>
                <a:gd name="T53" fmla="*/ 11 h 292"/>
                <a:gd name="T54" fmla="*/ 76 w 145"/>
                <a:gd name="T55" fmla="*/ 22 h 292"/>
                <a:gd name="T56" fmla="*/ 76 w 145"/>
                <a:gd name="T57" fmla="*/ 34 h 292"/>
                <a:gd name="T58" fmla="*/ 72 w 145"/>
                <a:gd name="T59" fmla="*/ 45 h 292"/>
                <a:gd name="T60" fmla="*/ 64 w 145"/>
                <a:gd name="T61" fmla="*/ 56 h 292"/>
                <a:gd name="T62" fmla="*/ 56 w 145"/>
                <a:gd name="T63" fmla="*/ 67 h 292"/>
                <a:gd name="T64" fmla="*/ 44 w 145"/>
                <a:gd name="T65" fmla="*/ 78 h 292"/>
                <a:gd name="T66" fmla="*/ 32 w 145"/>
                <a:gd name="T67" fmla="*/ 90 h 292"/>
                <a:gd name="T68" fmla="*/ 24 w 145"/>
                <a:gd name="T69" fmla="*/ 101 h 292"/>
                <a:gd name="T70" fmla="*/ 16 w 145"/>
                <a:gd name="T71" fmla="*/ 112 h 292"/>
                <a:gd name="T72" fmla="*/ 8 w 145"/>
                <a:gd name="T73" fmla="*/ 123 h 292"/>
                <a:gd name="T74" fmla="*/ 4 w 145"/>
                <a:gd name="T75" fmla="*/ 134 h 292"/>
                <a:gd name="T76" fmla="*/ 0 w 145"/>
                <a:gd name="T77" fmla="*/ 146 h 292"/>
                <a:gd name="T78" fmla="*/ 0 w 145"/>
                <a:gd name="T79" fmla="*/ 157 h 292"/>
                <a:gd name="T80" fmla="*/ 0 w 145"/>
                <a:gd name="T81" fmla="*/ 168 h 292"/>
                <a:gd name="T82" fmla="*/ 0 w 145"/>
                <a:gd name="T83" fmla="*/ 179 h 292"/>
                <a:gd name="T84" fmla="*/ 0 w 145"/>
                <a:gd name="T85" fmla="*/ 190 h 292"/>
                <a:gd name="T86" fmla="*/ 4 w 145"/>
                <a:gd name="T87" fmla="*/ 201 h 292"/>
                <a:gd name="T88" fmla="*/ 4 w 145"/>
                <a:gd name="T89" fmla="*/ 213 h 292"/>
                <a:gd name="T90" fmla="*/ 4 w 145"/>
                <a:gd name="T91" fmla="*/ 224 h 292"/>
                <a:gd name="T92" fmla="*/ 8 w 145"/>
                <a:gd name="T93" fmla="*/ 235 h 292"/>
                <a:gd name="T94" fmla="*/ 12 w 145"/>
                <a:gd name="T95" fmla="*/ 246 h 292"/>
                <a:gd name="T96" fmla="*/ 12 w 145"/>
                <a:gd name="T97" fmla="*/ 257 h 292"/>
                <a:gd name="T98" fmla="*/ 16 w 145"/>
                <a:gd name="T99" fmla="*/ 269 h 292"/>
                <a:gd name="T100" fmla="*/ 24 w 145"/>
                <a:gd name="T101" fmla="*/ 280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5"/>
                <a:gd name="T154" fmla="*/ 0 h 292"/>
                <a:gd name="T155" fmla="*/ 145 w 145"/>
                <a:gd name="T156" fmla="*/ 292 h 29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5" h="292">
                  <a:moveTo>
                    <a:pt x="24" y="291"/>
                  </a:moveTo>
                  <a:lnTo>
                    <a:pt x="24" y="285"/>
                  </a:lnTo>
                  <a:lnTo>
                    <a:pt x="24" y="280"/>
                  </a:lnTo>
                  <a:lnTo>
                    <a:pt x="28" y="274"/>
                  </a:lnTo>
                  <a:lnTo>
                    <a:pt x="36" y="266"/>
                  </a:lnTo>
                  <a:lnTo>
                    <a:pt x="44" y="263"/>
                  </a:lnTo>
                  <a:lnTo>
                    <a:pt x="52" y="257"/>
                  </a:lnTo>
                  <a:lnTo>
                    <a:pt x="60" y="249"/>
                  </a:lnTo>
                  <a:lnTo>
                    <a:pt x="68" y="243"/>
                  </a:lnTo>
                  <a:lnTo>
                    <a:pt x="72" y="238"/>
                  </a:lnTo>
                  <a:lnTo>
                    <a:pt x="80" y="235"/>
                  </a:lnTo>
                  <a:lnTo>
                    <a:pt x="84" y="229"/>
                  </a:lnTo>
                  <a:lnTo>
                    <a:pt x="88" y="224"/>
                  </a:lnTo>
                  <a:lnTo>
                    <a:pt x="96" y="221"/>
                  </a:lnTo>
                  <a:lnTo>
                    <a:pt x="104" y="215"/>
                  </a:lnTo>
                  <a:lnTo>
                    <a:pt x="108" y="210"/>
                  </a:lnTo>
                  <a:lnTo>
                    <a:pt x="116" y="207"/>
                  </a:lnTo>
                  <a:lnTo>
                    <a:pt x="120" y="201"/>
                  </a:lnTo>
                  <a:lnTo>
                    <a:pt x="124" y="196"/>
                  </a:lnTo>
                  <a:lnTo>
                    <a:pt x="128" y="190"/>
                  </a:lnTo>
                  <a:lnTo>
                    <a:pt x="132" y="185"/>
                  </a:lnTo>
                  <a:lnTo>
                    <a:pt x="132" y="179"/>
                  </a:lnTo>
                  <a:lnTo>
                    <a:pt x="136" y="173"/>
                  </a:lnTo>
                  <a:lnTo>
                    <a:pt x="140" y="168"/>
                  </a:lnTo>
                  <a:lnTo>
                    <a:pt x="140" y="162"/>
                  </a:lnTo>
                  <a:lnTo>
                    <a:pt x="144" y="157"/>
                  </a:lnTo>
                  <a:lnTo>
                    <a:pt x="144" y="151"/>
                  </a:lnTo>
                  <a:lnTo>
                    <a:pt x="140" y="146"/>
                  </a:lnTo>
                  <a:lnTo>
                    <a:pt x="136" y="140"/>
                  </a:lnTo>
                  <a:lnTo>
                    <a:pt x="136" y="134"/>
                  </a:lnTo>
                  <a:lnTo>
                    <a:pt x="132" y="126"/>
                  </a:lnTo>
                  <a:lnTo>
                    <a:pt x="128" y="120"/>
                  </a:lnTo>
                  <a:lnTo>
                    <a:pt x="128" y="115"/>
                  </a:lnTo>
                  <a:lnTo>
                    <a:pt x="124" y="109"/>
                  </a:lnTo>
                  <a:lnTo>
                    <a:pt x="124" y="101"/>
                  </a:lnTo>
                  <a:lnTo>
                    <a:pt x="120" y="92"/>
                  </a:lnTo>
                  <a:lnTo>
                    <a:pt x="116" y="87"/>
                  </a:lnTo>
                  <a:lnTo>
                    <a:pt x="116" y="78"/>
                  </a:lnTo>
                  <a:lnTo>
                    <a:pt x="112" y="73"/>
                  </a:lnTo>
                  <a:lnTo>
                    <a:pt x="108" y="67"/>
                  </a:lnTo>
                  <a:lnTo>
                    <a:pt x="104" y="62"/>
                  </a:lnTo>
                  <a:lnTo>
                    <a:pt x="104" y="56"/>
                  </a:lnTo>
                  <a:lnTo>
                    <a:pt x="100" y="50"/>
                  </a:lnTo>
                  <a:lnTo>
                    <a:pt x="100" y="45"/>
                  </a:lnTo>
                  <a:lnTo>
                    <a:pt x="96" y="39"/>
                  </a:lnTo>
                  <a:lnTo>
                    <a:pt x="96" y="34"/>
                  </a:lnTo>
                  <a:lnTo>
                    <a:pt x="92" y="28"/>
                  </a:lnTo>
                  <a:lnTo>
                    <a:pt x="92" y="22"/>
                  </a:lnTo>
                  <a:lnTo>
                    <a:pt x="88" y="17"/>
                  </a:lnTo>
                  <a:lnTo>
                    <a:pt x="84" y="11"/>
                  </a:lnTo>
                  <a:lnTo>
                    <a:pt x="80" y="6"/>
                  </a:lnTo>
                  <a:lnTo>
                    <a:pt x="80" y="0"/>
                  </a:lnTo>
                  <a:lnTo>
                    <a:pt x="76" y="6"/>
                  </a:lnTo>
                  <a:lnTo>
                    <a:pt x="76" y="11"/>
                  </a:lnTo>
                  <a:lnTo>
                    <a:pt x="76" y="17"/>
                  </a:lnTo>
                  <a:lnTo>
                    <a:pt x="76" y="22"/>
                  </a:lnTo>
                  <a:lnTo>
                    <a:pt x="76" y="28"/>
                  </a:lnTo>
                  <a:lnTo>
                    <a:pt x="76" y="34"/>
                  </a:lnTo>
                  <a:lnTo>
                    <a:pt x="76" y="39"/>
                  </a:lnTo>
                  <a:lnTo>
                    <a:pt x="72" y="45"/>
                  </a:lnTo>
                  <a:lnTo>
                    <a:pt x="68" y="50"/>
                  </a:lnTo>
                  <a:lnTo>
                    <a:pt x="64" y="56"/>
                  </a:lnTo>
                  <a:lnTo>
                    <a:pt x="60" y="62"/>
                  </a:lnTo>
                  <a:lnTo>
                    <a:pt x="56" y="67"/>
                  </a:lnTo>
                  <a:lnTo>
                    <a:pt x="52" y="73"/>
                  </a:lnTo>
                  <a:lnTo>
                    <a:pt x="44" y="78"/>
                  </a:lnTo>
                  <a:lnTo>
                    <a:pt x="40" y="84"/>
                  </a:lnTo>
                  <a:lnTo>
                    <a:pt x="32" y="90"/>
                  </a:lnTo>
                  <a:lnTo>
                    <a:pt x="28" y="95"/>
                  </a:lnTo>
                  <a:lnTo>
                    <a:pt x="24" y="101"/>
                  </a:lnTo>
                  <a:lnTo>
                    <a:pt x="20" y="106"/>
                  </a:lnTo>
                  <a:lnTo>
                    <a:pt x="16" y="112"/>
                  </a:lnTo>
                  <a:lnTo>
                    <a:pt x="12" y="118"/>
                  </a:lnTo>
                  <a:lnTo>
                    <a:pt x="8" y="123"/>
                  </a:lnTo>
                  <a:lnTo>
                    <a:pt x="4" y="129"/>
                  </a:lnTo>
                  <a:lnTo>
                    <a:pt x="4" y="134"/>
                  </a:lnTo>
                  <a:lnTo>
                    <a:pt x="0" y="140"/>
                  </a:lnTo>
                  <a:lnTo>
                    <a:pt x="0" y="146"/>
                  </a:lnTo>
                  <a:lnTo>
                    <a:pt x="0" y="151"/>
                  </a:lnTo>
                  <a:lnTo>
                    <a:pt x="0" y="157"/>
                  </a:lnTo>
                  <a:lnTo>
                    <a:pt x="0" y="162"/>
                  </a:lnTo>
                  <a:lnTo>
                    <a:pt x="0" y="168"/>
                  </a:lnTo>
                  <a:lnTo>
                    <a:pt x="0" y="173"/>
                  </a:lnTo>
                  <a:lnTo>
                    <a:pt x="0" y="179"/>
                  </a:lnTo>
                  <a:lnTo>
                    <a:pt x="0" y="185"/>
                  </a:lnTo>
                  <a:lnTo>
                    <a:pt x="0" y="190"/>
                  </a:lnTo>
                  <a:lnTo>
                    <a:pt x="0" y="196"/>
                  </a:lnTo>
                  <a:lnTo>
                    <a:pt x="4" y="201"/>
                  </a:lnTo>
                  <a:lnTo>
                    <a:pt x="4" y="207"/>
                  </a:lnTo>
                  <a:lnTo>
                    <a:pt x="4" y="213"/>
                  </a:lnTo>
                  <a:lnTo>
                    <a:pt x="4" y="218"/>
                  </a:lnTo>
                  <a:lnTo>
                    <a:pt x="4" y="224"/>
                  </a:lnTo>
                  <a:lnTo>
                    <a:pt x="4" y="229"/>
                  </a:lnTo>
                  <a:lnTo>
                    <a:pt x="8" y="235"/>
                  </a:lnTo>
                  <a:lnTo>
                    <a:pt x="8" y="241"/>
                  </a:lnTo>
                  <a:lnTo>
                    <a:pt x="12" y="246"/>
                  </a:lnTo>
                  <a:lnTo>
                    <a:pt x="12" y="252"/>
                  </a:lnTo>
                  <a:lnTo>
                    <a:pt x="12" y="257"/>
                  </a:lnTo>
                  <a:lnTo>
                    <a:pt x="12" y="263"/>
                  </a:lnTo>
                  <a:lnTo>
                    <a:pt x="16" y="269"/>
                  </a:lnTo>
                  <a:lnTo>
                    <a:pt x="20" y="274"/>
                  </a:lnTo>
                  <a:lnTo>
                    <a:pt x="24" y="280"/>
                  </a:lnTo>
                  <a:lnTo>
                    <a:pt x="24" y="285"/>
                  </a:lnTo>
                </a:path>
              </a:pathLst>
            </a:custGeom>
            <a:solidFill>
              <a:srgbClr val="FF5008"/>
            </a:solidFill>
            <a:ln w="25400" cap="rnd">
              <a:solidFill>
                <a:srgbClr val="FE9B03"/>
              </a:solidFill>
              <a:round/>
              <a:headEnd/>
              <a:tailEnd/>
            </a:ln>
          </p:spPr>
          <p:txBody>
            <a:bodyPr/>
            <a:lstStyle/>
            <a:p>
              <a:pPr algn="r" eaLnBrk="0" hangingPunct="0"/>
              <a:endParaRPr lang="en-US" sz="4400" b="1">
                <a:solidFill>
                  <a:srgbClr val="0000FF"/>
                </a:solidFill>
                <a:latin typeface="+mj-lt"/>
              </a:endParaRPr>
            </a:p>
          </p:txBody>
        </p:sp>
        <p:sp>
          <p:nvSpPr>
            <p:cNvPr id="563227" name="Freeform 262">
              <a:extLst>
                <a:ext uri="{FF2B5EF4-FFF2-40B4-BE49-F238E27FC236}">
                  <a16:creationId xmlns:a16="http://schemas.microsoft.com/office/drawing/2014/main" id="{FA2F7FEC-F1FB-BE1C-9F0B-F30CB4A22799}"/>
                </a:ext>
              </a:extLst>
            </p:cNvPr>
            <p:cNvSpPr>
              <a:spLocks/>
            </p:cNvSpPr>
            <p:nvPr/>
          </p:nvSpPr>
          <p:spPr bwMode="auto">
            <a:xfrm>
              <a:off x="2201" y="1586"/>
              <a:ext cx="232" cy="313"/>
            </a:xfrm>
            <a:custGeom>
              <a:avLst/>
              <a:gdLst>
                <a:gd name="T0" fmla="*/ 94 w 232"/>
                <a:gd name="T1" fmla="*/ 306 h 313"/>
                <a:gd name="T2" fmla="*/ 98 w 232"/>
                <a:gd name="T3" fmla="*/ 294 h 313"/>
                <a:gd name="T4" fmla="*/ 117 w 232"/>
                <a:gd name="T5" fmla="*/ 282 h 313"/>
                <a:gd name="T6" fmla="*/ 135 w 232"/>
                <a:gd name="T7" fmla="*/ 267 h 313"/>
                <a:gd name="T8" fmla="*/ 149 w 232"/>
                <a:gd name="T9" fmla="*/ 255 h 313"/>
                <a:gd name="T10" fmla="*/ 162 w 232"/>
                <a:gd name="T11" fmla="*/ 246 h 313"/>
                <a:gd name="T12" fmla="*/ 177 w 232"/>
                <a:gd name="T13" fmla="*/ 237 h 313"/>
                <a:gd name="T14" fmla="*/ 190 w 232"/>
                <a:gd name="T15" fmla="*/ 225 h 313"/>
                <a:gd name="T16" fmla="*/ 203 w 232"/>
                <a:gd name="T17" fmla="*/ 216 h 313"/>
                <a:gd name="T18" fmla="*/ 213 w 232"/>
                <a:gd name="T19" fmla="*/ 204 h 313"/>
                <a:gd name="T20" fmla="*/ 218 w 232"/>
                <a:gd name="T21" fmla="*/ 192 h 313"/>
                <a:gd name="T22" fmla="*/ 226 w 232"/>
                <a:gd name="T23" fmla="*/ 180 h 313"/>
                <a:gd name="T24" fmla="*/ 231 w 232"/>
                <a:gd name="T25" fmla="*/ 168 h 313"/>
                <a:gd name="T26" fmla="*/ 226 w 232"/>
                <a:gd name="T27" fmla="*/ 156 h 313"/>
                <a:gd name="T28" fmla="*/ 221 w 232"/>
                <a:gd name="T29" fmla="*/ 144 h 313"/>
                <a:gd name="T30" fmla="*/ 213 w 232"/>
                <a:gd name="T31" fmla="*/ 129 h 313"/>
                <a:gd name="T32" fmla="*/ 208 w 232"/>
                <a:gd name="T33" fmla="*/ 118 h 313"/>
                <a:gd name="T34" fmla="*/ 203 w 232"/>
                <a:gd name="T35" fmla="*/ 99 h 313"/>
                <a:gd name="T36" fmla="*/ 200 w 232"/>
                <a:gd name="T37" fmla="*/ 84 h 313"/>
                <a:gd name="T38" fmla="*/ 190 w 232"/>
                <a:gd name="T39" fmla="*/ 72 h 313"/>
                <a:gd name="T40" fmla="*/ 185 w 232"/>
                <a:gd name="T41" fmla="*/ 60 h 313"/>
                <a:gd name="T42" fmla="*/ 180 w 232"/>
                <a:gd name="T43" fmla="*/ 48 h 313"/>
                <a:gd name="T44" fmla="*/ 181 w 232"/>
                <a:gd name="T45" fmla="*/ 100 h 313"/>
                <a:gd name="T46" fmla="*/ 172 w 232"/>
                <a:gd name="T47" fmla="*/ 24 h 313"/>
                <a:gd name="T48" fmla="*/ 162 w 232"/>
                <a:gd name="T49" fmla="*/ 12 h 313"/>
                <a:gd name="T50" fmla="*/ 158 w 232"/>
                <a:gd name="T51" fmla="*/ 0 h 313"/>
                <a:gd name="T52" fmla="*/ 154 w 232"/>
                <a:gd name="T53" fmla="*/ 12 h 313"/>
                <a:gd name="T54" fmla="*/ 154 w 232"/>
                <a:gd name="T55" fmla="*/ 24 h 313"/>
                <a:gd name="T56" fmla="*/ 154 w 232"/>
                <a:gd name="T57" fmla="*/ 36 h 313"/>
                <a:gd name="T58" fmla="*/ 149 w 232"/>
                <a:gd name="T59" fmla="*/ 48 h 313"/>
                <a:gd name="T60" fmla="*/ 139 w 232"/>
                <a:gd name="T61" fmla="*/ 60 h 313"/>
                <a:gd name="T62" fmla="*/ 131 w 232"/>
                <a:gd name="T63" fmla="*/ 72 h 313"/>
                <a:gd name="T64" fmla="*/ 117 w 232"/>
                <a:gd name="T65" fmla="*/ 84 h 313"/>
                <a:gd name="T66" fmla="*/ 103 w 232"/>
                <a:gd name="T67" fmla="*/ 96 h 313"/>
                <a:gd name="T68" fmla="*/ 94 w 232"/>
                <a:gd name="T69" fmla="*/ 108 h 313"/>
                <a:gd name="T70" fmla="*/ 85 w 232"/>
                <a:gd name="T71" fmla="*/ 120 h 313"/>
                <a:gd name="T72" fmla="*/ 76 w 232"/>
                <a:gd name="T73" fmla="*/ 132 h 313"/>
                <a:gd name="T74" fmla="*/ 71 w 232"/>
                <a:gd name="T75" fmla="*/ 144 h 313"/>
                <a:gd name="T76" fmla="*/ 67 w 232"/>
                <a:gd name="T77" fmla="*/ 156 h 313"/>
                <a:gd name="T78" fmla="*/ 67 w 232"/>
                <a:gd name="T79" fmla="*/ 168 h 313"/>
                <a:gd name="T80" fmla="*/ 67 w 232"/>
                <a:gd name="T81" fmla="*/ 180 h 313"/>
                <a:gd name="T82" fmla="*/ 67 w 232"/>
                <a:gd name="T83" fmla="*/ 192 h 313"/>
                <a:gd name="T84" fmla="*/ 67 w 232"/>
                <a:gd name="T85" fmla="*/ 204 h 313"/>
                <a:gd name="T86" fmla="*/ 71 w 232"/>
                <a:gd name="T87" fmla="*/ 216 h 313"/>
                <a:gd name="T88" fmla="*/ 71 w 232"/>
                <a:gd name="T89" fmla="*/ 228 h 313"/>
                <a:gd name="T90" fmla="*/ 71 w 232"/>
                <a:gd name="T91" fmla="*/ 240 h 313"/>
                <a:gd name="T92" fmla="*/ 76 w 232"/>
                <a:gd name="T93" fmla="*/ 252 h 313"/>
                <a:gd name="T94" fmla="*/ 80 w 232"/>
                <a:gd name="T95" fmla="*/ 264 h 313"/>
                <a:gd name="T96" fmla="*/ 80 w 232"/>
                <a:gd name="T97" fmla="*/ 276 h 313"/>
                <a:gd name="T98" fmla="*/ 85 w 232"/>
                <a:gd name="T99" fmla="*/ 288 h 313"/>
                <a:gd name="T100" fmla="*/ 94 w 232"/>
                <a:gd name="T101" fmla="*/ 300 h 31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32"/>
                <a:gd name="T154" fmla="*/ 0 h 313"/>
                <a:gd name="T155" fmla="*/ 232 w 232"/>
                <a:gd name="T156" fmla="*/ 313 h 31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32" h="313">
                  <a:moveTo>
                    <a:pt x="94" y="312"/>
                  </a:moveTo>
                  <a:lnTo>
                    <a:pt x="94" y="306"/>
                  </a:lnTo>
                  <a:lnTo>
                    <a:pt x="94" y="300"/>
                  </a:lnTo>
                  <a:lnTo>
                    <a:pt x="98" y="294"/>
                  </a:lnTo>
                  <a:lnTo>
                    <a:pt x="108" y="285"/>
                  </a:lnTo>
                  <a:lnTo>
                    <a:pt x="117" y="282"/>
                  </a:lnTo>
                  <a:lnTo>
                    <a:pt x="0" y="276"/>
                  </a:lnTo>
                  <a:lnTo>
                    <a:pt x="135" y="267"/>
                  </a:lnTo>
                  <a:lnTo>
                    <a:pt x="144" y="261"/>
                  </a:lnTo>
                  <a:lnTo>
                    <a:pt x="149" y="255"/>
                  </a:lnTo>
                  <a:lnTo>
                    <a:pt x="158" y="252"/>
                  </a:lnTo>
                  <a:lnTo>
                    <a:pt x="162" y="246"/>
                  </a:lnTo>
                  <a:lnTo>
                    <a:pt x="167" y="240"/>
                  </a:lnTo>
                  <a:lnTo>
                    <a:pt x="177" y="237"/>
                  </a:lnTo>
                  <a:lnTo>
                    <a:pt x="185" y="231"/>
                  </a:lnTo>
                  <a:lnTo>
                    <a:pt x="190" y="225"/>
                  </a:lnTo>
                  <a:lnTo>
                    <a:pt x="200" y="222"/>
                  </a:lnTo>
                  <a:lnTo>
                    <a:pt x="203" y="216"/>
                  </a:lnTo>
                  <a:lnTo>
                    <a:pt x="208" y="210"/>
                  </a:lnTo>
                  <a:lnTo>
                    <a:pt x="213" y="204"/>
                  </a:lnTo>
                  <a:lnTo>
                    <a:pt x="218" y="198"/>
                  </a:lnTo>
                  <a:lnTo>
                    <a:pt x="218" y="192"/>
                  </a:lnTo>
                  <a:lnTo>
                    <a:pt x="221" y="186"/>
                  </a:lnTo>
                  <a:lnTo>
                    <a:pt x="226" y="180"/>
                  </a:lnTo>
                  <a:lnTo>
                    <a:pt x="226" y="174"/>
                  </a:lnTo>
                  <a:lnTo>
                    <a:pt x="231" y="168"/>
                  </a:lnTo>
                  <a:lnTo>
                    <a:pt x="231" y="162"/>
                  </a:lnTo>
                  <a:lnTo>
                    <a:pt x="226" y="156"/>
                  </a:lnTo>
                  <a:lnTo>
                    <a:pt x="221" y="150"/>
                  </a:lnTo>
                  <a:lnTo>
                    <a:pt x="221" y="144"/>
                  </a:lnTo>
                  <a:lnTo>
                    <a:pt x="218" y="135"/>
                  </a:lnTo>
                  <a:lnTo>
                    <a:pt x="213" y="129"/>
                  </a:lnTo>
                  <a:lnTo>
                    <a:pt x="213" y="123"/>
                  </a:lnTo>
                  <a:lnTo>
                    <a:pt x="208" y="118"/>
                  </a:lnTo>
                  <a:lnTo>
                    <a:pt x="208" y="108"/>
                  </a:lnTo>
                  <a:lnTo>
                    <a:pt x="203" y="99"/>
                  </a:lnTo>
                  <a:lnTo>
                    <a:pt x="200" y="93"/>
                  </a:lnTo>
                  <a:lnTo>
                    <a:pt x="200" y="84"/>
                  </a:lnTo>
                  <a:lnTo>
                    <a:pt x="195" y="78"/>
                  </a:lnTo>
                  <a:lnTo>
                    <a:pt x="190" y="72"/>
                  </a:lnTo>
                  <a:lnTo>
                    <a:pt x="185" y="66"/>
                  </a:lnTo>
                  <a:lnTo>
                    <a:pt x="185" y="60"/>
                  </a:lnTo>
                  <a:lnTo>
                    <a:pt x="180" y="54"/>
                  </a:lnTo>
                  <a:lnTo>
                    <a:pt x="180" y="48"/>
                  </a:lnTo>
                  <a:lnTo>
                    <a:pt x="177" y="42"/>
                  </a:lnTo>
                  <a:lnTo>
                    <a:pt x="181" y="100"/>
                  </a:lnTo>
                  <a:lnTo>
                    <a:pt x="172" y="30"/>
                  </a:lnTo>
                  <a:lnTo>
                    <a:pt x="172" y="24"/>
                  </a:lnTo>
                  <a:lnTo>
                    <a:pt x="167" y="18"/>
                  </a:lnTo>
                  <a:lnTo>
                    <a:pt x="162" y="12"/>
                  </a:lnTo>
                  <a:lnTo>
                    <a:pt x="158" y="6"/>
                  </a:lnTo>
                  <a:lnTo>
                    <a:pt x="158" y="0"/>
                  </a:lnTo>
                  <a:lnTo>
                    <a:pt x="100" y="122"/>
                  </a:lnTo>
                  <a:lnTo>
                    <a:pt x="154" y="12"/>
                  </a:lnTo>
                  <a:lnTo>
                    <a:pt x="154" y="18"/>
                  </a:lnTo>
                  <a:lnTo>
                    <a:pt x="154" y="24"/>
                  </a:lnTo>
                  <a:lnTo>
                    <a:pt x="154" y="30"/>
                  </a:lnTo>
                  <a:lnTo>
                    <a:pt x="154" y="36"/>
                  </a:lnTo>
                  <a:lnTo>
                    <a:pt x="154" y="42"/>
                  </a:lnTo>
                  <a:lnTo>
                    <a:pt x="149" y="48"/>
                  </a:lnTo>
                  <a:lnTo>
                    <a:pt x="144" y="54"/>
                  </a:lnTo>
                  <a:lnTo>
                    <a:pt x="139" y="60"/>
                  </a:lnTo>
                  <a:lnTo>
                    <a:pt x="135" y="66"/>
                  </a:lnTo>
                  <a:lnTo>
                    <a:pt x="131" y="72"/>
                  </a:lnTo>
                  <a:lnTo>
                    <a:pt x="126" y="78"/>
                  </a:lnTo>
                  <a:lnTo>
                    <a:pt x="117" y="84"/>
                  </a:lnTo>
                  <a:lnTo>
                    <a:pt x="112" y="90"/>
                  </a:lnTo>
                  <a:lnTo>
                    <a:pt x="103" y="96"/>
                  </a:lnTo>
                  <a:lnTo>
                    <a:pt x="98" y="102"/>
                  </a:lnTo>
                  <a:lnTo>
                    <a:pt x="94" y="108"/>
                  </a:lnTo>
                  <a:lnTo>
                    <a:pt x="89" y="114"/>
                  </a:lnTo>
                  <a:lnTo>
                    <a:pt x="85" y="120"/>
                  </a:lnTo>
                  <a:lnTo>
                    <a:pt x="80" y="126"/>
                  </a:lnTo>
                  <a:lnTo>
                    <a:pt x="76" y="132"/>
                  </a:lnTo>
                  <a:lnTo>
                    <a:pt x="71" y="138"/>
                  </a:lnTo>
                  <a:lnTo>
                    <a:pt x="71" y="144"/>
                  </a:lnTo>
                  <a:lnTo>
                    <a:pt x="67" y="150"/>
                  </a:lnTo>
                  <a:lnTo>
                    <a:pt x="67" y="156"/>
                  </a:lnTo>
                  <a:lnTo>
                    <a:pt x="67" y="162"/>
                  </a:lnTo>
                  <a:lnTo>
                    <a:pt x="67" y="168"/>
                  </a:lnTo>
                  <a:lnTo>
                    <a:pt x="67" y="174"/>
                  </a:lnTo>
                  <a:lnTo>
                    <a:pt x="67" y="180"/>
                  </a:lnTo>
                  <a:lnTo>
                    <a:pt x="67" y="186"/>
                  </a:lnTo>
                  <a:lnTo>
                    <a:pt x="67" y="192"/>
                  </a:lnTo>
                  <a:lnTo>
                    <a:pt x="67" y="198"/>
                  </a:lnTo>
                  <a:lnTo>
                    <a:pt x="67" y="204"/>
                  </a:lnTo>
                  <a:lnTo>
                    <a:pt x="67" y="210"/>
                  </a:lnTo>
                  <a:lnTo>
                    <a:pt x="71" y="216"/>
                  </a:lnTo>
                  <a:lnTo>
                    <a:pt x="71" y="222"/>
                  </a:lnTo>
                  <a:lnTo>
                    <a:pt x="71" y="228"/>
                  </a:lnTo>
                  <a:lnTo>
                    <a:pt x="71" y="234"/>
                  </a:lnTo>
                  <a:lnTo>
                    <a:pt x="71" y="240"/>
                  </a:lnTo>
                  <a:lnTo>
                    <a:pt x="71" y="246"/>
                  </a:lnTo>
                  <a:lnTo>
                    <a:pt x="76" y="252"/>
                  </a:lnTo>
                  <a:lnTo>
                    <a:pt x="76" y="258"/>
                  </a:lnTo>
                  <a:lnTo>
                    <a:pt x="80" y="264"/>
                  </a:lnTo>
                  <a:lnTo>
                    <a:pt x="80" y="270"/>
                  </a:lnTo>
                  <a:lnTo>
                    <a:pt x="80" y="276"/>
                  </a:lnTo>
                  <a:lnTo>
                    <a:pt x="80" y="282"/>
                  </a:lnTo>
                  <a:lnTo>
                    <a:pt x="85" y="288"/>
                  </a:lnTo>
                  <a:lnTo>
                    <a:pt x="89" y="294"/>
                  </a:lnTo>
                  <a:lnTo>
                    <a:pt x="94" y="300"/>
                  </a:lnTo>
                  <a:lnTo>
                    <a:pt x="94" y="306"/>
                  </a:lnTo>
                </a:path>
              </a:pathLst>
            </a:custGeom>
            <a:solidFill>
              <a:srgbClr val="FF6600"/>
            </a:solidFill>
            <a:ln w="25400" cap="rnd">
              <a:solidFill>
                <a:srgbClr val="FAFD00"/>
              </a:solidFill>
              <a:round/>
              <a:headEnd/>
              <a:tailEnd/>
            </a:ln>
          </p:spPr>
          <p:txBody>
            <a:bodyPr/>
            <a:lstStyle/>
            <a:p>
              <a:pPr algn="r" eaLnBrk="0" hangingPunct="0"/>
              <a:endParaRPr lang="en-US" sz="4400" b="1">
                <a:solidFill>
                  <a:srgbClr val="0000FF"/>
                </a:solidFill>
                <a:latin typeface="+mj-lt"/>
              </a:endParaRPr>
            </a:p>
          </p:txBody>
        </p:sp>
        <p:sp>
          <p:nvSpPr>
            <p:cNvPr id="563228" name="Freeform 263">
              <a:extLst>
                <a:ext uri="{FF2B5EF4-FFF2-40B4-BE49-F238E27FC236}">
                  <a16:creationId xmlns:a16="http://schemas.microsoft.com/office/drawing/2014/main" id="{624F253A-3D28-82DB-32E5-432BCDCAFC32}"/>
                </a:ext>
              </a:extLst>
            </p:cNvPr>
            <p:cNvSpPr>
              <a:spLocks/>
            </p:cNvSpPr>
            <p:nvPr/>
          </p:nvSpPr>
          <p:spPr bwMode="auto">
            <a:xfrm>
              <a:off x="2280" y="1681"/>
              <a:ext cx="189" cy="291"/>
            </a:xfrm>
            <a:custGeom>
              <a:avLst/>
              <a:gdLst>
                <a:gd name="T0" fmla="*/ 31 w 189"/>
                <a:gd name="T1" fmla="*/ 284 h 291"/>
                <a:gd name="T2" fmla="*/ 37 w 189"/>
                <a:gd name="T3" fmla="*/ 273 h 291"/>
                <a:gd name="T4" fmla="*/ 57 w 189"/>
                <a:gd name="T5" fmla="*/ 262 h 291"/>
                <a:gd name="T6" fmla="*/ 78 w 189"/>
                <a:gd name="T7" fmla="*/ 248 h 291"/>
                <a:gd name="T8" fmla="*/ 94 w 189"/>
                <a:gd name="T9" fmla="*/ 237 h 291"/>
                <a:gd name="T10" fmla="*/ 110 w 189"/>
                <a:gd name="T11" fmla="*/ 229 h 291"/>
                <a:gd name="T12" fmla="*/ 125 w 189"/>
                <a:gd name="T13" fmla="*/ 220 h 291"/>
                <a:gd name="T14" fmla="*/ 141 w 189"/>
                <a:gd name="T15" fmla="*/ 209 h 291"/>
                <a:gd name="T16" fmla="*/ 157 w 189"/>
                <a:gd name="T17" fmla="*/ 201 h 291"/>
                <a:gd name="T18" fmla="*/ 167 w 189"/>
                <a:gd name="T19" fmla="*/ 190 h 291"/>
                <a:gd name="T20" fmla="*/ 172 w 189"/>
                <a:gd name="T21" fmla="*/ 178 h 291"/>
                <a:gd name="T22" fmla="*/ 183 w 189"/>
                <a:gd name="T23" fmla="*/ 167 h 291"/>
                <a:gd name="T24" fmla="*/ 188 w 189"/>
                <a:gd name="T25" fmla="*/ 156 h 291"/>
                <a:gd name="T26" fmla="*/ 183 w 189"/>
                <a:gd name="T27" fmla="*/ 145 h 291"/>
                <a:gd name="T28" fmla="*/ 178 w 189"/>
                <a:gd name="T29" fmla="*/ 134 h 291"/>
                <a:gd name="T30" fmla="*/ 167 w 189"/>
                <a:gd name="T31" fmla="*/ 120 h 291"/>
                <a:gd name="T32" fmla="*/ 162 w 189"/>
                <a:gd name="T33" fmla="*/ 109 h 291"/>
                <a:gd name="T34" fmla="*/ 157 w 189"/>
                <a:gd name="T35" fmla="*/ 92 h 291"/>
                <a:gd name="T36" fmla="*/ 151 w 189"/>
                <a:gd name="T37" fmla="*/ 78 h 291"/>
                <a:gd name="T38" fmla="*/ 141 w 189"/>
                <a:gd name="T39" fmla="*/ 67 h 291"/>
                <a:gd name="T40" fmla="*/ 136 w 189"/>
                <a:gd name="T41" fmla="*/ 56 h 291"/>
                <a:gd name="T42" fmla="*/ 131 w 189"/>
                <a:gd name="T43" fmla="*/ 45 h 291"/>
                <a:gd name="T44" fmla="*/ 125 w 189"/>
                <a:gd name="T45" fmla="*/ 33 h 291"/>
                <a:gd name="T46" fmla="*/ 120 w 189"/>
                <a:gd name="T47" fmla="*/ 22 h 291"/>
                <a:gd name="T48" fmla="*/ 110 w 189"/>
                <a:gd name="T49" fmla="*/ 11 h 291"/>
                <a:gd name="T50" fmla="*/ 104 w 189"/>
                <a:gd name="T51" fmla="*/ 0 h 291"/>
                <a:gd name="T52" fmla="*/ 99 w 189"/>
                <a:gd name="T53" fmla="*/ 11 h 291"/>
                <a:gd name="T54" fmla="*/ 99 w 189"/>
                <a:gd name="T55" fmla="*/ 22 h 291"/>
                <a:gd name="T56" fmla="*/ 99 w 189"/>
                <a:gd name="T57" fmla="*/ 33 h 291"/>
                <a:gd name="T58" fmla="*/ 94 w 189"/>
                <a:gd name="T59" fmla="*/ 45 h 291"/>
                <a:gd name="T60" fmla="*/ 84 w 189"/>
                <a:gd name="T61" fmla="*/ 56 h 291"/>
                <a:gd name="T62" fmla="*/ 73 w 189"/>
                <a:gd name="T63" fmla="*/ 67 h 291"/>
                <a:gd name="T64" fmla="*/ 57 w 189"/>
                <a:gd name="T65" fmla="*/ 78 h 291"/>
                <a:gd name="T66" fmla="*/ 42 w 189"/>
                <a:gd name="T67" fmla="*/ 89 h 291"/>
                <a:gd name="T68" fmla="*/ 31 w 189"/>
                <a:gd name="T69" fmla="*/ 100 h 291"/>
                <a:gd name="T70" fmla="*/ 21 w 189"/>
                <a:gd name="T71" fmla="*/ 112 h 291"/>
                <a:gd name="T72" fmla="*/ 10 w 189"/>
                <a:gd name="T73" fmla="*/ 123 h 291"/>
                <a:gd name="T74" fmla="*/ 5 w 189"/>
                <a:gd name="T75" fmla="*/ 134 h 291"/>
                <a:gd name="T76" fmla="*/ 0 w 189"/>
                <a:gd name="T77" fmla="*/ 145 h 291"/>
                <a:gd name="T78" fmla="*/ 0 w 189"/>
                <a:gd name="T79" fmla="*/ 156 h 291"/>
                <a:gd name="T80" fmla="*/ 0 w 189"/>
                <a:gd name="T81" fmla="*/ 167 h 291"/>
                <a:gd name="T82" fmla="*/ 0 w 189"/>
                <a:gd name="T83" fmla="*/ 178 h 291"/>
                <a:gd name="T84" fmla="*/ 0 w 189"/>
                <a:gd name="T85" fmla="*/ 190 h 291"/>
                <a:gd name="T86" fmla="*/ 5 w 189"/>
                <a:gd name="T87" fmla="*/ 201 h 291"/>
                <a:gd name="T88" fmla="*/ 5 w 189"/>
                <a:gd name="T89" fmla="*/ 212 h 291"/>
                <a:gd name="T90" fmla="*/ 5 w 189"/>
                <a:gd name="T91" fmla="*/ 223 h 291"/>
                <a:gd name="T92" fmla="*/ 10 w 189"/>
                <a:gd name="T93" fmla="*/ 234 h 291"/>
                <a:gd name="T94" fmla="*/ 16 w 189"/>
                <a:gd name="T95" fmla="*/ 245 h 291"/>
                <a:gd name="T96" fmla="*/ 16 w 189"/>
                <a:gd name="T97" fmla="*/ 257 h 291"/>
                <a:gd name="T98" fmla="*/ 21 w 189"/>
                <a:gd name="T99" fmla="*/ 268 h 291"/>
                <a:gd name="T100" fmla="*/ 31 w 189"/>
                <a:gd name="T101" fmla="*/ 279 h 29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9"/>
                <a:gd name="T154" fmla="*/ 0 h 291"/>
                <a:gd name="T155" fmla="*/ 189 w 189"/>
                <a:gd name="T156" fmla="*/ 291 h 29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9" h="291">
                  <a:moveTo>
                    <a:pt x="31" y="290"/>
                  </a:moveTo>
                  <a:lnTo>
                    <a:pt x="31" y="284"/>
                  </a:lnTo>
                  <a:lnTo>
                    <a:pt x="31" y="279"/>
                  </a:lnTo>
                  <a:lnTo>
                    <a:pt x="37" y="273"/>
                  </a:lnTo>
                  <a:lnTo>
                    <a:pt x="47" y="265"/>
                  </a:lnTo>
                  <a:lnTo>
                    <a:pt x="57" y="262"/>
                  </a:lnTo>
                  <a:lnTo>
                    <a:pt x="68" y="257"/>
                  </a:lnTo>
                  <a:lnTo>
                    <a:pt x="78" y="248"/>
                  </a:lnTo>
                  <a:lnTo>
                    <a:pt x="89" y="243"/>
                  </a:lnTo>
                  <a:lnTo>
                    <a:pt x="94" y="237"/>
                  </a:lnTo>
                  <a:lnTo>
                    <a:pt x="104" y="234"/>
                  </a:lnTo>
                  <a:lnTo>
                    <a:pt x="110" y="229"/>
                  </a:lnTo>
                  <a:lnTo>
                    <a:pt x="115" y="223"/>
                  </a:lnTo>
                  <a:lnTo>
                    <a:pt x="125" y="220"/>
                  </a:lnTo>
                  <a:lnTo>
                    <a:pt x="136" y="215"/>
                  </a:lnTo>
                  <a:lnTo>
                    <a:pt x="141" y="209"/>
                  </a:lnTo>
                  <a:lnTo>
                    <a:pt x="151" y="206"/>
                  </a:lnTo>
                  <a:lnTo>
                    <a:pt x="157" y="201"/>
                  </a:lnTo>
                  <a:lnTo>
                    <a:pt x="162" y="195"/>
                  </a:lnTo>
                  <a:lnTo>
                    <a:pt x="167" y="190"/>
                  </a:lnTo>
                  <a:lnTo>
                    <a:pt x="172" y="184"/>
                  </a:lnTo>
                  <a:lnTo>
                    <a:pt x="172" y="178"/>
                  </a:lnTo>
                  <a:lnTo>
                    <a:pt x="178" y="173"/>
                  </a:lnTo>
                  <a:lnTo>
                    <a:pt x="183" y="167"/>
                  </a:lnTo>
                  <a:lnTo>
                    <a:pt x="183" y="162"/>
                  </a:lnTo>
                  <a:lnTo>
                    <a:pt x="188" y="156"/>
                  </a:lnTo>
                  <a:lnTo>
                    <a:pt x="188" y="151"/>
                  </a:lnTo>
                  <a:lnTo>
                    <a:pt x="183" y="145"/>
                  </a:lnTo>
                  <a:lnTo>
                    <a:pt x="178" y="139"/>
                  </a:lnTo>
                  <a:lnTo>
                    <a:pt x="178" y="134"/>
                  </a:lnTo>
                  <a:lnTo>
                    <a:pt x="172" y="125"/>
                  </a:lnTo>
                  <a:lnTo>
                    <a:pt x="167" y="120"/>
                  </a:lnTo>
                  <a:lnTo>
                    <a:pt x="167" y="114"/>
                  </a:lnTo>
                  <a:lnTo>
                    <a:pt x="162" y="109"/>
                  </a:lnTo>
                  <a:lnTo>
                    <a:pt x="162" y="100"/>
                  </a:lnTo>
                  <a:lnTo>
                    <a:pt x="157" y="92"/>
                  </a:lnTo>
                  <a:lnTo>
                    <a:pt x="151" y="86"/>
                  </a:lnTo>
                  <a:lnTo>
                    <a:pt x="151" y="78"/>
                  </a:lnTo>
                  <a:lnTo>
                    <a:pt x="146" y="73"/>
                  </a:lnTo>
                  <a:lnTo>
                    <a:pt x="141" y="67"/>
                  </a:lnTo>
                  <a:lnTo>
                    <a:pt x="136" y="61"/>
                  </a:lnTo>
                  <a:lnTo>
                    <a:pt x="136" y="56"/>
                  </a:lnTo>
                  <a:lnTo>
                    <a:pt x="131" y="50"/>
                  </a:lnTo>
                  <a:lnTo>
                    <a:pt x="131" y="45"/>
                  </a:lnTo>
                  <a:lnTo>
                    <a:pt x="125" y="39"/>
                  </a:lnTo>
                  <a:lnTo>
                    <a:pt x="125" y="33"/>
                  </a:lnTo>
                  <a:lnTo>
                    <a:pt x="120" y="28"/>
                  </a:lnTo>
                  <a:lnTo>
                    <a:pt x="120" y="22"/>
                  </a:lnTo>
                  <a:lnTo>
                    <a:pt x="115" y="17"/>
                  </a:lnTo>
                  <a:lnTo>
                    <a:pt x="110" y="11"/>
                  </a:lnTo>
                  <a:lnTo>
                    <a:pt x="104" y="6"/>
                  </a:lnTo>
                  <a:lnTo>
                    <a:pt x="104" y="0"/>
                  </a:lnTo>
                  <a:lnTo>
                    <a:pt x="99" y="6"/>
                  </a:lnTo>
                  <a:lnTo>
                    <a:pt x="99" y="11"/>
                  </a:lnTo>
                  <a:lnTo>
                    <a:pt x="99" y="17"/>
                  </a:lnTo>
                  <a:lnTo>
                    <a:pt x="99" y="22"/>
                  </a:lnTo>
                  <a:lnTo>
                    <a:pt x="99" y="28"/>
                  </a:lnTo>
                  <a:lnTo>
                    <a:pt x="99" y="33"/>
                  </a:lnTo>
                  <a:lnTo>
                    <a:pt x="99" y="39"/>
                  </a:lnTo>
                  <a:lnTo>
                    <a:pt x="94" y="45"/>
                  </a:lnTo>
                  <a:lnTo>
                    <a:pt x="89" y="50"/>
                  </a:lnTo>
                  <a:lnTo>
                    <a:pt x="84" y="56"/>
                  </a:lnTo>
                  <a:lnTo>
                    <a:pt x="78" y="61"/>
                  </a:lnTo>
                  <a:lnTo>
                    <a:pt x="73" y="67"/>
                  </a:lnTo>
                  <a:lnTo>
                    <a:pt x="68" y="73"/>
                  </a:lnTo>
                  <a:lnTo>
                    <a:pt x="57" y="78"/>
                  </a:lnTo>
                  <a:lnTo>
                    <a:pt x="52" y="84"/>
                  </a:lnTo>
                  <a:lnTo>
                    <a:pt x="42" y="89"/>
                  </a:lnTo>
                  <a:lnTo>
                    <a:pt x="37" y="95"/>
                  </a:lnTo>
                  <a:lnTo>
                    <a:pt x="31" y="100"/>
                  </a:lnTo>
                  <a:lnTo>
                    <a:pt x="26" y="106"/>
                  </a:lnTo>
                  <a:lnTo>
                    <a:pt x="21" y="112"/>
                  </a:lnTo>
                  <a:lnTo>
                    <a:pt x="16" y="117"/>
                  </a:lnTo>
                  <a:lnTo>
                    <a:pt x="10" y="123"/>
                  </a:lnTo>
                  <a:lnTo>
                    <a:pt x="5" y="128"/>
                  </a:lnTo>
                  <a:lnTo>
                    <a:pt x="5" y="134"/>
                  </a:lnTo>
                  <a:lnTo>
                    <a:pt x="0" y="139"/>
                  </a:lnTo>
                  <a:lnTo>
                    <a:pt x="0" y="145"/>
                  </a:lnTo>
                  <a:lnTo>
                    <a:pt x="0" y="151"/>
                  </a:lnTo>
                  <a:lnTo>
                    <a:pt x="0" y="156"/>
                  </a:lnTo>
                  <a:lnTo>
                    <a:pt x="0" y="162"/>
                  </a:lnTo>
                  <a:lnTo>
                    <a:pt x="0" y="167"/>
                  </a:lnTo>
                  <a:lnTo>
                    <a:pt x="0" y="173"/>
                  </a:lnTo>
                  <a:lnTo>
                    <a:pt x="0" y="178"/>
                  </a:lnTo>
                  <a:lnTo>
                    <a:pt x="0" y="184"/>
                  </a:lnTo>
                  <a:lnTo>
                    <a:pt x="0" y="190"/>
                  </a:lnTo>
                  <a:lnTo>
                    <a:pt x="0" y="195"/>
                  </a:lnTo>
                  <a:lnTo>
                    <a:pt x="5" y="201"/>
                  </a:lnTo>
                  <a:lnTo>
                    <a:pt x="5" y="206"/>
                  </a:lnTo>
                  <a:lnTo>
                    <a:pt x="5" y="212"/>
                  </a:lnTo>
                  <a:lnTo>
                    <a:pt x="5" y="218"/>
                  </a:lnTo>
                  <a:lnTo>
                    <a:pt x="5" y="223"/>
                  </a:lnTo>
                  <a:lnTo>
                    <a:pt x="5" y="229"/>
                  </a:lnTo>
                  <a:lnTo>
                    <a:pt x="10" y="234"/>
                  </a:lnTo>
                  <a:lnTo>
                    <a:pt x="10" y="240"/>
                  </a:lnTo>
                  <a:lnTo>
                    <a:pt x="16" y="245"/>
                  </a:lnTo>
                  <a:lnTo>
                    <a:pt x="16" y="251"/>
                  </a:lnTo>
                  <a:lnTo>
                    <a:pt x="16" y="257"/>
                  </a:lnTo>
                  <a:lnTo>
                    <a:pt x="16" y="262"/>
                  </a:lnTo>
                  <a:lnTo>
                    <a:pt x="21" y="268"/>
                  </a:lnTo>
                  <a:lnTo>
                    <a:pt x="26" y="273"/>
                  </a:lnTo>
                  <a:lnTo>
                    <a:pt x="31" y="279"/>
                  </a:lnTo>
                  <a:lnTo>
                    <a:pt x="31" y="284"/>
                  </a:lnTo>
                </a:path>
              </a:pathLst>
            </a:custGeom>
            <a:solidFill>
              <a:srgbClr val="FF5008"/>
            </a:solidFill>
            <a:ln w="25400" cap="rnd">
              <a:solidFill>
                <a:srgbClr val="FE9B03"/>
              </a:solidFill>
              <a:round/>
              <a:headEnd/>
              <a:tailEnd/>
            </a:ln>
          </p:spPr>
          <p:txBody>
            <a:bodyPr/>
            <a:lstStyle/>
            <a:p>
              <a:pPr algn="r" eaLnBrk="0" hangingPunct="0"/>
              <a:endParaRPr lang="en-US" sz="4400" b="1">
                <a:solidFill>
                  <a:srgbClr val="0000FF"/>
                </a:solidFill>
                <a:latin typeface="+mj-lt"/>
              </a:endParaRPr>
            </a:p>
          </p:txBody>
        </p:sp>
        <p:sp>
          <p:nvSpPr>
            <p:cNvPr id="563229" name="Freeform 264">
              <a:extLst>
                <a:ext uri="{FF2B5EF4-FFF2-40B4-BE49-F238E27FC236}">
                  <a16:creationId xmlns:a16="http://schemas.microsoft.com/office/drawing/2014/main" id="{8F087AAB-3ACA-574B-B276-137B1824C2AB}"/>
                </a:ext>
              </a:extLst>
            </p:cNvPr>
            <p:cNvSpPr>
              <a:spLocks/>
            </p:cNvSpPr>
            <p:nvPr/>
          </p:nvSpPr>
          <p:spPr bwMode="auto">
            <a:xfrm>
              <a:off x="2174" y="1633"/>
              <a:ext cx="170" cy="356"/>
            </a:xfrm>
            <a:custGeom>
              <a:avLst/>
              <a:gdLst>
                <a:gd name="T0" fmla="*/ 141 w 170"/>
                <a:gd name="T1" fmla="*/ 348 h 356"/>
                <a:gd name="T2" fmla="*/ 136 w 170"/>
                <a:gd name="T3" fmla="*/ 335 h 356"/>
                <a:gd name="T4" fmla="*/ 117 w 170"/>
                <a:gd name="T5" fmla="*/ 321 h 356"/>
                <a:gd name="T6" fmla="*/ 99 w 170"/>
                <a:gd name="T7" fmla="*/ 304 h 356"/>
                <a:gd name="T8" fmla="*/ 85 w 170"/>
                <a:gd name="T9" fmla="*/ 290 h 356"/>
                <a:gd name="T10" fmla="*/ 70 w 170"/>
                <a:gd name="T11" fmla="*/ 280 h 356"/>
                <a:gd name="T12" fmla="*/ 56 w 170"/>
                <a:gd name="T13" fmla="*/ 270 h 356"/>
                <a:gd name="T14" fmla="*/ 42 w 170"/>
                <a:gd name="T15" fmla="*/ 256 h 356"/>
                <a:gd name="T16" fmla="*/ 28 w 170"/>
                <a:gd name="T17" fmla="*/ 246 h 356"/>
                <a:gd name="T18" fmla="*/ 19 w 170"/>
                <a:gd name="T19" fmla="*/ 232 h 356"/>
                <a:gd name="T20" fmla="*/ 14 w 170"/>
                <a:gd name="T21" fmla="*/ 218 h 356"/>
                <a:gd name="T22" fmla="*/ 5 w 170"/>
                <a:gd name="T23" fmla="*/ 205 h 356"/>
                <a:gd name="T24" fmla="*/ 0 w 170"/>
                <a:gd name="T25" fmla="*/ 191 h 356"/>
                <a:gd name="T26" fmla="*/ 5 w 170"/>
                <a:gd name="T27" fmla="*/ 178 h 356"/>
                <a:gd name="T28" fmla="*/ 9 w 170"/>
                <a:gd name="T29" fmla="*/ 164 h 356"/>
                <a:gd name="T30" fmla="*/ 19 w 170"/>
                <a:gd name="T31" fmla="*/ 147 h 356"/>
                <a:gd name="T32" fmla="*/ 23 w 170"/>
                <a:gd name="T33" fmla="*/ 133 h 356"/>
                <a:gd name="T34" fmla="*/ 28 w 170"/>
                <a:gd name="T35" fmla="*/ 113 h 356"/>
                <a:gd name="T36" fmla="*/ 33 w 170"/>
                <a:gd name="T37" fmla="*/ 96 h 356"/>
                <a:gd name="T38" fmla="*/ 42 w 170"/>
                <a:gd name="T39" fmla="*/ 82 h 356"/>
                <a:gd name="T40" fmla="*/ 47 w 170"/>
                <a:gd name="T41" fmla="*/ 68 h 356"/>
                <a:gd name="T42" fmla="*/ 52 w 170"/>
                <a:gd name="T43" fmla="*/ 55 h 356"/>
                <a:gd name="T44" fmla="*/ 56 w 170"/>
                <a:gd name="T45" fmla="*/ 41 h 356"/>
                <a:gd name="T46" fmla="*/ 61 w 170"/>
                <a:gd name="T47" fmla="*/ 27 h 356"/>
                <a:gd name="T48" fmla="*/ 70 w 170"/>
                <a:gd name="T49" fmla="*/ 14 h 356"/>
                <a:gd name="T50" fmla="*/ 75 w 170"/>
                <a:gd name="T51" fmla="*/ 0 h 356"/>
                <a:gd name="T52" fmla="*/ 80 w 170"/>
                <a:gd name="T53" fmla="*/ 14 h 356"/>
                <a:gd name="T54" fmla="*/ 80 w 170"/>
                <a:gd name="T55" fmla="*/ 27 h 356"/>
                <a:gd name="T56" fmla="*/ 80 w 170"/>
                <a:gd name="T57" fmla="*/ 41 h 356"/>
                <a:gd name="T58" fmla="*/ 85 w 170"/>
                <a:gd name="T59" fmla="*/ 55 h 356"/>
                <a:gd name="T60" fmla="*/ 94 w 170"/>
                <a:gd name="T61" fmla="*/ 68 h 356"/>
                <a:gd name="T62" fmla="*/ 103 w 170"/>
                <a:gd name="T63" fmla="*/ 82 h 356"/>
                <a:gd name="T64" fmla="*/ 117 w 170"/>
                <a:gd name="T65" fmla="*/ 96 h 356"/>
                <a:gd name="T66" fmla="*/ 131 w 170"/>
                <a:gd name="T67" fmla="*/ 109 h 356"/>
                <a:gd name="T68" fmla="*/ 141 w 170"/>
                <a:gd name="T69" fmla="*/ 123 h 356"/>
                <a:gd name="T70" fmla="*/ 150 w 170"/>
                <a:gd name="T71" fmla="*/ 137 h 356"/>
                <a:gd name="T72" fmla="*/ 160 w 170"/>
                <a:gd name="T73" fmla="*/ 150 h 356"/>
                <a:gd name="T74" fmla="*/ 164 w 170"/>
                <a:gd name="T75" fmla="*/ 164 h 356"/>
                <a:gd name="T76" fmla="*/ 169 w 170"/>
                <a:gd name="T77" fmla="*/ 178 h 356"/>
                <a:gd name="T78" fmla="*/ 169 w 170"/>
                <a:gd name="T79" fmla="*/ 191 h 356"/>
                <a:gd name="T80" fmla="*/ 169 w 170"/>
                <a:gd name="T81" fmla="*/ 205 h 356"/>
                <a:gd name="T82" fmla="*/ 169 w 170"/>
                <a:gd name="T83" fmla="*/ 218 h 356"/>
                <a:gd name="T84" fmla="*/ 169 w 170"/>
                <a:gd name="T85" fmla="*/ 232 h 356"/>
                <a:gd name="T86" fmla="*/ 164 w 170"/>
                <a:gd name="T87" fmla="*/ 246 h 356"/>
                <a:gd name="T88" fmla="*/ 164 w 170"/>
                <a:gd name="T89" fmla="*/ 259 h 356"/>
                <a:gd name="T90" fmla="*/ 164 w 170"/>
                <a:gd name="T91" fmla="*/ 273 h 356"/>
                <a:gd name="T92" fmla="*/ 160 w 170"/>
                <a:gd name="T93" fmla="*/ 287 h 356"/>
                <a:gd name="T94" fmla="*/ 155 w 170"/>
                <a:gd name="T95" fmla="*/ 300 h 356"/>
                <a:gd name="T96" fmla="*/ 155 w 170"/>
                <a:gd name="T97" fmla="*/ 314 h 356"/>
                <a:gd name="T98" fmla="*/ 150 w 170"/>
                <a:gd name="T99" fmla="*/ 328 h 356"/>
                <a:gd name="T100" fmla="*/ 141 w 170"/>
                <a:gd name="T101" fmla="*/ 341 h 35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70"/>
                <a:gd name="T154" fmla="*/ 0 h 356"/>
                <a:gd name="T155" fmla="*/ 170 w 170"/>
                <a:gd name="T156" fmla="*/ 356 h 35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70" h="356">
                  <a:moveTo>
                    <a:pt x="141" y="355"/>
                  </a:moveTo>
                  <a:lnTo>
                    <a:pt x="141" y="348"/>
                  </a:lnTo>
                  <a:lnTo>
                    <a:pt x="141" y="341"/>
                  </a:lnTo>
                  <a:lnTo>
                    <a:pt x="136" y="335"/>
                  </a:lnTo>
                  <a:lnTo>
                    <a:pt x="127" y="324"/>
                  </a:lnTo>
                  <a:lnTo>
                    <a:pt x="117" y="321"/>
                  </a:lnTo>
                  <a:lnTo>
                    <a:pt x="108" y="314"/>
                  </a:lnTo>
                  <a:lnTo>
                    <a:pt x="99" y="304"/>
                  </a:lnTo>
                  <a:lnTo>
                    <a:pt x="89" y="297"/>
                  </a:lnTo>
                  <a:lnTo>
                    <a:pt x="85" y="290"/>
                  </a:lnTo>
                  <a:lnTo>
                    <a:pt x="75" y="287"/>
                  </a:lnTo>
                  <a:lnTo>
                    <a:pt x="70" y="280"/>
                  </a:lnTo>
                  <a:lnTo>
                    <a:pt x="66" y="273"/>
                  </a:lnTo>
                  <a:lnTo>
                    <a:pt x="56" y="270"/>
                  </a:lnTo>
                  <a:lnTo>
                    <a:pt x="47" y="263"/>
                  </a:lnTo>
                  <a:lnTo>
                    <a:pt x="42" y="256"/>
                  </a:lnTo>
                  <a:lnTo>
                    <a:pt x="33" y="253"/>
                  </a:lnTo>
                  <a:lnTo>
                    <a:pt x="28" y="246"/>
                  </a:lnTo>
                  <a:lnTo>
                    <a:pt x="23" y="239"/>
                  </a:lnTo>
                  <a:lnTo>
                    <a:pt x="19" y="232"/>
                  </a:lnTo>
                  <a:lnTo>
                    <a:pt x="14" y="225"/>
                  </a:lnTo>
                  <a:lnTo>
                    <a:pt x="14" y="218"/>
                  </a:lnTo>
                  <a:lnTo>
                    <a:pt x="9" y="212"/>
                  </a:lnTo>
                  <a:lnTo>
                    <a:pt x="5" y="205"/>
                  </a:lnTo>
                  <a:lnTo>
                    <a:pt x="5" y="198"/>
                  </a:lnTo>
                  <a:lnTo>
                    <a:pt x="0" y="191"/>
                  </a:lnTo>
                  <a:lnTo>
                    <a:pt x="0" y="184"/>
                  </a:lnTo>
                  <a:lnTo>
                    <a:pt x="5" y="178"/>
                  </a:lnTo>
                  <a:lnTo>
                    <a:pt x="9" y="171"/>
                  </a:lnTo>
                  <a:lnTo>
                    <a:pt x="9" y="164"/>
                  </a:lnTo>
                  <a:lnTo>
                    <a:pt x="14" y="154"/>
                  </a:lnTo>
                  <a:lnTo>
                    <a:pt x="19" y="147"/>
                  </a:lnTo>
                  <a:lnTo>
                    <a:pt x="19" y="140"/>
                  </a:lnTo>
                  <a:lnTo>
                    <a:pt x="23" y="133"/>
                  </a:lnTo>
                  <a:lnTo>
                    <a:pt x="23" y="123"/>
                  </a:lnTo>
                  <a:lnTo>
                    <a:pt x="28" y="113"/>
                  </a:lnTo>
                  <a:lnTo>
                    <a:pt x="33" y="106"/>
                  </a:lnTo>
                  <a:lnTo>
                    <a:pt x="33" y="96"/>
                  </a:lnTo>
                  <a:lnTo>
                    <a:pt x="38" y="89"/>
                  </a:lnTo>
                  <a:lnTo>
                    <a:pt x="42" y="82"/>
                  </a:lnTo>
                  <a:lnTo>
                    <a:pt x="47" y="75"/>
                  </a:lnTo>
                  <a:lnTo>
                    <a:pt x="47" y="68"/>
                  </a:lnTo>
                  <a:lnTo>
                    <a:pt x="52" y="61"/>
                  </a:lnTo>
                  <a:lnTo>
                    <a:pt x="52" y="55"/>
                  </a:lnTo>
                  <a:lnTo>
                    <a:pt x="56" y="48"/>
                  </a:lnTo>
                  <a:lnTo>
                    <a:pt x="56" y="41"/>
                  </a:lnTo>
                  <a:lnTo>
                    <a:pt x="61" y="34"/>
                  </a:lnTo>
                  <a:lnTo>
                    <a:pt x="61" y="27"/>
                  </a:lnTo>
                  <a:lnTo>
                    <a:pt x="66" y="20"/>
                  </a:lnTo>
                  <a:lnTo>
                    <a:pt x="70" y="14"/>
                  </a:lnTo>
                  <a:lnTo>
                    <a:pt x="75" y="7"/>
                  </a:lnTo>
                  <a:lnTo>
                    <a:pt x="75" y="0"/>
                  </a:lnTo>
                  <a:lnTo>
                    <a:pt x="80" y="7"/>
                  </a:lnTo>
                  <a:lnTo>
                    <a:pt x="80" y="14"/>
                  </a:lnTo>
                  <a:lnTo>
                    <a:pt x="80" y="20"/>
                  </a:lnTo>
                  <a:lnTo>
                    <a:pt x="80" y="27"/>
                  </a:lnTo>
                  <a:lnTo>
                    <a:pt x="80" y="34"/>
                  </a:lnTo>
                  <a:lnTo>
                    <a:pt x="80" y="41"/>
                  </a:lnTo>
                  <a:lnTo>
                    <a:pt x="80" y="48"/>
                  </a:lnTo>
                  <a:lnTo>
                    <a:pt x="85" y="55"/>
                  </a:lnTo>
                  <a:lnTo>
                    <a:pt x="89" y="61"/>
                  </a:lnTo>
                  <a:lnTo>
                    <a:pt x="94" y="68"/>
                  </a:lnTo>
                  <a:lnTo>
                    <a:pt x="99" y="75"/>
                  </a:lnTo>
                  <a:lnTo>
                    <a:pt x="103" y="82"/>
                  </a:lnTo>
                  <a:lnTo>
                    <a:pt x="108" y="89"/>
                  </a:lnTo>
                  <a:lnTo>
                    <a:pt x="117" y="96"/>
                  </a:lnTo>
                  <a:lnTo>
                    <a:pt x="122" y="102"/>
                  </a:lnTo>
                  <a:lnTo>
                    <a:pt x="131" y="109"/>
                  </a:lnTo>
                  <a:lnTo>
                    <a:pt x="136" y="116"/>
                  </a:lnTo>
                  <a:lnTo>
                    <a:pt x="141" y="123"/>
                  </a:lnTo>
                  <a:lnTo>
                    <a:pt x="146" y="130"/>
                  </a:lnTo>
                  <a:lnTo>
                    <a:pt x="150" y="137"/>
                  </a:lnTo>
                  <a:lnTo>
                    <a:pt x="155" y="143"/>
                  </a:lnTo>
                  <a:lnTo>
                    <a:pt x="160" y="150"/>
                  </a:lnTo>
                  <a:lnTo>
                    <a:pt x="164" y="157"/>
                  </a:lnTo>
                  <a:lnTo>
                    <a:pt x="164" y="164"/>
                  </a:lnTo>
                  <a:lnTo>
                    <a:pt x="169" y="171"/>
                  </a:lnTo>
                  <a:lnTo>
                    <a:pt x="169" y="178"/>
                  </a:lnTo>
                  <a:lnTo>
                    <a:pt x="169" y="184"/>
                  </a:lnTo>
                  <a:lnTo>
                    <a:pt x="169" y="191"/>
                  </a:lnTo>
                  <a:lnTo>
                    <a:pt x="169" y="198"/>
                  </a:lnTo>
                  <a:lnTo>
                    <a:pt x="169" y="205"/>
                  </a:lnTo>
                  <a:lnTo>
                    <a:pt x="169" y="212"/>
                  </a:lnTo>
                  <a:lnTo>
                    <a:pt x="169" y="218"/>
                  </a:lnTo>
                  <a:lnTo>
                    <a:pt x="169" y="225"/>
                  </a:lnTo>
                  <a:lnTo>
                    <a:pt x="169" y="232"/>
                  </a:lnTo>
                  <a:lnTo>
                    <a:pt x="169" y="239"/>
                  </a:lnTo>
                  <a:lnTo>
                    <a:pt x="164" y="246"/>
                  </a:lnTo>
                  <a:lnTo>
                    <a:pt x="164" y="253"/>
                  </a:lnTo>
                  <a:lnTo>
                    <a:pt x="164" y="259"/>
                  </a:lnTo>
                  <a:lnTo>
                    <a:pt x="164" y="266"/>
                  </a:lnTo>
                  <a:lnTo>
                    <a:pt x="164" y="273"/>
                  </a:lnTo>
                  <a:lnTo>
                    <a:pt x="164" y="280"/>
                  </a:lnTo>
                  <a:lnTo>
                    <a:pt x="160" y="287"/>
                  </a:lnTo>
                  <a:lnTo>
                    <a:pt x="160" y="294"/>
                  </a:lnTo>
                  <a:lnTo>
                    <a:pt x="155" y="300"/>
                  </a:lnTo>
                  <a:lnTo>
                    <a:pt x="155" y="307"/>
                  </a:lnTo>
                  <a:lnTo>
                    <a:pt x="155" y="314"/>
                  </a:lnTo>
                  <a:lnTo>
                    <a:pt x="155" y="321"/>
                  </a:lnTo>
                  <a:lnTo>
                    <a:pt x="150" y="328"/>
                  </a:lnTo>
                  <a:lnTo>
                    <a:pt x="146" y="335"/>
                  </a:lnTo>
                  <a:lnTo>
                    <a:pt x="141" y="341"/>
                  </a:lnTo>
                  <a:lnTo>
                    <a:pt x="141" y="348"/>
                  </a:lnTo>
                </a:path>
              </a:pathLst>
            </a:custGeom>
            <a:solidFill>
              <a:srgbClr val="FFFF00"/>
            </a:solidFill>
            <a:ln w="25400" cap="rnd">
              <a:solidFill>
                <a:srgbClr val="EF9100"/>
              </a:solidFill>
              <a:round/>
              <a:headEnd/>
              <a:tailEnd/>
            </a:ln>
          </p:spPr>
          <p:txBody>
            <a:bodyPr/>
            <a:lstStyle/>
            <a:p>
              <a:pPr algn="r" eaLnBrk="0" hangingPunct="0"/>
              <a:endParaRPr lang="en-US" sz="4400" b="1">
                <a:solidFill>
                  <a:srgbClr val="0000FF"/>
                </a:solidFill>
                <a:latin typeface="+mj-lt"/>
              </a:endParaRPr>
            </a:p>
          </p:txBody>
        </p:sp>
        <p:sp>
          <p:nvSpPr>
            <p:cNvPr id="563230" name="Freeform 265">
              <a:extLst>
                <a:ext uri="{FF2B5EF4-FFF2-40B4-BE49-F238E27FC236}">
                  <a16:creationId xmlns:a16="http://schemas.microsoft.com/office/drawing/2014/main" id="{1A90181B-2F86-F7DF-52E3-6380E661FDBB}"/>
                </a:ext>
              </a:extLst>
            </p:cNvPr>
            <p:cNvSpPr>
              <a:spLocks/>
            </p:cNvSpPr>
            <p:nvPr/>
          </p:nvSpPr>
          <p:spPr bwMode="auto">
            <a:xfrm>
              <a:off x="2251" y="1590"/>
              <a:ext cx="112" cy="386"/>
            </a:xfrm>
            <a:custGeom>
              <a:avLst/>
              <a:gdLst>
                <a:gd name="T0" fmla="*/ 19 w 112"/>
                <a:gd name="T1" fmla="*/ 378 h 386"/>
                <a:gd name="T2" fmla="*/ 22 w 112"/>
                <a:gd name="T3" fmla="*/ 363 h 386"/>
                <a:gd name="T4" fmla="*/ 34 w 112"/>
                <a:gd name="T5" fmla="*/ 348 h 386"/>
                <a:gd name="T6" fmla="*/ 46 w 112"/>
                <a:gd name="T7" fmla="*/ 329 h 386"/>
                <a:gd name="T8" fmla="*/ 56 w 112"/>
                <a:gd name="T9" fmla="*/ 315 h 386"/>
                <a:gd name="T10" fmla="*/ 65 w 112"/>
                <a:gd name="T11" fmla="*/ 304 h 386"/>
                <a:gd name="T12" fmla="*/ 74 w 112"/>
                <a:gd name="T13" fmla="*/ 292 h 386"/>
                <a:gd name="T14" fmla="*/ 83 w 112"/>
                <a:gd name="T15" fmla="*/ 278 h 386"/>
                <a:gd name="T16" fmla="*/ 93 w 112"/>
                <a:gd name="T17" fmla="*/ 267 h 386"/>
                <a:gd name="T18" fmla="*/ 99 w 112"/>
                <a:gd name="T19" fmla="*/ 252 h 386"/>
                <a:gd name="T20" fmla="*/ 102 w 112"/>
                <a:gd name="T21" fmla="*/ 237 h 386"/>
                <a:gd name="T22" fmla="*/ 108 w 112"/>
                <a:gd name="T23" fmla="*/ 222 h 386"/>
                <a:gd name="T24" fmla="*/ 111 w 112"/>
                <a:gd name="T25" fmla="*/ 207 h 386"/>
                <a:gd name="T26" fmla="*/ 108 w 112"/>
                <a:gd name="T27" fmla="*/ 193 h 386"/>
                <a:gd name="T28" fmla="*/ 105 w 112"/>
                <a:gd name="T29" fmla="*/ 178 h 386"/>
                <a:gd name="T30" fmla="*/ 99 w 112"/>
                <a:gd name="T31" fmla="*/ 159 h 386"/>
                <a:gd name="T32" fmla="*/ 96 w 112"/>
                <a:gd name="T33" fmla="*/ 144 h 386"/>
                <a:gd name="T34" fmla="*/ 93 w 112"/>
                <a:gd name="T35" fmla="*/ 122 h 386"/>
                <a:gd name="T36" fmla="*/ 89 w 112"/>
                <a:gd name="T37" fmla="*/ 104 h 386"/>
                <a:gd name="T38" fmla="*/ 83 w 112"/>
                <a:gd name="T39" fmla="*/ 89 h 386"/>
                <a:gd name="T40" fmla="*/ 80 w 112"/>
                <a:gd name="T41" fmla="*/ 74 h 386"/>
                <a:gd name="T42" fmla="*/ 77 w 112"/>
                <a:gd name="T43" fmla="*/ 59 h 386"/>
                <a:gd name="T44" fmla="*/ 74 w 112"/>
                <a:gd name="T45" fmla="*/ 44 h 386"/>
                <a:gd name="T46" fmla="*/ 71 w 112"/>
                <a:gd name="T47" fmla="*/ 30 h 386"/>
                <a:gd name="T48" fmla="*/ 65 w 112"/>
                <a:gd name="T49" fmla="*/ 15 h 386"/>
                <a:gd name="T50" fmla="*/ 62 w 112"/>
                <a:gd name="T51" fmla="*/ 0 h 386"/>
                <a:gd name="T52" fmla="*/ 59 w 112"/>
                <a:gd name="T53" fmla="*/ 15 h 386"/>
                <a:gd name="T54" fmla="*/ 59 w 112"/>
                <a:gd name="T55" fmla="*/ 30 h 386"/>
                <a:gd name="T56" fmla="*/ 59 w 112"/>
                <a:gd name="T57" fmla="*/ 44 h 386"/>
                <a:gd name="T58" fmla="*/ 56 w 112"/>
                <a:gd name="T59" fmla="*/ 59 h 386"/>
                <a:gd name="T60" fmla="*/ 49 w 112"/>
                <a:gd name="T61" fmla="*/ 74 h 386"/>
                <a:gd name="T62" fmla="*/ 43 w 112"/>
                <a:gd name="T63" fmla="*/ 89 h 386"/>
                <a:gd name="T64" fmla="*/ 34 w 112"/>
                <a:gd name="T65" fmla="*/ 104 h 386"/>
                <a:gd name="T66" fmla="*/ 25 w 112"/>
                <a:gd name="T67" fmla="*/ 118 h 386"/>
                <a:gd name="T68" fmla="*/ 19 w 112"/>
                <a:gd name="T69" fmla="*/ 133 h 386"/>
                <a:gd name="T70" fmla="*/ 12 w 112"/>
                <a:gd name="T71" fmla="*/ 148 h 386"/>
                <a:gd name="T72" fmla="*/ 6 w 112"/>
                <a:gd name="T73" fmla="*/ 163 h 386"/>
                <a:gd name="T74" fmla="*/ 3 w 112"/>
                <a:gd name="T75" fmla="*/ 178 h 386"/>
                <a:gd name="T76" fmla="*/ 0 w 112"/>
                <a:gd name="T77" fmla="*/ 193 h 386"/>
                <a:gd name="T78" fmla="*/ 0 w 112"/>
                <a:gd name="T79" fmla="*/ 207 h 386"/>
                <a:gd name="T80" fmla="*/ 0 w 112"/>
                <a:gd name="T81" fmla="*/ 222 h 386"/>
                <a:gd name="T82" fmla="*/ 0 w 112"/>
                <a:gd name="T83" fmla="*/ 237 h 386"/>
                <a:gd name="T84" fmla="*/ 0 w 112"/>
                <a:gd name="T85" fmla="*/ 252 h 386"/>
                <a:gd name="T86" fmla="*/ 3 w 112"/>
                <a:gd name="T87" fmla="*/ 267 h 386"/>
                <a:gd name="T88" fmla="*/ 3 w 112"/>
                <a:gd name="T89" fmla="*/ 281 h 386"/>
                <a:gd name="T90" fmla="*/ 3 w 112"/>
                <a:gd name="T91" fmla="*/ 296 h 386"/>
                <a:gd name="T92" fmla="*/ 6 w 112"/>
                <a:gd name="T93" fmla="*/ 311 h 386"/>
                <a:gd name="T94" fmla="*/ 9 w 112"/>
                <a:gd name="T95" fmla="*/ 326 h 386"/>
                <a:gd name="T96" fmla="*/ 9 w 112"/>
                <a:gd name="T97" fmla="*/ 341 h 386"/>
                <a:gd name="T98" fmla="*/ 12 w 112"/>
                <a:gd name="T99" fmla="*/ 355 h 386"/>
                <a:gd name="T100" fmla="*/ 19 w 112"/>
                <a:gd name="T101" fmla="*/ 370 h 38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12"/>
                <a:gd name="T154" fmla="*/ 0 h 386"/>
                <a:gd name="T155" fmla="*/ 112 w 112"/>
                <a:gd name="T156" fmla="*/ 386 h 38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12" h="386">
                  <a:moveTo>
                    <a:pt x="19" y="385"/>
                  </a:moveTo>
                  <a:lnTo>
                    <a:pt x="19" y="378"/>
                  </a:lnTo>
                  <a:lnTo>
                    <a:pt x="19" y="370"/>
                  </a:lnTo>
                  <a:lnTo>
                    <a:pt x="22" y="363"/>
                  </a:lnTo>
                  <a:lnTo>
                    <a:pt x="28" y="352"/>
                  </a:lnTo>
                  <a:lnTo>
                    <a:pt x="34" y="348"/>
                  </a:lnTo>
                  <a:lnTo>
                    <a:pt x="40" y="341"/>
                  </a:lnTo>
                  <a:lnTo>
                    <a:pt x="46" y="329"/>
                  </a:lnTo>
                  <a:lnTo>
                    <a:pt x="52" y="322"/>
                  </a:lnTo>
                  <a:lnTo>
                    <a:pt x="56" y="315"/>
                  </a:lnTo>
                  <a:lnTo>
                    <a:pt x="62" y="311"/>
                  </a:lnTo>
                  <a:lnTo>
                    <a:pt x="65" y="304"/>
                  </a:lnTo>
                  <a:lnTo>
                    <a:pt x="68" y="296"/>
                  </a:lnTo>
                  <a:lnTo>
                    <a:pt x="74" y="292"/>
                  </a:lnTo>
                  <a:lnTo>
                    <a:pt x="80" y="285"/>
                  </a:lnTo>
                  <a:lnTo>
                    <a:pt x="83" y="278"/>
                  </a:lnTo>
                  <a:lnTo>
                    <a:pt x="89" y="274"/>
                  </a:lnTo>
                  <a:lnTo>
                    <a:pt x="93" y="267"/>
                  </a:lnTo>
                  <a:lnTo>
                    <a:pt x="96" y="259"/>
                  </a:lnTo>
                  <a:lnTo>
                    <a:pt x="99" y="252"/>
                  </a:lnTo>
                  <a:lnTo>
                    <a:pt x="102" y="244"/>
                  </a:lnTo>
                  <a:lnTo>
                    <a:pt x="102" y="237"/>
                  </a:lnTo>
                  <a:lnTo>
                    <a:pt x="105" y="230"/>
                  </a:lnTo>
                  <a:lnTo>
                    <a:pt x="108" y="222"/>
                  </a:lnTo>
                  <a:lnTo>
                    <a:pt x="108" y="215"/>
                  </a:lnTo>
                  <a:lnTo>
                    <a:pt x="111" y="207"/>
                  </a:lnTo>
                  <a:lnTo>
                    <a:pt x="111" y="200"/>
                  </a:lnTo>
                  <a:lnTo>
                    <a:pt x="108" y="193"/>
                  </a:lnTo>
                  <a:lnTo>
                    <a:pt x="105" y="185"/>
                  </a:lnTo>
                  <a:lnTo>
                    <a:pt x="105" y="178"/>
                  </a:lnTo>
                  <a:lnTo>
                    <a:pt x="102" y="167"/>
                  </a:lnTo>
                  <a:lnTo>
                    <a:pt x="99" y="159"/>
                  </a:lnTo>
                  <a:lnTo>
                    <a:pt x="99" y="152"/>
                  </a:lnTo>
                  <a:lnTo>
                    <a:pt x="96" y="144"/>
                  </a:lnTo>
                  <a:lnTo>
                    <a:pt x="96" y="133"/>
                  </a:lnTo>
                  <a:lnTo>
                    <a:pt x="93" y="122"/>
                  </a:lnTo>
                  <a:lnTo>
                    <a:pt x="89" y="115"/>
                  </a:lnTo>
                  <a:lnTo>
                    <a:pt x="89" y="104"/>
                  </a:lnTo>
                  <a:lnTo>
                    <a:pt x="86" y="96"/>
                  </a:lnTo>
                  <a:lnTo>
                    <a:pt x="83" y="89"/>
                  </a:lnTo>
                  <a:lnTo>
                    <a:pt x="80" y="81"/>
                  </a:lnTo>
                  <a:lnTo>
                    <a:pt x="80" y="74"/>
                  </a:lnTo>
                  <a:lnTo>
                    <a:pt x="77" y="67"/>
                  </a:lnTo>
                  <a:lnTo>
                    <a:pt x="77" y="59"/>
                  </a:lnTo>
                  <a:lnTo>
                    <a:pt x="74" y="52"/>
                  </a:lnTo>
                  <a:lnTo>
                    <a:pt x="74" y="44"/>
                  </a:lnTo>
                  <a:lnTo>
                    <a:pt x="71" y="37"/>
                  </a:lnTo>
                  <a:lnTo>
                    <a:pt x="71" y="30"/>
                  </a:lnTo>
                  <a:lnTo>
                    <a:pt x="68" y="22"/>
                  </a:lnTo>
                  <a:lnTo>
                    <a:pt x="65" y="15"/>
                  </a:lnTo>
                  <a:lnTo>
                    <a:pt x="62" y="7"/>
                  </a:lnTo>
                  <a:lnTo>
                    <a:pt x="62" y="0"/>
                  </a:lnTo>
                  <a:lnTo>
                    <a:pt x="59" y="7"/>
                  </a:lnTo>
                  <a:lnTo>
                    <a:pt x="59" y="15"/>
                  </a:lnTo>
                  <a:lnTo>
                    <a:pt x="59" y="22"/>
                  </a:lnTo>
                  <a:lnTo>
                    <a:pt x="59" y="30"/>
                  </a:lnTo>
                  <a:lnTo>
                    <a:pt x="59" y="37"/>
                  </a:lnTo>
                  <a:lnTo>
                    <a:pt x="59" y="44"/>
                  </a:lnTo>
                  <a:lnTo>
                    <a:pt x="59" y="52"/>
                  </a:lnTo>
                  <a:lnTo>
                    <a:pt x="56" y="59"/>
                  </a:lnTo>
                  <a:lnTo>
                    <a:pt x="52" y="67"/>
                  </a:lnTo>
                  <a:lnTo>
                    <a:pt x="49" y="74"/>
                  </a:lnTo>
                  <a:lnTo>
                    <a:pt x="46" y="81"/>
                  </a:lnTo>
                  <a:lnTo>
                    <a:pt x="43" y="89"/>
                  </a:lnTo>
                  <a:lnTo>
                    <a:pt x="40" y="96"/>
                  </a:lnTo>
                  <a:lnTo>
                    <a:pt x="34" y="104"/>
                  </a:lnTo>
                  <a:lnTo>
                    <a:pt x="31" y="111"/>
                  </a:lnTo>
                  <a:lnTo>
                    <a:pt x="25" y="118"/>
                  </a:lnTo>
                  <a:lnTo>
                    <a:pt x="22" y="126"/>
                  </a:lnTo>
                  <a:lnTo>
                    <a:pt x="19" y="133"/>
                  </a:lnTo>
                  <a:lnTo>
                    <a:pt x="15" y="141"/>
                  </a:lnTo>
                  <a:lnTo>
                    <a:pt x="12" y="148"/>
                  </a:lnTo>
                  <a:lnTo>
                    <a:pt x="9" y="155"/>
                  </a:lnTo>
                  <a:lnTo>
                    <a:pt x="6" y="163"/>
                  </a:lnTo>
                  <a:lnTo>
                    <a:pt x="3" y="170"/>
                  </a:lnTo>
                  <a:lnTo>
                    <a:pt x="3" y="178"/>
                  </a:lnTo>
                  <a:lnTo>
                    <a:pt x="0" y="185"/>
                  </a:lnTo>
                  <a:lnTo>
                    <a:pt x="0" y="193"/>
                  </a:lnTo>
                  <a:lnTo>
                    <a:pt x="0" y="200"/>
                  </a:lnTo>
                  <a:lnTo>
                    <a:pt x="0" y="207"/>
                  </a:lnTo>
                  <a:lnTo>
                    <a:pt x="0" y="215"/>
                  </a:lnTo>
                  <a:lnTo>
                    <a:pt x="0" y="222"/>
                  </a:lnTo>
                  <a:lnTo>
                    <a:pt x="0" y="230"/>
                  </a:lnTo>
                  <a:lnTo>
                    <a:pt x="0" y="237"/>
                  </a:lnTo>
                  <a:lnTo>
                    <a:pt x="0" y="244"/>
                  </a:lnTo>
                  <a:lnTo>
                    <a:pt x="0" y="252"/>
                  </a:lnTo>
                  <a:lnTo>
                    <a:pt x="0" y="259"/>
                  </a:lnTo>
                  <a:lnTo>
                    <a:pt x="3" y="267"/>
                  </a:lnTo>
                  <a:lnTo>
                    <a:pt x="3" y="274"/>
                  </a:lnTo>
                  <a:lnTo>
                    <a:pt x="3" y="281"/>
                  </a:lnTo>
                  <a:lnTo>
                    <a:pt x="3" y="289"/>
                  </a:lnTo>
                  <a:lnTo>
                    <a:pt x="3" y="296"/>
                  </a:lnTo>
                  <a:lnTo>
                    <a:pt x="3" y="304"/>
                  </a:lnTo>
                  <a:lnTo>
                    <a:pt x="6" y="311"/>
                  </a:lnTo>
                  <a:lnTo>
                    <a:pt x="6" y="318"/>
                  </a:lnTo>
                  <a:lnTo>
                    <a:pt x="9" y="326"/>
                  </a:lnTo>
                  <a:lnTo>
                    <a:pt x="9" y="333"/>
                  </a:lnTo>
                  <a:lnTo>
                    <a:pt x="9" y="341"/>
                  </a:lnTo>
                  <a:lnTo>
                    <a:pt x="9" y="348"/>
                  </a:lnTo>
                  <a:lnTo>
                    <a:pt x="12" y="355"/>
                  </a:lnTo>
                  <a:lnTo>
                    <a:pt x="15" y="363"/>
                  </a:lnTo>
                  <a:lnTo>
                    <a:pt x="19" y="370"/>
                  </a:lnTo>
                  <a:lnTo>
                    <a:pt x="19" y="378"/>
                  </a:lnTo>
                </a:path>
              </a:pathLst>
            </a:custGeom>
            <a:solidFill>
              <a:srgbClr val="FF0000"/>
            </a:solidFill>
            <a:ln w="25400" cap="rnd">
              <a:solidFill>
                <a:srgbClr val="FE9B03"/>
              </a:solidFill>
              <a:round/>
              <a:headEnd/>
              <a:tailEnd/>
            </a:ln>
          </p:spPr>
          <p:txBody>
            <a:bodyPr/>
            <a:lstStyle/>
            <a:p>
              <a:pPr algn="r" eaLnBrk="0" hangingPunct="0"/>
              <a:endParaRPr lang="en-US" sz="4400" b="1">
                <a:solidFill>
                  <a:srgbClr val="0000FF"/>
                </a:solidFill>
                <a:latin typeface="+mj-lt"/>
              </a:endParaRPr>
            </a:p>
          </p:txBody>
        </p:sp>
        <p:sp>
          <p:nvSpPr>
            <p:cNvPr id="563231" name="Freeform 266">
              <a:extLst>
                <a:ext uri="{FF2B5EF4-FFF2-40B4-BE49-F238E27FC236}">
                  <a16:creationId xmlns:a16="http://schemas.microsoft.com/office/drawing/2014/main" id="{BDDE03E9-3D17-DC45-0310-A338B6F56B1C}"/>
                </a:ext>
              </a:extLst>
            </p:cNvPr>
            <p:cNvSpPr>
              <a:spLocks/>
            </p:cNvSpPr>
            <p:nvPr/>
          </p:nvSpPr>
          <p:spPr bwMode="auto">
            <a:xfrm>
              <a:off x="2304" y="1843"/>
              <a:ext cx="127" cy="129"/>
            </a:xfrm>
            <a:custGeom>
              <a:avLst/>
              <a:gdLst>
                <a:gd name="T0" fmla="*/ 0 w 127"/>
                <a:gd name="T1" fmla="*/ 128 h 129"/>
                <a:gd name="T2" fmla="*/ 10 w 127"/>
                <a:gd name="T3" fmla="*/ 128 h 129"/>
                <a:gd name="T4" fmla="*/ 15 w 127"/>
                <a:gd name="T5" fmla="*/ 119 h 129"/>
                <a:gd name="T6" fmla="*/ 24 w 127"/>
                <a:gd name="T7" fmla="*/ 119 h 129"/>
                <a:gd name="T8" fmla="*/ 34 w 127"/>
                <a:gd name="T9" fmla="*/ 111 h 129"/>
                <a:gd name="T10" fmla="*/ 44 w 127"/>
                <a:gd name="T11" fmla="*/ 107 h 129"/>
                <a:gd name="T12" fmla="*/ 48 w 127"/>
                <a:gd name="T13" fmla="*/ 98 h 129"/>
                <a:gd name="T14" fmla="*/ 58 w 127"/>
                <a:gd name="T15" fmla="*/ 98 h 129"/>
                <a:gd name="T16" fmla="*/ 63 w 127"/>
                <a:gd name="T17" fmla="*/ 90 h 129"/>
                <a:gd name="T18" fmla="*/ 68 w 127"/>
                <a:gd name="T19" fmla="*/ 81 h 129"/>
                <a:gd name="T20" fmla="*/ 78 w 127"/>
                <a:gd name="T21" fmla="*/ 73 h 129"/>
                <a:gd name="T22" fmla="*/ 78 w 127"/>
                <a:gd name="T23" fmla="*/ 64 h 129"/>
                <a:gd name="T24" fmla="*/ 87 w 127"/>
                <a:gd name="T25" fmla="*/ 60 h 129"/>
                <a:gd name="T26" fmla="*/ 87 w 127"/>
                <a:gd name="T27" fmla="*/ 51 h 129"/>
                <a:gd name="T28" fmla="*/ 87 w 127"/>
                <a:gd name="T29" fmla="*/ 43 h 129"/>
                <a:gd name="T30" fmla="*/ 92 w 127"/>
                <a:gd name="T31" fmla="*/ 34 h 129"/>
                <a:gd name="T32" fmla="*/ 102 w 127"/>
                <a:gd name="T33" fmla="*/ 30 h 129"/>
                <a:gd name="T34" fmla="*/ 102 w 127"/>
                <a:gd name="T35" fmla="*/ 21 h 129"/>
                <a:gd name="T36" fmla="*/ 107 w 127"/>
                <a:gd name="T37" fmla="*/ 13 h 129"/>
                <a:gd name="T38" fmla="*/ 107 w 127"/>
                <a:gd name="T39" fmla="*/ 4 h 129"/>
                <a:gd name="T40" fmla="*/ 116 w 127"/>
                <a:gd name="T41" fmla="*/ 0 h 129"/>
                <a:gd name="T42" fmla="*/ 116 w 127"/>
                <a:gd name="T43" fmla="*/ 9 h 129"/>
                <a:gd name="T44" fmla="*/ 116 w 127"/>
                <a:gd name="T45" fmla="*/ 17 h 129"/>
                <a:gd name="T46" fmla="*/ 121 w 127"/>
                <a:gd name="T47" fmla="*/ 26 h 129"/>
                <a:gd name="T48" fmla="*/ 121 w 127"/>
                <a:gd name="T49" fmla="*/ 34 h 129"/>
                <a:gd name="T50" fmla="*/ 121 w 127"/>
                <a:gd name="T51" fmla="*/ 43 h 129"/>
                <a:gd name="T52" fmla="*/ 126 w 127"/>
                <a:gd name="T53" fmla="*/ 51 h 129"/>
                <a:gd name="T54" fmla="*/ 126 w 127"/>
                <a:gd name="T55" fmla="*/ 60 h 129"/>
                <a:gd name="T56" fmla="*/ 126 w 127"/>
                <a:gd name="T57" fmla="*/ 68 h 129"/>
                <a:gd name="T58" fmla="*/ 126 w 127"/>
                <a:gd name="T59" fmla="*/ 77 h 129"/>
                <a:gd name="T60" fmla="*/ 126 w 127"/>
                <a:gd name="T61" fmla="*/ 85 h 129"/>
                <a:gd name="T62" fmla="*/ 121 w 127"/>
                <a:gd name="T63" fmla="*/ 94 h 129"/>
                <a:gd name="T64" fmla="*/ 111 w 127"/>
                <a:gd name="T65" fmla="*/ 94 h 129"/>
                <a:gd name="T66" fmla="*/ 107 w 127"/>
                <a:gd name="T67" fmla="*/ 102 h 129"/>
                <a:gd name="T68" fmla="*/ 97 w 127"/>
                <a:gd name="T69" fmla="*/ 107 h 129"/>
                <a:gd name="T70" fmla="*/ 87 w 127"/>
                <a:gd name="T71" fmla="*/ 111 h 129"/>
                <a:gd name="T72" fmla="*/ 78 w 127"/>
                <a:gd name="T73" fmla="*/ 115 h 129"/>
                <a:gd name="T74" fmla="*/ 68 w 127"/>
                <a:gd name="T75" fmla="*/ 115 h 129"/>
                <a:gd name="T76" fmla="*/ 58 w 127"/>
                <a:gd name="T77" fmla="*/ 115 h 129"/>
                <a:gd name="T78" fmla="*/ 48 w 127"/>
                <a:gd name="T79" fmla="*/ 115 h 129"/>
                <a:gd name="T80" fmla="*/ 39 w 127"/>
                <a:gd name="T81" fmla="*/ 115 h 129"/>
                <a:gd name="T82" fmla="*/ 29 w 127"/>
                <a:gd name="T83" fmla="*/ 119 h 129"/>
                <a:gd name="T84" fmla="*/ 19 w 127"/>
                <a:gd name="T85" fmla="*/ 124 h 129"/>
                <a:gd name="T86" fmla="*/ 10 w 127"/>
                <a:gd name="T87" fmla="*/ 128 h 129"/>
                <a:gd name="T88" fmla="*/ 0 w 127"/>
                <a:gd name="T89" fmla="*/ 128 h 129"/>
                <a:gd name="T90" fmla="*/ 63 w 127"/>
                <a:gd name="T91" fmla="*/ 98 h 1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27"/>
                <a:gd name="T139" fmla="*/ 0 h 129"/>
                <a:gd name="T140" fmla="*/ 127 w 127"/>
                <a:gd name="T141" fmla="*/ 129 h 1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27" h="129">
                  <a:moveTo>
                    <a:pt x="0" y="128"/>
                  </a:moveTo>
                  <a:lnTo>
                    <a:pt x="10" y="128"/>
                  </a:lnTo>
                  <a:lnTo>
                    <a:pt x="15" y="119"/>
                  </a:lnTo>
                  <a:lnTo>
                    <a:pt x="24" y="119"/>
                  </a:lnTo>
                  <a:lnTo>
                    <a:pt x="34" y="111"/>
                  </a:lnTo>
                  <a:lnTo>
                    <a:pt x="44" y="107"/>
                  </a:lnTo>
                  <a:lnTo>
                    <a:pt x="48" y="98"/>
                  </a:lnTo>
                  <a:lnTo>
                    <a:pt x="58" y="98"/>
                  </a:lnTo>
                  <a:lnTo>
                    <a:pt x="63" y="90"/>
                  </a:lnTo>
                  <a:lnTo>
                    <a:pt x="68" y="81"/>
                  </a:lnTo>
                  <a:lnTo>
                    <a:pt x="78" y="73"/>
                  </a:lnTo>
                  <a:lnTo>
                    <a:pt x="78" y="64"/>
                  </a:lnTo>
                  <a:lnTo>
                    <a:pt x="87" y="60"/>
                  </a:lnTo>
                  <a:lnTo>
                    <a:pt x="87" y="51"/>
                  </a:lnTo>
                  <a:lnTo>
                    <a:pt x="87" y="43"/>
                  </a:lnTo>
                  <a:lnTo>
                    <a:pt x="92" y="34"/>
                  </a:lnTo>
                  <a:lnTo>
                    <a:pt x="102" y="30"/>
                  </a:lnTo>
                  <a:lnTo>
                    <a:pt x="102" y="21"/>
                  </a:lnTo>
                  <a:lnTo>
                    <a:pt x="107" y="13"/>
                  </a:lnTo>
                  <a:lnTo>
                    <a:pt x="107" y="4"/>
                  </a:lnTo>
                  <a:lnTo>
                    <a:pt x="116" y="0"/>
                  </a:lnTo>
                  <a:lnTo>
                    <a:pt x="116" y="9"/>
                  </a:lnTo>
                  <a:lnTo>
                    <a:pt x="116" y="17"/>
                  </a:lnTo>
                  <a:lnTo>
                    <a:pt x="121" y="26"/>
                  </a:lnTo>
                  <a:lnTo>
                    <a:pt x="121" y="34"/>
                  </a:lnTo>
                  <a:lnTo>
                    <a:pt x="121" y="43"/>
                  </a:lnTo>
                  <a:lnTo>
                    <a:pt x="126" y="51"/>
                  </a:lnTo>
                  <a:lnTo>
                    <a:pt x="126" y="60"/>
                  </a:lnTo>
                  <a:lnTo>
                    <a:pt x="126" y="68"/>
                  </a:lnTo>
                  <a:lnTo>
                    <a:pt x="126" y="77"/>
                  </a:lnTo>
                  <a:lnTo>
                    <a:pt x="126" y="85"/>
                  </a:lnTo>
                  <a:lnTo>
                    <a:pt x="121" y="94"/>
                  </a:lnTo>
                  <a:lnTo>
                    <a:pt x="111" y="94"/>
                  </a:lnTo>
                  <a:lnTo>
                    <a:pt x="107" y="102"/>
                  </a:lnTo>
                  <a:lnTo>
                    <a:pt x="97" y="107"/>
                  </a:lnTo>
                  <a:lnTo>
                    <a:pt x="87" y="111"/>
                  </a:lnTo>
                  <a:lnTo>
                    <a:pt x="78" y="115"/>
                  </a:lnTo>
                  <a:lnTo>
                    <a:pt x="68" y="115"/>
                  </a:lnTo>
                  <a:lnTo>
                    <a:pt x="58" y="115"/>
                  </a:lnTo>
                  <a:lnTo>
                    <a:pt x="48" y="115"/>
                  </a:lnTo>
                  <a:lnTo>
                    <a:pt x="39" y="115"/>
                  </a:lnTo>
                  <a:lnTo>
                    <a:pt x="29" y="119"/>
                  </a:lnTo>
                  <a:lnTo>
                    <a:pt x="19" y="124"/>
                  </a:lnTo>
                  <a:lnTo>
                    <a:pt x="10" y="128"/>
                  </a:lnTo>
                  <a:lnTo>
                    <a:pt x="0" y="128"/>
                  </a:lnTo>
                  <a:lnTo>
                    <a:pt x="63" y="98"/>
                  </a:lnTo>
                </a:path>
              </a:pathLst>
            </a:custGeom>
            <a:solidFill>
              <a:srgbClr val="FFCC99"/>
            </a:solidFill>
            <a:ln w="25400" cap="rnd">
              <a:solidFill>
                <a:srgbClr val="FF0000"/>
              </a:solidFill>
              <a:round/>
              <a:headEnd/>
              <a:tailEnd/>
            </a:ln>
          </p:spPr>
          <p:txBody>
            <a:bodyPr/>
            <a:lstStyle/>
            <a:p>
              <a:pPr algn="r" eaLnBrk="0" hangingPunct="0"/>
              <a:endParaRPr lang="en-US" sz="4400" b="1">
                <a:solidFill>
                  <a:srgbClr val="0000FF"/>
                </a:solidFill>
                <a:latin typeface="+mj-lt"/>
              </a:endParaRPr>
            </a:p>
          </p:txBody>
        </p:sp>
      </p:grpSp>
      <p:grpSp>
        <p:nvGrpSpPr>
          <p:cNvPr id="563232" name="Group 98">
            <a:extLst>
              <a:ext uri="{FF2B5EF4-FFF2-40B4-BE49-F238E27FC236}">
                <a16:creationId xmlns:a16="http://schemas.microsoft.com/office/drawing/2014/main" id="{2733B955-321E-58F9-E6E1-5BD065912AB2}"/>
              </a:ext>
            </a:extLst>
          </p:cNvPr>
          <p:cNvGrpSpPr>
            <a:grpSpLocks/>
          </p:cNvGrpSpPr>
          <p:nvPr/>
        </p:nvGrpSpPr>
        <p:grpSpPr bwMode="auto">
          <a:xfrm>
            <a:off x="6496050" y="3289853"/>
            <a:ext cx="195263" cy="278440"/>
            <a:chOff x="4300" y="2246"/>
            <a:chExt cx="400" cy="571"/>
          </a:xfrm>
        </p:grpSpPr>
        <p:sp>
          <p:nvSpPr>
            <p:cNvPr id="563233" name="Oval 99">
              <a:extLst>
                <a:ext uri="{FF2B5EF4-FFF2-40B4-BE49-F238E27FC236}">
                  <a16:creationId xmlns:a16="http://schemas.microsoft.com/office/drawing/2014/main" id="{069E7EF1-EFE8-D8DC-4D7A-55264AF1D6B6}"/>
                </a:ext>
              </a:extLst>
            </p:cNvPr>
            <p:cNvSpPr>
              <a:spLocks noChangeArrowheads="1"/>
            </p:cNvSpPr>
            <p:nvPr/>
          </p:nvSpPr>
          <p:spPr bwMode="auto">
            <a:xfrm>
              <a:off x="4300" y="2246"/>
              <a:ext cx="400" cy="41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563234" name="Oval 100">
              <a:extLst>
                <a:ext uri="{FF2B5EF4-FFF2-40B4-BE49-F238E27FC236}">
                  <a16:creationId xmlns:a16="http://schemas.microsoft.com/office/drawing/2014/main" id="{17979BF3-547B-4D43-9899-3FC7109EDF7F}"/>
                </a:ext>
              </a:extLst>
            </p:cNvPr>
            <p:cNvSpPr>
              <a:spLocks noChangeArrowheads="1"/>
            </p:cNvSpPr>
            <p:nvPr/>
          </p:nvSpPr>
          <p:spPr bwMode="auto">
            <a:xfrm>
              <a:off x="4358" y="2302"/>
              <a:ext cx="280" cy="325"/>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563235" name="Oval 101">
              <a:extLst>
                <a:ext uri="{FF2B5EF4-FFF2-40B4-BE49-F238E27FC236}">
                  <a16:creationId xmlns:a16="http://schemas.microsoft.com/office/drawing/2014/main" id="{F4A9C006-9169-DA34-A51C-75313B0BC36D}"/>
                </a:ext>
              </a:extLst>
            </p:cNvPr>
            <p:cNvSpPr>
              <a:spLocks noChangeArrowheads="1"/>
            </p:cNvSpPr>
            <p:nvPr/>
          </p:nvSpPr>
          <p:spPr bwMode="auto">
            <a:xfrm>
              <a:off x="4303" y="2413"/>
              <a:ext cx="397" cy="40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563236" name="Oval 102">
              <a:extLst>
                <a:ext uri="{FF2B5EF4-FFF2-40B4-BE49-F238E27FC236}">
                  <a16:creationId xmlns:a16="http://schemas.microsoft.com/office/drawing/2014/main" id="{5B3B5F38-8C97-8F73-7328-A24B75F8E68B}"/>
                </a:ext>
              </a:extLst>
            </p:cNvPr>
            <p:cNvSpPr>
              <a:spLocks noChangeArrowheads="1"/>
            </p:cNvSpPr>
            <p:nvPr/>
          </p:nvSpPr>
          <p:spPr bwMode="auto">
            <a:xfrm>
              <a:off x="4428" y="2496"/>
              <a:ext cx="143" cy="139"/>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563237" name="AutoShape 103">
              <a:extLst>
                <a:ext uri="{FF2B5EF4-FFF2-40B4-BE49-F238E27FC236}">
                  <a16:creationId xmlns:a16="http://schemas.microsoft.com/office/drawing/2014/main" id="{01505198-0561-306C-2048-D433A735A3C1}"/>
                </a:ext>
              </a:extLst>
            </p:cNvPr>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solidFill>
            <a:ln w="12700">
              <a:solidFill>
                <a:schemeClr val="bg1"/>
              </a:solidFill>
              <a:miter lim="800000"/>
              <a:headEnd/>
              <a:tailEnd/>
            </a:ln>
          </p:spPr>
          <p:txBody>
            <a:bodyPr wrap="none" anchor="ctr"/>
            <a:lstStyle/>
            <a:p>
              <a:endParaRPr lang="en-US">
                <a:latin typeface="+mj-lt"/>
              </a:endParaRPr>
            </a:p>
          </p:txBody>
        </p:sp>
      </p:grpSp>
      <p:grpSp>
        <p:nvGrpSpPr>
          <p:cNvPr id="563238" name="Group 98">
            <a:extLst>
              <a:ext uri="{FF2B5EF4-FFF2-40B4-BE49-F238E27FC236}">
                <a16:creationId xmlns:a16="http://schemas.microsoft.com/office/drawing/2014/main" id="{313A2569-6057-52E8-217F-C4D8DF3DF66C}"/>
              </a:ext>
            </a:extLst>
          </p:cNvPr>
          <p:cNvGrpSpPr>
            <a:grpSpLocks/>
          </p:cNvGrpSpPr>
          <p:nvPr/>
        </p:nvGrpSpPr>
        <p:grpSpPr bwMode="auto">
          <a:xfrm>
            <a:off x="6766490" y="3333558"/>
            <a:ext cx="195263" cy="278440"/>
            <a:chOff x="4300" y="2246"/>
            <a:chExt cx="400" cy="571"/>
          </a:xfrm>
        </p:grpSpPr>
        <p:sp>
          <p:nvSpPr>
            <p:cNvPr id="563239" name="Oval 99">
              <a:extLst>
                <a:ext uri="{FF2B5EF4-FFF2-40B4-BE49-F238E27FC236}">
                  <a16:creationId xmlns:a16="http://schemas.microsoft.com/office/drawing/2014/main" id="{DD369F44-4EA2-F20B-F068-1E986CE57BF0}"/>
                </a:ext>
              </a:extLst>
            </p:cNvPr>
            <p:cNvSpPr>
              <a:spLocks noChangeArrowheads="1"/>
            </p:cNvSpPr>
            <p:nvPr/>
          </p:nvSpPr>
          <p:spPr bwMode="auto">
            <a:xfrm>
              <a:off x="4300" y="2246"/>
              <a:ext cx="400" cy="41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563240" name="Oval 100">
              <a:extLst>
                <a:ext uri="{FF2B5EF4-FFF2-40B4-BE49-F238E27FC236}">
                  <a16:creationId xmlns:a16="http://schemas.microsoft.com/office/drawing/2014/main" id="{A80B8BB1-89B5-BCC1-AF29-01D649DF60FF}"/>
                </a:ext>
              </a:extLst>
            </p:cNvPr>
            <p:cNvSpPr>
              <a:spLocks noChangeArrowheads="1"/>
            </p:cNvSpPr>
            <p:nvPr/>
          </p:nvSpPr>
          <p:spPr bwMode="auto">
            <a:xfrm>
              <a:off x="4358" y="2302"/>
              <a:ext cx="280" cy="325"/>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563241" name="Oval 101">
              <a:extLst>
                <a:ext uri="{FF2B5EF4-FFF2-40B4-BE49-F238E27FC236}">
                  <a16:creationId xmlns:a16="http://schemas.microsoft.com/office/drawing/2014/main" id="{56839B1E-4A73-982A-7694-BDA0C6E0F495}"/>
                </a:ext>
              </a:extLst>
            </p:cNvPr>
            <p:cNvSpPr>
              <a:spLocks noChangeArrowheads="1"/>
            </p:cNvSpPr>
            <p:nvPr/>
          </p:nvSpPr>
          <p:spPr bwMode="auto">
            <a:xfrm>
              <a:off x="4303" y="2413"/>
              <a:ext cx="397" cy="40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563242" name="Oval 102">
              <a:extLst>
                <a:ext uri="{FF2B5EF4-FFF2-40B4-BE49-F238E27FC236}">
                  <a16:creationId xmlns:a16="http://schemas.microsoft.com/office/drawing/2014/main" id="{89264686-9861-7BE7-DD2F-045E0F3530E6}"/>
                </a:ext>
              </a:extLst>
            </p:cNvPr>
            <p:cNvSpPr>
              <a:spLocks noChangeArrowheads="1"/>
            </p:cNvSpPr>
            <p:nvPr/>
          </p:nvSpPr>
          <p:spPr bwMode="auto">
            <a:xfrm>
              <a:off x="4428" y="2496"/>
              <a:ext cx="143" cy="139"/>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563243" name="AutoShape 103">
              <a:extLst>
                <a:ext uri="{FF2B5EF4-FFF2-40B4-BE49-F238E27FC236}">
                  <a16:creationId xmlns:a16="http://schemas.microsoft.com/office/drawing/2014/main" id="{6B172B2A-E2B2-6159-A33E-1369097B01CF}"/>
                </a:ext>
              </a:extLst>
            </p:cNvPr>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solidFill>
            <a:ln w="12700">
              <a:solidFill>
                <a:schemeClr val="bg1"/>
              </a:solidFill>
              <a:miter lim="800000"/>
              <a:headEnd/>
              <a:tailEnd/>
            </a:ln>
          </p:spPr>
          <p:txBody>
            <a:bodyPr wrap="none" anchor="ctr"/>
            <a:lstStyle/>
            <a:p>
              <a:endParaRPr lang="en-US">
                <a:latin typeface="+mj-lt"/>
              </a:endParaRPr>
            </a:p>
          </p:txBody>
        </p:sp>
      </p:grpSp>
      <p:grpSp>
        <p:nvGrpSpPr>
          <p:cNvPr id="563244" name="Group 98">
            <a:extLst>
              <a:ext uri="{FF2B5EF4-FFF2-40B4-BE49-F238E27FC236}">
                <a16:creationId xmlns:a16="http://schemas.microsoft.com/office/drawing/2014/main" id="{075FEF61-4502-C6F3-396A-FF290CEB7C9B}"/>
              </a:ext>
            </a:extLst>
          </p:cNvPr>
          <p:cNvGrpSpPr>
            <a:grpSpLocks/>
          </p:cNvGrpSpPr>
          <p:nvPr/>
        </p:nvGrpSpPr>
        <p:grpSpPr bwMode="auto">
          <a:xfrm>
            <a:off x="7036930" y="3576712"/>
            <a:ext cx="195263" cy="278440"/>
            <a:chOff x="4300" y="2246"/>
            <a:chExt cx="400" cy="571"/>
          </a:xfrm>
        </p:grpSpPr>
        <p:sp>
          <p:nvSpPr>
            <p:cNvPr id="563245" name="Oval 99">
              <a:extLst>
                <a:ext uri="{FF2B5EF4-FFF2-40B4-BE49-F238E27FC236}">
                  <a16:creationId xmlns:a16="http://schemas.microsoft.com/office/drawing/2014/main" id="{E6D87BF8-B20C-D308-531C-346AC6DBEC1A}"/>
                </a:ext>
              </a:extLst>
            </p:cNvPr>
            <p:cNvSpPr>
              <a:spLocks noChangeArrowheads="1"/>
            </p:cNvSpPr>
            <p:nvPr/>
          </p:nvSpPr>
          <p:spPr bwMode="auto">
            <a:xfrm>
              <a:off x="4300" y="2246"/>
              <a:ext cx="400" cy="41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563246" name="Oval 100">
              <a:extLst>
                <a:ext uri="{FF2B5EF4-FFF2-40B4-BE49-F238E27FC236}">
                  <a16:creationId xmlns:a16="http://schemas.microsoft.com/office/drawing/2014/main" id="{B6A73E9A-C1E3-5B31-F3C0-8229824D93AB}"/>
                </a:ext>
              </a:extLst>
            </p:cNvPr>
            <p:cNvSpPr>
              <a:spLocks noChangeArrowheads="1"/>
            </p:cNvSpPr>
            <p:nvPr/>
          </p:nvSpPr>
          <p:spPr bwMode="auto">
            <a:xfrm>
              <a:off x="4358" y="2302"/>
              <a:ext cx="280" cy="325"/>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563247" name="Oval 101">
              <a:extLst>
                <a:ext uri="{FF2B5EF4-FFF2-40B4-BE49-F238E27FC236}">
                  <a16:creationId xmlns:a16="http://schemas.microsoft.com/office/drawing/2014/main" id="{401BCAFB-C525-0366-A7A0-457CD32B93B0}"/>
                </a:ext>
              </a:extLst>
            </p:cNvPr>
            <p:cNvSpPr>
              <a:spLocks noChangeArrowheads="1"/>
            </p:cNvSpPr>
            <p:nvPr/>
          </p:nvSpPr>
          <p:spPr bwMode="auto">
            <a:xfrm>
              <a:off x="4303" y="2413"/>
              <a:ext cx="397" cy="40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563248" name="Oval 102">
              <a:extLst>
                <a:ext uri="{FF2B5EF4-FFF2-40B4-BE49-F238E27FC236}">
                  <a16:creationId xmlns:a16="http://schemas.microsoft.com/office/drawing/2014/main" id="{4141D382-B1D2-18DC-1C4D-FC2FE4E48448}"/>
                </a:ext>
              </a:extLst>
            </p:cNvPr>
            <p:cNvSpPr>
              <a:spLocks noChangeArrowheads="1"/>
            </p:cNvSpPr>
            <p:nvPr/>
          </p:nvSpPr>
          <p:spPr bwMode="auto">
            <a:xfrm>
              <a:off x="4428" y="2496"/>
              <a:ext cx="143" cy="139"/>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563249" name="AutoShape 103">
              <a:extLst>
                <a:ext uri="{FF2B5EF4-FFF2-40B4-BE49-F238E27FC236}">
                  <a16:creationId xmlns:a16="http://schemas.microsoft.com/office/drawing/2014/main" id="{9A9C969C-3129-E8A8-BB4A-83AEEB50A645}"/>
                </a:ext>
              </a:extLst>
            </p:cNvPr>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solidFill>
            <a:ln w="12700">
              <a:solidFill>
                <a:schemeClr val="bg1"/>
              </a:solidFill>
              <a:miter lim="800000"/>
              <a:headEnd/>
              <a:tailEnd/>
            </a:ln>
          </p:spPr>
          <p:txBody>
            <a:bodyPr wrap="none" anchor="ctr"/>
            <a:lstStyle/>
            <a:p>
              <a:endParaRPr lang="en-US">
                <a:latin typeface="+mj-lt"/>
              </a:endParaRPr>
            </a:p>
          </p:txBody>
        </p:sp>
      </p:grpSp>
      <p:grpSp>
        <p:nvGrpSpPr>
          <p:cNvPr id="563250" name="Group 98">
            <a:extLst>
              <a:ext uri="{FF2B5EF4-FFF2-40B4-BE49-F238E27FC236}">
                <a16:creationId xmlns:a16="http://schemas.microsoft.com/office/drawing/2014/main" id="{AC5662D1-B604-544A-9E00-B829E3354018}"/>
              </a:ext>
            </a:extLst>
          </p:cNvPr>
          <p:cNvGrpSpPr>
            <a:grpSpLocks/>
          </p:cNvGrpSpPr>
          <p:nvPr/>
        </p:nvGrpSpPr>
        <p:grpSpPr bwMode="auto">
          <a:xfrm>
            <a:off x="7218862" y="3306228"/>
            <a:ext cx="195263" cy="278440"/>
            <a:chOff x="4300" y="2246"/>
            <a:chExt cx="400" cy="571"/>
          </a:xfrm>
        </p:grpSpPr>
        <p:sp>
          <p:nvSpPr>
            <p:cNvPr id="563251" name="Oval 99">
              <a:extLst>
                <a:ext uri="{FF2B5EF4-FFF2-40B4-BE49-F238E27FC236}">
                  <a16:creationId xmlns:a16="http://schemas.microsoft.com/office/drawing/2014/main" id="{D3B25EB5-2CF5-5AF1-A1F5-11A4D6FD2226}"/>
                </a:ext>
              </a:extLst>
            </p:cNvPr>
            <p:cNvSpPr>
              <a:spLocks noChangeArrowheads="1"/>
            </p:cNvSpPr>
            <p:nvPr/>
          </p:nvSpPr>
          <p:spPr bwMode="auto">
            <a:xfrm>
              <a:off x="4300" y="2246"/>
              <a:ext cx="400" cy="41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563252" name="Oval 100">
              <a:extLst>
                <a:ext uri="{FF2B5EF4-FFF2-40B4-BE49-F238E27FC236}">
                  <a16:creationId xmlns:a16="http://schemas.microsoft.com/office/drawing/2014/main" id="{509BB418-05A4-BA52-2CD9-711ABA4078C7}"/>
                </a:ext>
              </a:extLst>
            </p:cNvPr>
            <p:cNvSpPr>
              <a:spLocks noChangeArrowheads="1"/>
            </p:cNvSpPr>
            <p:nvPr/>
          </p:nvSpPr>
          <p:spPr bwMode="auto">
            <a:xfrm>
              <a:off x="4358" y="2302"/>
              <a:ext cx="280" cy="325"/>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563253" name="Oval 101">
              <a:extLst>
                <a:ext uri="{FF2B5EF4-FFF2-40B4-BE49-F238E27FC236}">
                  <a16:creationId xmlns:a16="http://schemas.microsoft.com/office/drawing/2014/main" id="{99CD2DA9-9658-7B75-1CCA-45CB832EF7E6}"/>
                </a:ext>
              </a:extLst>
            </p:cNvPr>
            <p:cNvSpPr>
              <a:spLocks noChangeArrowheads="1"/>
            </p:cNvSpPr>
            <p:nvPr/>
          </p:nvSpPr>
          <p:spPr bwMode="auto">
            <a:xfrm>
              <a:off x="4303" y="2413"/>
              <a:ext cx="397" cy="40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563255" name="Oval 102">
              <a:extLst>
                <a:ext uri="{FF2B5EF4-FFF2-40B4-BE49-F238E27FC236}">
                  <a16:creationId xmlns:a16="http://schemas.microsoft.com/office/drawing/2014/main" id="{A4611FE4-CA60-CAA7-1888-AD1D13B6DA89}"/>
                </a:ext>
              </a:extLst>
            </p:cNvPr>
            <p:cNvSpPr>
              <a:spLocks noChangeArrowheads="1"/>
            </p:cNvSpPr>
            <p:nvPr/>
          </p:nvSpPr>
          <p:spPr bwMode="auto">
            <a:xfrm>
              <a:off x="4428" y="2496"/>
              <a:ext cx="143" cy="139"/>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563256" name="AutoShape 103">
              <a:extLst>
                <a:ext uri="{FF2B5EF4-FFF2-40B4-BE49-F238E27FC236}">
                  <a16:creationId xmlns:a16="http://schemas.microsoft.com/office/drawing/2014/main" id="{4BC40AB6-D631-5965-4113-764A0ABA3F52}"/>
                </a:ext>
              </a:extLst>
            </p:cNvPr>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solidFill>
            <a:ln w="12700">
              <a:solidFill>
                <a:schemeClr val="bg1"/>
              </a:solidFill>
              <a:miter lim="800000"/>
              <a:headEnd/>
              <a:tailEnd/>
            </a:ln>
          </p:spPr>
          <p:txBody>
            <a:bodyPr wrap="none" anchor="ctr"/>
            <a:lstStyle/>
            <a:p>
              <a:endParaRPr lang="en-US">
                <a:latin typeface="+mj-lt"/>
              </a:endParaRPr>
            </a:p>
          </p:txBody>
        </p:sp>
      </p:grpSp>
      <p:grpSp>
        <p:nvGrpSpPr>
          <p:cNvPr id="563257" name="Group 98">
            <a:extLst>
              <a:ext uri="{FF2B5EF4-FFF2-40B4-BE49-F238E27FC236}">
                <a16:creationId xmlns:a16="http://schemas.microsoft.com/office/drawing/2014/main" id="{AC8D660D-33BD-C104-F7A3-DCDCCAB45F4E}"/>
              </a:ext>
            </a:extLst>
          </p:cNvPr>
          <p:cNvGrpSpPr>
            <a:grpSpLocks/>
          </p:cNvGrpSpPr>
          <p:nvPr/>
        </p:nvGrpSpPr>
        <p:grpSpPr bwMode="auto">
          <a:xfrm>
            <a:off x="6557011" y="3723647"/>
            <a:ext cx="195263" cy="278440"/>
            <a:chOff x="4300" y="2246"/>
            <a:chExt cx="400" cy="571"/>
          </a:xfrm>
        </p:grpSpPr>
        <p:sp>
          <p:nvSpPr>
            <p:cNvPr id="563258" name="Oval 99">
              <a:extLst>
                <a:ext uri="{FF2B5EF4-FFF2-40B4-BE49-F238E27FC236}">
                  <a16:creationId xmlns:a16="http://schemas.microsoft.com/office/drawing/2014/main" id="{2C331E83-4916-79BC-0DEF-88EBD50169D4}"/>
                </a:ext>
              </a:extLst>
            </p:cNvPr>
            <p:cNvSpPr>
              <a:spLocks noChangeArrowheads="1"/>
            </p:cNvSpPr>
            <p:nvPr/>
          </p:nvSpPr>
          <p:spPr bwMode="auto">
            <a:xfrm>
              <a:off x="4300" y="2246"/>
              <a:ext cx="400" cy="41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563259" name="Oval 100">
              <a:extLst>
                <a:ext uri="{FF2B5EF4-FFF2-40B4-BE49-F238E27FC236}">
                  <a16:creationId xmlns:a16="http://schemas.microsoft.com/office/drawing/2014/main" id="{D1FA67FA-8D28-5D62-AAF0-D495B44811F3}"/>
                </a:ext>
              </a:extLst>
            </p:cNvPr>
            <p:cNvSpPr>
              <a:spLocks noChangeArrowheads="1"/>
            </p:cNvSpPr>
            <p:nvPr/>
          </p:nvSpPr>
          <p:spPr bwMode="auto">
            <a:xfrm>
              <a:off x="4358" y="2302"/>
              <a:ext cx="280" cy="325"/>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563263" name="Oval 101">
              <a:extLst>
                <a:ext uri="{FF2B5EF4-FFF2-40B4-BE49-F238E27FC236}">
                  <a16:creationId xmlns:a16="http://schemas.microsoft.com/office/drawing/2014/main" id="{B9029004-4BA0-902E-25DA-37557EE84B76}"/>
                </a:ext>
              </a:extLst>
            </p:cNvPr>
            <p:cNvSpPr>
              <a:spLocks noChangeArrowheads="1"/>
            </p:cNvSpPr>
            <p:nvPr/>
          </p:nvSpPr>
          <p:spPr bwMode="auto">
            <a:xfrm>
              <a:off x="4303" y="2413"/>
              <a:ext cx="397" cy="40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128" name="Oval 102">
              <a:extLst>
                <a:ext uri="{FF2B5EF4-FFF2-40B4-BE49-F238E27FC236}">
                  <a16:creationId xmlns:a16="http://schemas.microsoft.com/office/drawing/2014/main" id="{03A8115C-B9BB-033C-8516-C64099AE72EF}"/>
                </a:ext>
              </a:extLst>
            </p:cNvPr>
            <p:cNvSpPr>
              <a:spLocks noChangeArrowheads="1"/>
            </p:cNvSpPr>
            <p:nvPr/>
          </p:nvSpPr>
          <p:spPr bwMode="auto">
            <a:xfrm>
              <a:off x="4428" y="2496"/>
              <a:ext cx="143" cy="139"/>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129" name="AutoShape 103">
              <a:extLst>
                <a:ext uri="{FF2B5EF4-FFF2-40B4-BE49-F238E27FC236}">
                  <a16:creationId xmlns:a16="http://schemas.microsoft.com/office/drawing/2014/main" id="{6C3E43ED-CDD8-AFA3-5F51-2EE1B0025383}"/>
                </a:ext>
              </a:extLst>
            </p:cNvPr>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solidFill>
            <a:ln w="12700">
              <a:solidFill>
                <a:schemeClr val="bg1"/>
              </a:solidFill>
              <a:miter lim="800000"/>
              <a:headEnd/>
              <a:tailEnd/>
            </a:ln>
          </p:spPr>
          <p:txBody>
            <a:bodyPr wrap="none" anchor="ctr"/>
            <a:lstStyle/>
            <a:p>
              <a:endParaRPr lang="en-US">
                <a:latin typeface="+mj-lt"/>
              </a:endParaRPr>
            </a:p>
          </p:txBody>
        </p:sp>
      </p:grpSp>
      <p:grpSp>
        <p:nvGrpSpPr>
          <p:cNvPr id="130" name="Group 98">
            <a:extLst>
              <a:ext uri="{FF2B5EF4-FFF2-40B4-BE49-F238E27FC236}">
                <a16:creationId xmlns:a16="http://schemas.microsoft.com/office/drawing/2014/main" id="{DBCBB042-C0F3-6AEA-797E-30CB13556DDF}"/>
              </a:ext>
            </a:extLst>
          </p:cNvPr>
          <p:cNvGrpSpPr>
            <a:grpSpLocks/>
          </p:cNvGrpSpPr>
          <p:nvPr/>
        </p:nvGrpSpPr>
        <p:grpSpPr bwMode="auto">
          <a:xfrm>
            <a:off x="7368423" y="3650143"/>
            <a:ext cx="195263" cy="278440"/>
            <a:chOff x="4300" y="2246"/>
            <a:chExt cx="400" cy="571"/>
          </a:xfrm>
        </p:grpSpPr>
        <p:sp>
          <p:nvSpPr>
            <p:cNvPr id="131" name="Oval 99">
              <a:extLst>
                <a:ext uri="{FF2B5EF4-FFF2-40B4-BE49-F238E27FC236}">
                  <a16:creationId xmlns:a16="http://schemas.microsoft.com/office/drawing/2014/main" id="{B7CBBDC3-12BF-3493-B7EB-28BFFB51F26D}"/>
                </a:ext>
              </a:extLst>
            </p:cNvPr>
            <p:cNvSpPr>
              <a:spLocks noChangeArrowheads="1"/>
            </p:cNvSpPr>
            <p:nvPr/>
          </p:nvSpPr>
          <p:spPr bwMode="auto">
            <a:xfrm>
              <a:off x="4300" y="2246"/>
              <a:ext cx="400" cy="41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132" name="Oval 100">
              <a:extLst>
                <a:ext uri="{FF2B5EF4-FFF2-40B4-BE49-F238E27FC236}">
                  <a16:creationId xmlns:a16="http://schemas.microsoft.com/office/drawing/2014/main" id="{33E849A2-1B6D-C625-F84F-5A985185DAA4}"/>
                </a:ext>
              </a:extLst>
            </p:cNvPr>
            <p:cNvSpPr>
              <a:spLocks noChangeArrowheads="1"/>
            </p:cNvSpPr>
            <p:nvPr/>
          </p:nvSpPr>
          <p:spPr bwMode="auto">
            <a:xfrm>
              <a:off x="4358" y="2302"/>
              <a:ext cx="280" cy="325"/>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133" name="Oval 101">
              <a:extLst>
                <a:ext uri="{FF2B5EF4-FFF2-40B4-BE49-F238E27FC236}">
                  <a16:creationId xmlns:a16="http://schemas.microsoft.com/office/drawing/2014/main" id="{82D39461-AB21-5F12-7E25-E124EB735180}"/>
                </a:ext>
              </a:extLst>
            </p:cNvPr>
            <p:cNvSpPr>
              <a:spLocks noChangeArrowheads="1"/>
            </p:cNvSpPr>
            <p:nvPr/>
          </p:nvSpPr>
          <p:spPr bwMode="auto">
            <a:xfrm>
              <a:off x="4303" y="2413"/>
              <a:ext cx="397" cy="40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134" name="Oval 102">
              <a:extLst>
                <a:ext uri="{FF2B5EF4-FFF2-40B4-BE49-F238E27FC236}">
                  <a16:creationId xmlns:a16="http://schemas.microsoft.com/office/drawing/2014/main" id="{7A9E0524-60A7-51D2-6AD0-ACE8568F8D54}"/>
                </a:ext>
              </a:extLst>
            </p:cNvPr>
            <p:cNvSpPr>
              <a:spLocks noChangeArrowheads="1"/>
            </p:cNvSpPr>
            <p:nvPr/>
          </p:nvSpPr>
          <p:spPr bwMode="auto">
            <a:xfrm>
              <a:off x="4428" y="2496"/>
              <a:ext cx="143" cy="139"/>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135" name="AutoShape 103">
              <a:extLst>
                <a:ext uri="{FF2B5EF4-FFF2-40B4-BE49-F238E27FC236}">
                  <a16:creationId xmlns:a16="http://schemas.microsoft.com/office/drawing/2014/main" id="{E6E877FE-1B5F-7142-B7E1-54AD82C67E25}"/>
                </a:ext>
              </a:extLst>
            </p:cNvPr>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solidFill>
            <a:ln w="12700">
              <a:solidFill>
                <a:schemeClr val="bg1"/>
              </a:solidFill>
              <a:miter lim="800000"/>
              <a:headEnd/>
              <a:tailEnd/>
            </a:ln>
          </p:spPr>
          <p:txBody>
            <a:bodyPr wrap="none" anchor="ctr"/>
            <a:lstStyle/>
            <a:p>
              <a:endParaRPr lang="en-US">
                <a:latin typeface="+mj-lt"/>
              </a:endParaRPr>
            </a:p>
          </p:txBody>
        </p:sp>
      </p:grpSp>
      <p:grpSp>
        <p:nvGrpSpPr>
          <p:cNvPr id="136" name="Group 259">
            <a:extLst>
              <a:ext uri="{FF2B5EF4-FFF2-40B4-BE49-F238E27FC236}">
                <a16:creationId xmlns:a16="http://schemas.microsoft.com/office/drawing/2014/main" id="{CB937EE5-7FEA-B74D-19E4-3EF10D99A2AC}"/>
              </a:ext>
            </a:extLst>
          </p:cNvPr>
          <p:cNvGrpSpPr>
            <a:grpSpLocks/>
          </p:cNvGrpSpPr>
          <p:nvPr/>
        </p:nvGrpSpPr>
        <p:grpSpPr bwMode="auto">
          <a:xfrm>
            <a:off x="6465348" y="3172199"/>
            <a:ext cx="119063" cy="200025"/>
            <a:chOff x="2160" y="1548"/>
            <a:chExt cx="309" cy="441"/>
          </a:xfrm>
        </p:grpSpPr>
        <p:sp>
          <p:nvSpPr>
            <p:cNvPr id="137" name="Freeform 260">
              <a:extLst>
                <a:ext uri="{FF2B5EF4-FFF2-40B4-BE49-F238E27FC236}">
                  <a16:creationId xmlns:a16="http://schemas.microsoft.com/office/drawing/2014/main" id="{25873106-9287-1098-B7FA-1E4C63289661}"/>
                </a:ext>
              </a:extLst>
            </p:cNvPr>
            <p:cNvSpPr>
              <a:spLocks/>
            </p:cNvSpPr>
            <p:nvPr/>
          </p:nvSpPr>
          <p:spPr bwMode="auto">
            <a:xfrm>
              <a:off x="2160" y="1548"/>
              <a:ext cx="141" cy="428"/>
            </a:xfrm>
            <a:custGeom>
              <a:avLst/>
              <a:gdLst>
                <a:gd name="T0" fmla="*/ 117 w 141"/>
                <a:gd name="T1" fmla="*/ 419 h 428"/>
                <a:gd name="T2" fmla="*/ 113 w 141"/>
                <a:gd name="T3" fmla="*/ 402 h 428"/>
                <a:gd name="T4" fmla="*/ 97 w 141"/>
                <a:gd name="T5" fmla="*/ 386 h 428"/>
                <a:gd name="T6" fmla="*/ 82 w 141"/>
                <a:gd name="T7" fmla="*/ 365 h 428"/>
                <a:gd name="T8" fmla="*/ 70 w 141"/>
                <a:gd name="T9" fmla="*/ 349 h 428"/>
                <a:gd name="T10" fmla="*/ 58 w 141"/>
                <a:gd name="T11" fmla="*/ 337 h 428"/>
                <a:gd name="T12" fmla="*/ 47 w 141"/>
                <a:gd name="T13" fmla="*/ 324 h 428"/>
                <a:gd name="T14" fmla="*/ 35 w 141"/>
                <a:gd name="T15" fmla="*/ 308 h 428"/>
                <a:gd name="T16" fmla="*/ 23 w 141"/>
                <a:gd name="T17" fmla="*/ 296 h 428"/>
                <a:gd name="T18" fmla="*/ 16 w 141"/>
                <a:gd name="T19" fmla="*/ 279 h 428"/>
                <a:gd name="T20" fmla="*/ 12 w 141"/>
                <a:gd name="T21" fmla="*/ 263 h 428"/>
                <a:gd name="T22" fmla="*/ 4 w 141"/>
                <a:gd name="T23" fmla="*/ 246 h 428"/>
                <a:gd name="T24" fmla="*/ 0 w 141"/>
                <a:gd name="T25" fmla="*/ 230 h 428"/>
                <a:gd name="T26" fmla="*/ 4 w 141"/>
                <a:gd name="T27" fmla="*/ 214 h 428"/>
                <a:gd name="T28" fmla="*/ 8 w 141"/>
                <a:gd name="T29" fmla="*/ 197 h 428"/>
                <a:gd name="T30" fmla="*/ 16 w 141"/>
                <a:gd name="T31" fmla="*/ 177 h 428"/>
                <a:gd name="T32" fmla="*/ 19 w 141"/>
                <a:gd name="T33" fmla="*/ 160 h 428"/>
                <a:gd name="T34" fmla="*/ 23 w 141"/>
                <a:gd name="T35" fmla="*/ 135 h 428"/>
                <a:gd name="T36" fmla="*/ 27 w 141"/>
                <a:gd name="T37" fmla="*/ 115 h 428"/>
                <a:gd name="T38" fmla="*/ 35 w 141"/>
                <a:gd name="T39" fmla="*/ 99 h 428"/>
                <a:gd name="T40" fmla="*/ 39 w 141"/>
                <a:gd name="T41" fmla="*/ 82 h 428"/>
                <a:gd name="T42" fmla="*/ 43 w 141"/>
                <a:gd name="T43" fmla="*/ 66 h 428"/>
                <a:gd name="T44" fmla="*/ 47 w 141"/>
                <a:gd name="T45" fmla="*/ 49 h 428"/>
                <a:gd name="T46" fmla="*/ 51 w 141"/>
                <a:gd name="T47" fmla="*/ 33 h 428"/>
                <a:gd name="T48" fmla="*/ 58 w 141"/>
                <a:gd name="T49" fmla="*/ 16 h 428"/>
                <a:gd name="T50" fmla="*/ 62 w 141"/>
                <a:gd name="T51" fmla="*/ 0 h 428"/>
                <a:gd name="T52" fmla="*/ 66 w 141"/>
                <a:gd name="T53" fmla="*/ 16 h 428"/>
                <a:gd name="T54" fmla="*/ 66 w 141"/>
                <a:gd name="T55" fmla="*/ 33 h 428"/>
                <a:gd name="T56" fmla="*/ 66 w 141"/>
                <a:gd name="T57" fmla="*/ 49 h 428"/>
                <a:gd name="T58" fmla="*/ 70 w 141"/>
                <a:gd name="T59" fmla="*/ 66 h 428"/>
                <a:gd name="T60" fmla="*/ 78 w 141"/>
                <a:gd name="T61" fmla="*/ 82 h 428"/>
                <a:gd name="T62" fmla="*/ 86 w 141"/>
                <a:gd name="T63" fmla="*/ 99 h 428"/>
                <a:gd name="T64" fmla="*/ 97 w 141"/>
                <a:gd name="T65" fmla="*/ 115 h 428"/>
                <a:gd name="T66" fmla="*/ 109 w 141"/>
                <a:gd name="T67" fmla="*/ 131 h 428"/>
                <a:gd name="T68" fmla="*/ 117 w 141"/>
                <a:gd name="T69" fmla="*/ 148 h 428"/>
                <a:gd name="T70" fmla="*/ 124 w 141"/>
                <a:gd name="T71" fmla="*/ 164 h 428"/>
                <a:gd name="T72" fmla="*/ 132 w 141"/>
                <a:gd name="T73" fmla="*/ 181 h 428"/>
                <a:gd name="T74" fmla="*/ 136 w 141"/>
                <a:gd name="T75" fmla="*/ 197 h 428"/>
                <a:gd name="T76" fmla="*/ 140 w 141"/>
                <a:gd name="T77" fmla="*/ 214 h 428"/>
                <a:gd name="T78" fmla="*/ 140 w 141"/>
                <a:gd name="T79" fmla="*/ 230 h 428"/>
                <a:gd name="T80" fmla="*/ 140 w 141"/>
                <a:gd name="T81" fmla="*/ 246 h 428"/>
                <a:gd name="T82" fmla="*/ 140 w 141"/>
                <a:gd name="T83" fmla="*/ 263 h 428"/>
                <a:gd name="T84" fmla="*/ 140 w 141"/>
                <a:gd name="T85" fmla="*/ 279 h 428"/>
                <a:gd name="T86" fmla="*/ 136 w 141"/>
                <a:gd name="T87" fmla="*/ 296 h 428"/>
                <a:gd name="T88" fmla="*/ 136 w 141"/>
                <a:gd name="T89" fmla="*/ 312 h 428"/>
                <a:gd name="T90" fmla="*/ 136 w 141"/>
                <a:gd name="T91" fmla="*/ 328 h 428"/>
                <a:gd name="T92" fmla="*/ 132 w 141"/>
                <a:gd name="T93" fmla="*/ 345 h 428"/>
                <a:gd name="T94" fmla="*/ 128 w 141"/>
                <a:gd name="T95" fmla="*/ 361 h 428"/>
                <a:gd name="T96" fmla="*/ 128 w 141"/>
                <a:gd name="T97" fmla="*/ 378 h 428"/>
                <a:gd name="T98" fmla="*/ 124 w 141"/>
                <a:gd name="T99" fmla="*/ 394 h 428"/>
                <a:gd name="T100" fmla="*/ 117 w 141"/>
                <a:gd name="T101" fmla="*/ 411 h 42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1"/>
                <a:gd name="T154" fmla="*/ 0 h 428"/>
                <a:gd name="T155" fmla="*/ 141 w 141"/>
                <a:gd name="T156" fmla="*/ 428 h 42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1" h="428">
                  <a:moveTo>
                    <a:pt x="117" y="427"/>
                  </a:moveTo>
                  <a:lnTo>
                    <a:pt x="117" y="419"/>
                  </a:lnTo>
                  <a:lnTo>
                    <a:pt x="117" y="411"/>
                  </a:lnTo>
                  <a:lnTo>
                    <a:pt x="113" y="402"/>
                  </a:lnTo>
                  <a:lnTo>
                    <a:pt x="105" y="390"/>
                  </a:lnTo>
                  <a:lnTo>
                    <a:pt x="97" y="386"/>
                  </a:lnTo>
                  <a:lnTo>
                    <a:pt x="89" y="378"/>
                  </a:lnTo>
                  <a:lnTo>
                    <a:pt x="82" y="365"/>
                  </a:lnTo>
                  <a:lnTo>
                    <a:pt x="74" y="357"/>
                  </a:lnTo>
                  <a:lnTo>
                    <a:pt x="70" y="349"/>
                  </a:lnTo>
                  <a:lnTo>
                    <a:pt x="62" y="345"/>
                  </a:lnTo>
                  <a:lnTo>
                    <a:pt x="58" y="337"/>
                  </a:lnTo>
                  <a:lnTo>
                    <a:pt x="54" y="328"/>
                  </a:lnTo>
                  <a:lnTo>
                    <a:pt x="47" y="324"/>
                  </a:lnTo>
                  <a:lnTo>
                    <a:pt x="39" y="316"/>
                  </a:lnTo>
                  <a:lnTo>
                    <a:pt x="35" y="308"/>
                  </a:lnTo>
                  <a:lnTo>
                    <a:pt x="27" y="304"/>
                  </a:lnTo>
                  <a:lnTo>
                    <a:pt x="23" y="296"/>
                  </a:lnTo>
                  <a:lnTo>
                    <a:pt x="19" y="287"/>
                  </a:lnTo>
                  <a:lnTo>
                    <a:pt x="16" y="279"/>
                  </a:lnTo>
                  <a:lnTo>
                    <a:pt x="12" y="271"/>
                  </a:lnTo>
                  <a:lnTo>
                    <a:pt x="12" y="263"/>
                  </a:lnTo>
                  <a:lnTo>
                    <a:pt x="8" y="255"/>
                  </a:lnTo>
                  <a:lnTo>
                    <a:pt x="4" y="246"/>
                  </a:lnTo>
                  <a:lnTo>
                    <a:pt x="4" y="238"/>
                  </a:lnTo>
                  <a:lnTo>
                    <a:pt x="0" y="230"/>
                  </a:lnTo>
                  <a:lnTo>
                    <a:pt x="0" y="222"/>
                  </a:lnTo>
                  <a:lnTo>
                    <a:pt x="4" y="214"/>
                  </a:lnTo>
                  <a:lnTo>
                    <a:pt x="8" y="205"/>
                  </a:lnTo>
                  <a:lnTo>
                    <a:pt x="8" y="197"/>
                  </a:lnTo>
                  <a:lnTo>
                    <a:pt x="12" y="185"/>
                  </a:lnTo>
                  <a:lnTo>
                    <a:pt x="16" y="177"/>
                  </a:lnTo>
                  <a:lnTo>
                    <a:pt x="16" y="168"/>
                  </a:lnTo>
                  <a:lnTo>
                    <a:pt x="19" y="160"/>
                  </a:lnTo>
                  <a:lnTo>
                    <a:pt x="19" y="148"/>
                  </a:lnTo>
                  <a:lnTo>
                    <a:pt x="23" y="135"/>
                  </a:lnTo>
                  <a:lnTo>
                    <a:pt x="27" y="127"/>
                  </a:lnTo>
                  <a:lnTo>
                    <a:pt x="27" y="115"/>
                  </a:lnTo>
                  <a:lnTo>
                    <a:pt x="31" y="107"/>
                  </a:lnTo>
                  <a:lnTo>
                    <a:pt x="35" y="99"/>
                  </a:lnTo>
                  <a:lnTo>
                    <a:pt x="39" y="90"/>
                  </a:lnTo>
                  <a:lnTo>
                    <a:pt x="39" y="82"/>
                  </a:lnTo>
                  <a:lnTo>
                    <a:pt x="43" y="74"/>
                  </a:lnTo>
                  <a:lnTo>
                    <a:pt x="43" y="66"/>
                  </a:lnTo>
                  <a:lnTo>
                    <a:pt x="47" y="57"/>
                  </a:lnTo>
                  <a:lnTo>
                    <a:pt x="47" y="49"/>
                  </a:lnTo>
                  <a:lnTo>
                    <a:pt x="51" y="41"/>
                  </a:lnTo>
                  <a:lnTo>
                    <a:pt x="51" y="33"/>
                  </a:lnTo>
                  <a:lnTo>
                    <a:pt x="54" y="25"/>
                  </a:lnTo>
                  <a:lnTo>
                    <a:pt x="58" y="16"/>
                  </a:lnTo>
                  <a:lnTo>
                    <a:pt x="62" y="8"/>
                  </a:lnTo>
                  <a:lnTo>
                    <a:pt x="62" y="0"/>
                  </a:lnTo>
                  <a:lnTo>
                    <a:pt x="66" y="8"/>
                  </a:lnTo>
                  <a:lnTo>
                    <a:pt x="66" y="16"/>
                  </a:lnTo>
                  <a:lnTo>
                    <a:pt x="66" y="25"/>
                  </a:lnTo>
                  <a:lnTo>
                    <a:pt x="66" y="33"/>
                  </a:lnTo>
                  <a:lnTo>
                    <a:pt x="66" y="41"/>
                  </a:lnTo>
                  <a:lnTo>
                    <a:pt x="66" y="49"/>
                  </a:lnTo>
                  <a:lnTo>
                    <a:pt x="66" y="57"/>
                  </a:lnTo>
                  <a:lnTo>
                    <a:pt x="70" y="66"/>
                  </a:lnTo>
                  <a:lnTo>
                    <a:pt x="74" y="74"/>
                  </a:lnTo>
                  <a:lnTo>
                    <a:pt x="78" y="82"/>
                  </a:lnTo>
                  <a:lnTo>
                    <a:pt x="82" y="90"/>
                  </a:lnTo>
                  <a:lnTo>
                    <a:pt x="86" y="99"/>
                  </a:lnTo>
                  <a:lnTo>
                    <a:pt x="89" y="107"/>
                  </a:lnTo>
                  <a:lnTo>
                    <a:pt x="97" y="115"/>
                  </a:lnTo>
                  <a:lnTo>
                    <a:pt x="101" y="123"/>
                  </a:lnTo>
                  <a:lnTo>
                    <a:pt x="109" y="131"/>
                  </a:lnTo>
                  <a:lnTo>
                    <a:pt x="113" y="140"/>
                  </a:lnTo>
                  <a:lnTo>
                    <a:pt x="117" y="148"/>
                  </a:lnTo>
                  <a:lnTo>
                    <a:pt x="121" y="156"/>
                  </a:lnTo>
                  <a:lnTo>
                    <a:pt x="124" y="164"/>
                  </a:lnTo>
                  <a:lnTo>
                    <a:pt x="128" y="172"/>
                  </a:lnTo>
                  <a:lnTo>
                    <a:pt x="132" y="181"/>
                  </a:lnTo>
                  <a:lnTo>
                    <a:pt x="136" y="189"/>
                  </a:lnTo>
                  <a:lnTo>
                    <a:pt x="136" y="197"/>
                  </a:lnTo>
                  <a:lnTo>
                    <a:pt x="140" y="205"/>
                  </a:lnTo>
                  <a:lnTo>
                    <a:pt x="140" y="214"/>
                  </a:lnTo>
                  <a:lnTo>
                    <a:pt x="140" y="222"/>
                  </a:lnTo>
                  <a:lnTo>
                    <a:pt x="140" y="230"/>
                  </a:lnTo>
                  <a:lnTo>
                    <a:pt x="140" y="238"/>
                  </a:lnTo>
                  <a:lnTo>
                    <a:pt x="140" y="246"/>
                  </a:lnTo>
                  <a:lnTo>
                    <a:pt x="140" y="255"/>
                  </a:lnTo>
                  <a:lnTo>
                    <a:pt x="140" y="263"/>
                  </a:lnTo>
                  <a:lnTo>
                    <a:pt x="140" y="271"/>
                  </a:lnTo>
                  <a:lnTo>
                    <a:pt x="140" y="279"/>
                  </a:lnTo>
                  <a:lnTo>
                    <a:pt x="140" y="287"/>
                  </a:lnTo>
                  <a:lnTo>
                    <a:pt x="136" y="296"/>
                  </a:lnTo>
                  <a:lnTo>
                    <a:pt x="136" y="304"/>
                  </a:lnTo>
                  <a:lnTo>
                    <a:pt x="136" y="312"/>
                  </a:lnTo>
                  <a:lnTo>
                    <a:pt x="136" y="320"/>
                  </a:lnTo>
                  <a:lnTo>
                    <a:pt x="136" y="328"/>
                  </a:lnTo>
                  <a:lnTo>
                    <a:pt x="136" y="337"/>
                  </a:lnTo>
                  <a:lnTo>
                    <a:pt x="132" y="345"/>
                  </a:lnTo>
                  <a:lnTo>
                    <a:pt x="132" y="353"/>
                  </a:lnTo>
                  <a:lnTo>
                    <a:pt x="128" y="361"/>
                  </a:lnTo>
                  <a:lnTo>
                    <a:pt x="128" y="370"/>
                  </a:lnTo>
                  <a:lnTo>
                    <a:pt x="128" y="378"/>
                  </a:lnTo>
                  <a:lnTo>
                    <a:pt x="128" y="386"/>
                  </a:lnTo>
                  <a:lnTo>
                    <a:pt x="124" y="394"/>
                  </a:lnTo>
                  <a:lnTo>
                    <a:pt x="121" y="402"/>
                  </a:lnTo>
                  <a:lnTo>
                    <a:pt x="117" y="411"/>
                  </a:lnTo>
                  <a:lnTo>
                    <a:pt x="117" y="419"/>
                  </a:lnTo>
                </a:path>
              </a:pathLst>
            </a:custGeom>
            <a:solidFill>
              <a:srgbClr val="FF6600"/>
            </a:solidFill>
            <a:ln w="25400" cap="rnd">
              <a:solidFill>
                <a:srgbClr val="F35B1B"/>
              </a:solidFill>
              <a:round/>
              <a:headEnd/>
              <a:tailEnd/>
            </a:ln>
          </p:spPr>
          <p:txBody>
            <a:bodyPr/>
            <a:lstStyle/>
            <a:p>
              <a:pPr algn="r" eaLnBrk="0" hangingPunct="0"/>
              <a:endParaRPr lang="en-US" sz="4400" b="1">
                <a:solidFill>
                  <a:srgbClr val="0000FF"/>
                </a:solidFill>
                <a:latin typeface="+mj-lt"/>
              </a:endParaRPr>
            </a:p>
          </p:txBody>
        </p:sp>
        <p:sp>
          <p:nvSpPr>
            <p:cNvPr id="138" name="Freeform 261">
              <a:extLst>
                <a:ext uri="{FF2B5EF4-FFF2-40B4-BE49-F238E27FC236}">
                  <a16:creationId xmlns:a16="http://schemas.microsoft.com/office/drawing/2014/main" id="{F2F74514-C53B-ACCD-7B0C-A5B7B873DF83}"/>
                </a:ext>
              </a:extLst>
            </p:cNvPr>
            <p:cNvSpPr>
              <a:spLocks/>
            </p:cNvSpPr>
            <p:nvPr/>
          </p:nvSpPr>
          <p:spPr bwMode="auto">
            <a:xfrm>
              <a:off x="2266" y="1693"/>
              <a:ext cx="145" cy="292"/>
            </a:xfrm>
            <a:custGeom>
              <a:avLst/>
              <a:gdLst>
                <a:gd name="T0" fmla="*/ 24 w 145"/>
                <a:gd name="T1" fmla="*/ 285 h 292"/>
                <a:gd name="T2" fmla="*/ 28 w 145"/>
                <a:gd name="T3" fmla="*/ 274 h 292"/>
                <a:gd name="T4" fmla="*/ 44 w 145"/>
                <a:gd name="T5" fmla="*/ 263 h 292"/>
                <a:gd name="T6" fmla="*/ 60 w 145"/>
                <a:gd name="T7" fmla="*/ 249 h 292"/>
                <a:gd name="T8" fmla="*/ 72 w 145"/>
                <a:gd name="T9" fmla="*/ 238 h 292"/>
                <a:gd name="T10" fmla="*/ 84 w 145"/>
                <a:gd name="T11" fmla="*/ 229 h 292"/>
                <a:gd name="T12" fmla="*/ 96 w 145"/>
                <a:gd name="T13" fmla="*/ 221 h 292"/>
                <a:gd name="T14" fmla="*/ 108 w 145"/>
                <a:gd name="T15" fmla="*/ 210 h 292"/>
                <a:gd name="T16" fmla="*/ 120 w 145"/>
                <a:gd name="T17" fmla="*/ 201 h 292"/>
                <a:gd name="T18" fmla="*/ 128 w 145"/>
                <a:gd name="T19" fmla="*/ 190 h 292"/>
                <a:gd name="T20" fmla="*/ 132 w 145"/>
                <a:gd name="T21" fmla="*/ 179 h 292"/>
                <a:gd name="T22" fmla="*/ 140 w 145"/>
                <a:gd name="T23" fmla="*/ 168 h 292"/>
                <a:gd name="T24" fmla="*/ 144 w 145"/>
                <a:gd name="T25" fmla="*/ 157 h 292"/>
                <a:gd name="T26" fmla="*/ 140 w 145"/>
                <a:gd name="T27" fmla="*/ 146 h 292"/>
                <a:gd name="T28" fmla="*/ 136 w 145"/>
                <a:gd name="T29" fmla="*/ 134 h 292"/>
                <a:gd name="T30" fmla="*/ 128 w 145"/>
                <a:gd name="T31" fmla="*/ 120 h 292"/>
                <a:gd name="T32" fmla="*/ 124 w 145"/>
                <a:gd name="T33" fmla="*/ 109 h 292"/>
                <a:gd name="T34" fmla="*/ 120 w 145"/>
                <a:gd name="T35" fmla="*/ 92 h 292"/>
                <a:gd name="T36" fmla="*/ 116 w 145"/>
                <a:gd name="T37" fmla="*/ 78 h 292"/>
                <a:gd name="T38" fmla="*/ 108 w 145"/>
                <a:gd name="T39" fmla="*/ 67 h 292"/>
                <a:gd name="T40" fmla="*/ 104 w 145"/>
                <a:gd name="T41" fmla="*/ 56 h 292"/>
                <a:gd name="T42" fmla="*/ 100 w 145"/>
                <a:gd name="T43" fmla="*/ 45 h 292"/>
                <a:gd name="T44" fmla="*/ 96 w 145"/>
                <a:gd name="T45" fmla="*/ 34 h 292"/>
                <a:gd name="T46" fmla="*/ 92 w 145"/>
                <a:gd name="T47" fmla="*/ 22 h 292"/>
                <a:gd name="T48" fmla="*/ 84 w 145"/>
                <a:gd name="T49" fmla="*/ 11 h 292"/>
                <a:gd name="T50" fmla="*/ 80 w 145"/>
                <a:gd name="T51" fmla="*/ 0 h 292"/>
                <a:gd name="T52" fmla="*/ 76 w 145"/>
                <a:gd name="T53" fmla="*/ 11 h 292"/>
                <a:gd name="T54" fmla="*/ 76 w 145"/>
                <a:gd name="T55" fmla="*/ 22 h 292"/>
                <a:gd name="T56" fmla="*/ 76 w 145"/>
                <a:gd name="T57" fmla="*/ 34 h 292"/>
                <a:gd name="T58" fmla="*/ 72 w 145"/>
                <a:gd name="T59" fmla="*/ 45 h 292"/>
                <a:gd name="T60" fmla="*/ 64 w 145"/>
                <a:gd name="T61" fmla="*/ 56 h 292"/>
                <a:gd name="T62" fmla="*/ 56 w 145"/>
                <a:gd name="T63" fmla="*/ 67 h 292"/>
                <a:gd name="T64" fmla="*/ 44 w 145"/>
                <a:gd name="T65" fmla="*/ 78 h 292"/>
                <a:gd name="T66" fmla="*/ 32 w 145"/>
                <a:gd name="T67" fmla="*/ 90 h 292"/>
                <a:gd name="T68" fmla="*/ 24 w 145"/>
                <a:gd name="T69" fmla="*/ 101 h 292"/>
                <a:gd name="T70" fmla="*/ 16 w 145"/>
                <a:gd name="T71" fmla="*/ 112 h 292"/>
                <a:gd name="T72" fmla="*/ 8 w 145"/>
                <a:gd name="T73" fmla="*/ 123 h 292"/>
                <a:gd name="T74" fmla="*/ 4 w 145"/>
                <a:gd name="T75" fmla="*/ 134 h 292"/>
                <a:gd name="T76" fmla="*/ 0 w 145"/>
                <a:gd name="T77" fmla="*/ 146 h 292"/>
                <a:gd name="T78" fmla="*/ 0 w 145"/>
                <a:gd name="T79" fmla="*/ 157 h 292"/>
                <a:gd name="T80" fmla="*/ 0 w 145"/>
                <a:gd name="T81" fmla="*/ 168 h 292"/>
                <a:gd name="T82" fmla="*/ 0 w 145"/>
                <a:gd name="T83" fmla="*/ 179 h 292"/>
                <a:gd name="T84" fmla="*/ 0 w 145"/>
                <a:gd name="T85" fmla="*/ 190 h 292"/>
                <a:gd name="T86" fmla="*/ 4 w 145"/>
                <a:gd name="T87" fmla="*/ 201 h 292"/>
                <a:gd name="T88" fmla="*/ 4 w 145"/>
                <a:gd name="T89" fmla="*/ 213 h 292"/>
                <a:gd name="T90" fmla="*/ 4 w 145"/>
                <a:gd name="T91" fmla="*/ 224 h 292"/>
                <a:gd name="T92" fmla="*/ 8 w 145"/>
                <a:gd name="T93" fmla="*/ 235 h 292"/>
                <a:gd name="T94" fmla="*/ 12 w 145"/>
                <a:gd name="T95" fmla="*/ 246 h 292"/>
                <a:gd name="T96" fmla="*/ 12 w 145"/>
                <a:gd name="T97" fmla="*/ 257 h 292"/>
                <a:gd name="T98" fmla="*/ 16 w 145"/>
                <a:gd name="T99" fmla="*/ 269 h 292"/>
                <a:gd name="T100" fmla="*/ 24 w 145"/>
                <a:gd name="T101" fmla="*/ 280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5"/>
                <a:gd name="T154" fmla="*/ 0 h 292"/>
                <a:gd name="T155" fmla="*/ 145 w 145"/>
                <a:gd name="T156" fmla="*/ 292 h 29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5" h="292">
                  <a:moveTo>
                    <a:pt x="24" y="291"/>
                  </a:moveTo>
                  <a:lnTo>
                    <a:pt x="24" y="285"/>
                  </a:lnTo>
                  <a:lnTo>
                    <a:pt x="24" y="280"/>
                  </a:lnTo>
                  <a:lnTo>
                    <a:pt x="28" y="274"/>
                  </a:lnTo>
                  <a:lnTo>
                    <a:pt x="36" y="266"/>
                  </a:lnTo>
                  <a:lnTo>
                    <a:pt x="44" y="263"/>
                  </a:lnTo>
                  <a:lnTo>
                    <a:pt x="52" y="257"/>
                  </a:lnTo>
                  <a:lnTo>
                    <a:pt x="60" y="249"/>
                  </a:lnTo>
                  <a:lnTo>
                    <a:pt x="68" y="243"/>
                  </a:lnTo>
                  <a:lnTo>
                    <a:pt x="72" y="238"/>
                  </a:lnTo>
                  <a:lnTo>
                    <a:pt x="80" y="235"/>
                  </a:lnTo>
                  <a:lnTo>
                    <a:pt x="84" y="229"/>
                  </a:lnTo>
                  <a:lnTo>
                    <a:pt x="88" y="224"/>
                  </a:lnTo>
                  <a:lnTo>
                    <a:pt x="96" y="221"/>
                  </a:lnTo>
                  <a:lnTo>
                    <a:pt x="104" y="215"/>
                  </a:lnTo>
                  <a:lnTo>
                    <a:pt x="108" y="210"/>
                  </a:lnTo>
                  <a:lnTo>
                    <a:pt x="116" y="207"/>
                  </a:lnTo>
                  <a:lnTo>
                    <a:pt x="120" y="201"/>
                  </a:lnTo>
                  <a:lnTo>
                    <a:pt x="124" y="196"/>
                  </a:lnTo>
                  <a:lnTo>
                    <a:pt x="128" y="190"/>
                  </a:lnTo>
                  <a:lnTo>
                    <a:pt x="132" y="185"/>
                  </a:lnTo>
                  <a:lnTo>
                    <a:pt x="132" y="179"/>
                  </a:lnTo>
                  <a:lnTo>
                    <a:pt x="136" y="173"/>
                  </a:lnTo>
                  <a:lnTo>
                    <a:pt x="140" y="168"/>
                  </a:lnTo>
                  <a:lnTo>
                    <a:pt x="140" y="162"/>
                  </a:lnTo>
                  <a:lnTo>
                    <a:pt x="144" y="157"/>
                  </a:lnTo>
                  <a:lnTo>
                    <a:pt x="144" y="151"/>
                  </a:lnTo>
                  <a:lnTo>
                    <a:pt x="140" y="146"/>
                  </a:lnTo>
                  <a:lnTo>
                    <a:pt x="136" y="140"/>
                  </a:lnTo>
                  <a:lnTo>
                    <a:pt x="136" y="134"/>
                  </a:lnTo>
                  <a:lnTo>
                    <a:pt x="132" y="126"/>
                  </a:lnTo>
                  <a:lnTo>
                    <a:pt x="128" y="120"/>
                  </a:lnTo>
                  <a:lnTo>
                    <a:pt x="128" y="115"/>
                  </a:lnTo>
                  <a:lnTo>
                    <a:pt x="124" y="109"/>
                  </a:lnTo>
                  <a:lnTo>
                    <a:pt x="124" y="101"/>
                  </a:lnTo>
                  <a:lnTo>
                    <a:pt x="120" y="92"/>
                  </a:lnTo>
                  <a:lnTo>
                    <a:pt x="116" y="87"/>
                  </a:lnTo>
                  <a:lnTo>
                    <a:pt x="116" y="78"/>
                  </a:lnTo>
                  <a:lnTo>
                    <a:pt x="112" y="73"/>
                  </a:lnTo>
                  <a:lnTo>
                    <a:pt x="108" y="67"/>
                  </a:lnTo>
                  <a:lnTo>
                    <a:pt x="104" y="62"/>
                  </a:lnTo>
                  <a:lnTo>
                    <a:pt x="104" y="56"/>
                  </a:lnTo>
                  <a:lnTo>
                    <a:pt x="100" y="50"/>
                  </a:lnTo>
                  <a:lnTo>
                    <a:pt x="100" y="45"/>
                  </a:lnTo>
                  <a:lnTo>
                    <a:pt x="96" y="39"/>
                  </a:lnTo>
                  <a:lnTo>
                    <a:pt x="96" y="34"/>
                  </a:lnTo>
                  <a:lnTo>
                    <a:pt x="92" y="28"/>
                  </a:lnTo>
                  <a:lnTo>
                    <a:pt x="92" y="22"/>
                  </a:lnTo>
                  <a:lnTo>
                    <a:pt x="88" y="17"/>
                  </a:lnTo>
                  <a:lnTo>
                    <a:pt x="84" y="11"/>
                  </a:lnTo>
                  <a:lnTo>
                    <a:pt x="80" y="6"/>
                  </a:lnTo>
                  <a:lnTo>
                    <a:pt x="80" y="0"/>
                  </a:lnTo>
                  <a:lnTo>
                    <a:pt x="76" y="6"/>
                  </a:lnTo>
                  <a:lnTo>
                    <a:pt x="76" y="11"/>
                  </a:lnTo>
                  <a:lnTo>
                    <a:pt x="76" y="17"/>
                  </a:lnTo>
                  <a:lnTo>
                    <a:pt x="76" y="22"/>
                  </a:lnTo>
                  <a:lnTo>
                    <a:pt x="76" y="28"/>
                  </a:lnTo>
                  <a:lnTo>
                    <a:pt x="76" y="34"/>
                  </a:lnTo>
                  <a:lnTo>
                    <a:pt x="76" y="39"/>
                  </a:lnTo>
                  <a:lnTo>
                    <a:pt x="72" y="45"/>
                  </a:lnTo>
                  <a:lnTo>
                    <a:pt x="68" y="50"/>
                  </a:lnTo>
                  <a:lnTo>
                    <a:pt x="64" y="56"/>
                  </a:lnTo>
                  <a:lnTo>
                    <a:pt x="60" y="62"/>
                  </a:lnTo>
                  <a:lnTo>
                    <a:pt x="56" y="67"/>
                  </a:lnTo>
                  <a:lnTo>
                    <a:pt x="52" y="73"/>
                  </a:lnTo>
                  <a:lnTo>
                    <a:pt x="44" y="78"/>
                  </a:lnTo>
                  <a:lnTo>
                    <a:pt x="40" y="84"/>
                  </a:lnTo>
                  <a:lnTo>
                    <a:pt x="32" y="90"/>
                  </a:lnTo>
                  <a:lnTo>
                    <a:pt x="28" y="95"/>
                  </a:lnTo>
                  <a:lnTo>
                    <a:pt x="24" y="101"/>
                  </a:lnTo>
                  <a:lnTo>
                    <a:pt x="20" y="106"/>
                  </a:lnTo>
                  <a:lnTo>
                    <a:pt x="16" y="112"/>
                  </a:lnTo>
                  <a:lnTo>
                    <a:pt x="12" y="118"/>
                  </a:lnTo>
                  <a:lnTo>
                    <a:pt x="8" y="123"/>
                  </a:lnTo>
                  <a:lnTo>
                    <a:pt x="4" y="129"/>
                  </a:lnTo>
                  <a:lnTo>
                    <a:pt x="4" y="134"/>
                  </a:lnTo>
                  <a:lnTo>
                    <a:pt x="0" y="140"/>
                  </a:lnTo>
                  <a:lnTo>
                    <a:pt x="0" y="146"/>
                  </a:lnTo>
                  <a:lnTo>
                    <a:pt x="0" y="151"/>
                  </a:lnTo>
                  <a:lnTo>
                    <a:pt x="0" y="157"/>
                  </a:lnTo>
                  <a:lnTo>
                    <a:pt x="0" y="162"/>
                  </a:lnTo>
                  <a:lnTo>
                    <a:pt x="0" y="168"/>
                  </a:lnTo>
                  <a:lnTo>
                    <a:pt x="0" y="173"/>
                  </a:lnTo>
                  <a:lnTo>
                    <a:pt x="0" y="179"/>
                  </a:lnTo>
                  <a:lnTo>
                    <a:pt x="0" y="185"/>
                  </a:lnTo>
                  <a:lnTo>
                    <a:pt x="0" y="190"/>
                  </a:lnTo>
                  <a:lnTo>
                    <a:pt x="0" y="196"/>
                  </a:lnTo>
                  <a:lnTo>
                    <a:pt x="4" y="201"/>
                  </a:lnTo>
                  <a:lnTo>
                    <a:pt x="4" y="207"/>
                  </a:lnTo>
                  <a:lnTo>
                    <a:pt x="4" y="213"/>
                  </a:lnTo>
                  <a:lnTo>
                    <a:pt x="4" y="218"/>
                  </a:lnTo>
                  <a:lnTo>
                    <a:pt x="4" y="224"/>
                  </a:lnTo>
                  <a:lnTo>
                    <a:pt x="4" y="229"/>
                  </a:lnTo>
                  <a:lnTo>
                    <a:pt x="8" y="235"/>
                  </a:lnTo>
                  <a:lnTo>
                    <a:pt x="8" y="241"/>
                  </a:lnTo>
                  <a:lnTo>
                    <a:pt x="12" y="246"/>
                  </a:lnTo>
                  <a:lnTo>
                    <a:pt x="12" y="252"/>
                  </a:lnTo>
                  <a:lnTo>
                    <a:pt x="12" y="257"/>
                  </a:lnTo>
                  <a:lnTo>
                    <a:pt x="12" y="263"/>
                  </a:lnTo>
                  <a:lnTo>
                    <a:pt x="16" y="269"/>
                  </a:lnTo>
                  <a:lnTo>
                    <a:pt x="20" y="274"/>
                  </a:lnTo>
                  <a:lnTo>
                    <a:pt x="24" y="280"/>
                  </a:lnTo>
                  <a:lnTo>
                    <a:pt x="24" y="285"/>
                  </a:lnTo>
                </a:path>
              </a:pathLst>
            </a:custGeom>
            <a:solidFill>
              <a:srgbClr val="FF5008"/>
            </a:solidFill>
            <a:ln w="25400" cap="rnd">
              <a:solidFill>
                <a:srgbClr val="FE9B03"/>
              </a:solidFill>
              <a:round/>
              <a:headEnd/>
              <a:tailEnd/>
            </a:ln>
          </p:spPr>
          <p:txBody>
            <a:bodyPr/>
            <a:lstStyle/>
            <a:p>
              <a:pPr algn="r" eaLnBrk="0" hangingPunct="0"/>
              <a:endParaRPr lang="en-US" sz="4400" b="1">
                <a:solidFill>
                  <a:srgbClr val="0000FF"/>
                </a:solidFill>
                <a:latin typeface="+mj-lt"/>
              </a:endParaRPr>
            </a:p>
          </p:txBody>
        </p:sp>
        <p:sp>
          <p:nvSpPr>
            <p:cNvPr id="139" name="Freeform 262">
              <a:extLst>
                <a:ext uri="{FF2B5EF4-FFF2-40B4-BE49-F238E27FC236}">
                  <a16:creationId xmlns:a16="http://schemas.microsoft.com/office/drawing/2014/main" id="{636AB5D0-77C1-D5B9-B4EA-44688A5B9ED1}"/>
                </a:ext>
              </a:extLst>
            </p:cNvPr>
            <p:cNvSpPr>
              <a:spLocks/>
            </p:cNvSpPr>
            <p:nvPr/>
          </p:nvSpPr>
          <p:spPr bwMode="auto">
            <a:xfrm>
              <a:off x="2201" y="1586"/>
              <a:ext cx="232" cy="313"/>
            </a:xfrm>
            <a:custGeom>
              <a:avLst/>
              <a:gdLst>
                <a:gd name="T0" fmla="*/ 94 w 232"/>
                <a:gd name="T1" fmla="*/ 306 h 313"/>
                <a:gd name="T2" fmla="*/ 98 w 232"/>
                <a:gd name="T3" fmla="*/ 294 h 313"/>
                <a:gd name="T4" fmla="*/ 117 w 232"/>
                <a:gd name="T5" fmla="*/ 282 h 313"/>
                <a:gd name="T6" fmla="*/ 135 w 232"/>
                <a:gd name="T7" fmla="*/ 267 h 313"/>
                <a:gd name="T8" fmla="*/ 149 w 232"/>
                <a:gd name="T9" fmla="*/ 255 h 313"/>
                <a:gd name="T10" fmla="*/ 162 w 232"/>
                <a:gd name="T11" fmla="*/ 246 h 313"/>
                <a:gd name="T12" fmla="*/ 177 w 232"/>
                <a:gd name="T13" fmla="*/ 237 h 313"/>
                <a:gd name="T14" fmla="*/ 190 w 232"/>
                <a:gd name="T15" fmla="*/ 225 h 313"/>
                <a:gd name="T16" fmla="*/ 203 w 232"/>
                <a:gd name="T17" fmla="*/ 216 h 313"/>
                <a:gd name="T18" fmla="*/ 213 w 232"/>
                <a:gd name="T19" fmla="*/ 204 h 313"/>
                <a:gd name="T20" fmla="*/ 218 w 232"/>
                <a:gd name="T21" fmla="*/ 192 h 313"/>
                <a:gd name="T22" fmla="*/ 226 w 232"/>
                <a:gd name="T23" fmla="*/ 180 h 313"/>
                <a:gd name="T24" fmla="*/ 231 w 232"/>
                <a:gd name="T25" fmla="*/ 168 h 313"/>
                <a:gd name="T26" fmla="*/ 226 w 232"/>
                <a:gd name="T27" fmla="*/ 156 h 313"/>
                <a:gd name="T28" fmla="*/ 221 w 232"/>
                <a:gd name="T29" fmla="*/ 144 h 313"/>
                <a:gd name="T30" fmla="*/ 213 w 232"/>
                <a:gd name="T31" fmla="*/ 129 h 313"/>
                <a:gd name="T32" fmla="*/ 208 w 232"/>
                <a:gd name="T33" fmla="*/ 118 h 313"/>
                <a:gd name="T34" fmla="*/ 203 w 232"/>
                <a:gd name="T35" fmla="*/ 99 h 313"/>
                <a:gd name="T36" fmla="*/ 200 w 232"/>
                <a:gd name="T37" fmla="*/ 84 h 313"/>
                <a:gd name="T38" fmla="*/ 190 w 232"/>
                <a:gd name="T39" fmla="*/ 72 h 313"/>
                <a:gd name="T40" fmla="*/ 185 w 232"/>
                <a:gd name="T41" fmla="*/ 60 h 313"/>
                <a:gd name="T42" fmla="*/ 180 w 232"/>
                <a:gd name="T43" fmla="*/ 48 h 313"/>
                <a:gd name="T44" fmla="*/ 181 w 232"/>
                <a:gd name="T45" fmla="*/ 100 h 313"/>
                <a:gd name="T46" fmla="*/ 172 w 232"/>
                <a:gd name="T47" fmla="*/ 24 h 313"/>
                <a:gd name="T48" fmla="*/ 162 w 232"/>
                <a:gd name="T49" fmla="*/ 12 h 313"/>
                <a:gd name="T50" fmla="*/ 158 w 232"/>
                <a:gd name="T51" fmla="*/ 0 h 313"/>
                <a:gd name="T52" fmla="*/ 154 w 232"/>
                <a:gd name="T53" fmla="*/ 12 h 313"/>
                <a:gd name="T54" fmla="*/ 154 w 232"/>
                <a:gd name="T55" fmla="*/ 24 h 313"/>
                <a:gd name="T56" fmla="*/ 154 w 232"/>
                <a:gd name="T57" fmla="*/ 36 h 313"/>
                <a:gd name="T58" fmla="*/ 149 w 232"/>
                <a:gd name="T59" fmla="*/ 48 h 313"/>
                <a:gd name="T60" fmla="*/ 139 w 232"/>
                <a:gd name="T61" fmla="*/ 60 h 313"/>
                <a:gd name="T62" fmla="*/ 131 w 232"/>
                <a:gd name="T63" fmla="*/ 72 h 313"/>
                <a:gd name="T64" fmla="*/ 117 w 232"/>
                <a:gd name="T65" fmla="*/ 84 h 313"/>
                <a:gd name="T66" fmla="*/ 103 w 232"/>
                <a:gd name="T67" fmla="*/ 96 h 313"/>
                <a:gd name="T68" fmla="*/ 94 w 232"/>
                <a:gd name="T69" fmla="*/ 108 h 313"/>
                <a:gd name="T70" fmla="*/ 85 w 232"/>
                <a:gd name="T71" fmla="*/ 120 h 313"/>
                <a:gd name="T72" fmla="*/ 76 w 232"/>
                <a:gd name="T73" fmla="*/ 132 h 313"/>
                <a:gd name="T74" fmla="*/ 71 w 232"/>
                <a:gd name="T75" fmla="*/ 144 h 313"/>
                <a:gd name="T76" fmla="*/ 67 w 232"/>
                <a:gd name="T77" fmla="*/ 156 h 313"/>
                <a:gd name="T78" fmla="*/ 67 w 232"/>
                <a:gd name="T79" fmla="*/ 168 h 313"/>
                <a:gd name="T80" fmla="*/ 67 w 232"/>
                <a:gd name="T81" fmla="*/ 180 h 313"/>
                <a:gd name="T82" fmla="*/ 67 w 232"/>
                <a:gd name="T83" fmla="*/ 192 h 313"/>
                <a:gd name="T84" fmla="*/ 67 w 232"/>
                <a:gd name="T85" fmla="*/ 204 h 313"/>
                <a:gd name="T86" fmla="*/ 71 w 232"/>
                <a:gd name="T87" fmla="*/ 216 h 313"/>
                <a:gd name="T88" fmla="*/ 71 w 232"/>
                <a:gd name="T89" fmla="*/ 228 h 313"/>
                <a:gd name="T90" fmla="*/ 71 w 232"/>
                <a:gd name="T91" fmla="*/ 240 h 313"/>
                <a:gd name="T92" fmla="*/ 76 w 232"/>
                <a:gd name="T93" fmla="*/ 252 h 313"/>
                <a:gd name="T94" fmla="*/ 80 w 232"/>
                <a:gd name="T95" fmla="*/ 264 h 313"/>
                <a:gd name="T96" fmla="*/ 80 w 232"/>
                <a:gd name="T97" fmla="*/ 276 h 313"/>
                <a:gd name="T98" fmla="*/ 85 w 232"/>
                <a:gd name="T99" fmla="*/ 288 h 313"/>
                <a:gd name="T100" fmla="*/ 94 w 232"/>
                <a:gd name="T101" fmla="*/ 300 h 31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32"/>
                <a:gd name="T154" fmla="*/ 0 h 313"/>
                <a:gd name="T155" fmla="*/ 232 w 232"/>
                <a:gd name="T156" fmla="*/ 313 h 31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32" h="313">
                  <a:moveTo>
                    <a:pt x="94" y="312"/>
                  </a:moveTo>
                  <a:lnTo>
                    <a:pt x="94" y="306"/>
                  </a:lnTo>
                  <a:lnTo>
                    <a:pt x="94" y="300"/>
                  </a:lnTo>
                  <a:lnTo>
                    <a:pt x="98" y="294"/>
                  </a:lnTo>
                  <a:lnTo>
                    <a:pt x="108" y="285"/>
                  </a:lnTo>
                  <a:lnTo>
                    <a:pt x="117" y="282"/>
                  </a:lnTo>
                  <a:lnTo>
                    <a:pt x="0" y="276"/>
                  </a:lnTo>
                  <a:lnTo>
                    <a:pt x="135" y="267"/>
                  </a:lnTo>
                  <a:lnTo>
                    <a:pt x="144" y="261"/>
                  </a:lnTo>
                  <a:lnTo>
                    <a:pt x="149" y="255"/>
                  </a:lnTo>
                  <a:lnTo>
                    <a:pt x="158" y="252"/>
                  </a:lnTo>
                  <a:lnTo>
                    <a:pt x="162" y="246"/>
                  </a:lnTo>
                  <a:lnTo>
                    <a:pt x="167" y="240"/>
                  </a:lnTo>
                  <a:lnTo>
                    <a:pt x="177" y="237"/>
                  </a:lnTo>
                  <a:lnTo>
                    <a:pt x="185" y="231"/>
                  </a:lnTo>
                  <a:lnTo>
                    <a:pt x="190" y="225"/>
                  </a:lnTo>
                  <a:lnTo>
                    <a:pt x="200" y="222"/>
                  </a:lnTo>
                  <a:lnTo>
                    <a:pt x="203" y="216"/>
                  </a:lnTo>
                  <a:lnTo>
                    <a:pt x="208" y="210"/>
                  </a:lnTo>
                  <a:lnTo>
                    <a:pt x="213" y="204"/>
                  </a:lnTo>
                  <a:lnTo>
                    <a:pt x="218" y="198"/>
                  </a:lnTo>
                  <a:lnTo>
                    <a:pt x="218" y="192"/>
                  </a:lnTo>
                  <a:lnTo>
                    <a:pt x="221" y="186"/>
                  </a:lnTo>
                  <a:lnTo>
                    <a:pt x="226" y="180"/>
                  </a:lnTo>
                  <a:lnTo>
                    <a:pt x="226" y="174"/>
                  </a:lnTo>
                  <a:lnTo>
                    <a:pt x="231" y="168"/>
                  </a:lnTo>
                  <a:lnTo>
                    <a:pt x="231" y="162"/>
                  </a:lnTo>
                  <a:lnTo>
                    <a:pt x="226" y="156"/>
                  </a:lnTo>
                  <a:lnTo>
                    <a:pt x="221" y="150"/>
                  </a:lnTo>
                  <a:lnTo>
                    <a:pt x="221" y="144"/>
                  </a:lnTo>
                  <a:lnTo>
                    <a:pt x="218" y="135"/>
                  </a:lnTo>
                  <a:lnTo>
                    <a:pt x="213" y="129"/>
                  </a:lnTo>
                  <a:lnTo>
                    <a:pt x="213" y="123"/>
                  </a:lnTo>
                  <a:lnTo>
                    <a:pt x="208" y="118"/>
                  </a:lnTo>
                  <a:lnTo>
                    <a:pt x="208" y="108"/>
                  </a:lnTo>
                  <a:lnTo>
                    <a:pt x="203" y="99"/>
                  </a:lnTo>
                  <a:lnTo>
                    <a:pt x="200" y="93"/>
                  </a:lnTo>
                  <a:lnTo>
                    <a:pt x="200" y="84"/>
                  </a:lnTo>
                  <a:lnTo>
                    <a:pt x="195" y="78"/>
                  </a:lnTo>
                  <a:lnTo>
                    <a:pt x="190" y="72"/>
                  </a:lnTo>
                  <a:lnTo>
                    <a:pt x="185" y="66"/>
                  </a:lnTo>
                  <a:lnTo>
                    <a:pt x="185" y="60"/>
                  </a:lnTo>
                  <a:lnTo>
                    <a:pt x="180" y="54"/>
                  </a:lnTo>
                  <a:lnTo>
                    <a:pt x="180" y="48"/>
                  </a:lnTo>
                  <a:lnTo>
                    <a:pt x="177" y="42"/>
                  </a:lnTo>
                  <a:lnTo>
                    <a:pt x="181" y="100"/>
                  </a:lnTo>
                  <a:lnTo>
                    <a:pt x="172" y="30"/>
                  </a:lnTo>
                  <a:lnTo>
                    <a:pt x="172" y="24"/>
                  </a:lnTo>
                  <a:lnTo>
                    <a:pt x="167" y="18"/>
                  </a:lnTo>
                  <a:lnTo>
                    <a:pt x="162" y="12"/>
                  </a:lnTo>
                  <a:lnTo>
                    <a:pt x="158" y="6"/>
                  </a:lnTo>
                  <a:lnTo>
                    <a:pt x="158" y="0"/>
                  </a:lnTo>
                  <a:lnTo>
                    <a:pt x="100" y="122"/>
                  </a:lnTo>
                  <a:lnTo>
                    <a:pt x="154" y="12"/>
                  </a:lnTo>
                  <a:lnTo>
                    <a:pt x="154" y="18"/>
                  </a:lnTo>
                  <a:lnTo>
                    <a:pt x="154" y="24"/>
                  </a:lnTo>
                  <a:lnTo>
                    <a:pt x="154" y="30"/>
                  </a:lnTo>
                  <a:lnTo>
                    <a:pt x="154" y="36"/>
                  </a:lnTo>
                  <a:lnTo>
                    <a:pt x="154" y="42"/>
                  </a:lnTo>
                  <a:lnTo>
                    <a:pt x="149" y="48"/>
                  </a:lnTo>
                  <a:lnTo>
                    <a:pt x="144" y="54"/>
                  </a:lnTo>
                  <a:lnTo>
                    <a:pt x="139" y="60"/>
                  </a:lnTo>
                  <a:lnTo>
                    <a:pt x="135" y="66"/>
                  </a:lnTo>
                  <a:lnTo>
                    <a:pt x="131" y="72"/>
                  </a:lnTo>
                  <a:lnTo>
                    <a:pt x="126" y="78"/>
                  </a:lnTo>
                  <a:lnTo>
                    <a:pt x="117" y="84"/>
                  </a:lnTo>
                  <a:lnTo>
                    <a:pt x="112" y="90"/>
                  </a:lnTo>
                  <a:lnTo>
                    <a:pt x="103" y="96"/>
                  </a:lnTo>
                  <a:lnTo>
                    <a:pt x="98" y="102"/>
                  </a:lnTo>
                  <a:lnTo>
                    <a:pt x="94" y="108"/>
                  </a:lnTo>
                  <a:lnTo>
                    <a:pt x="89" y="114"/>
                  </a:lnTo>
                  <a:lnTo>
                    <a:pt x="85" y="120"/>
                  </a:lnTo>
                  <a:lnTo>
                    <a:pt x="80" y="126"/>
                  </a:lnTo>
                  <a:lnTo>
                    <a:pt x="76" y="132"/>
                  </a:lnTo>
                  <a:lnTo>
                    <a:pt x="71" y="138"/>
                  </a:lnTo>
                  <a:lnTo>
                    <a:pt x="71" y="144"/>
                  </a:lnTo>
                  <a:lnTo>
                    <a:pt x="67" y="150"/>
                  </a:lnTo>
                  <a:lnTo>
                    <a:pt x="67" y="156"/>
                  </a:lnTo>
                  <a:lnTo>
                    <a:pt x="67" y="162"/>
                  </a:lnTo>
                  <a:lnTo>
                    <a:pt x="67" y="168"/>
                  </a:lnTo>
                  <a:lnTo>
                    <a:pt x="67" y="174"/>
                  </a:lnTo>
                  <a:lnTo>
                    <a:pt x="67" y="180"/>
                  </a:lnTo>
                  <a:lnTo>
                    <a:pt x="67" y="186"/>
                  </a:lnTo>
                  <a:lnTo>
                    <a:pt x="67" y="192"/>
                  </a:lnTo>
                  <a:lnTo>
                    <a:pt x="67" y="198"/>
                  </a:lnTo>
                  <a:lnTo>
                    <a:pt x="67" y="204"/>
                  </a:lnTo>
                  <a:lnTo>
                    <a:pt x="67" y="210"/>
                  </a:lnTo>
                  <a:lnTo>
                    <a:pt x="71" y="216"/>
                  </a:lnTo>
                  <a:lnTo>
                    <a:pt x="71" y="222"/>
                  </a:lnTo>
                  <a:lnTo>
                    <a:pt x="71" y="228"/>
                  </a:lnTo>
                  <a:lnTo>
                    <a:pt x="71" y="234"/>
                  </a:lnTo>
                  <a:lnTo>
                    <a:pt x="71" y="240"/>
                  </a:lnTo>
                  <a:lnTo>
                    <a:pt x="71" y="246"/>
                  </a:lnTo>
                  <a:lnTo>
                    <a:pt x="76" y="252"/>
                  </a:lnTo>
                  <a:lnTo>
                    <a:pt x="76" y="258"/>
                  </a:lnTo>
                  <a:lnTo>
                    <a:pt x="80" y="264"/>
                  </a:lnTo>
                  <a:lnTo>
                    <a:pt x="80" y="270"/>
                  </a:lnTo>
                  <a:lnTo>
                    <a:pt x="80" y="276"/>
                  </a:lnTo>
                  <a:lnTo>
                    <a:pt x="80" y="282"/>
                  </a:lnTo>
                  <a:lnTo>
                    <a:pt x="85" y="288"/>
                  </a:lnTo>
                  <a:lnTo>
                    <a:pt x="89" y="294"/>
                  </a:lnTo>
                  <a:lnTo>
                    <a:pt x="94" y="300"/>
                  </a:lnTo>
                  <a:lnTo>
                    <a:pt x="94" y="306"/>
                  </a:lnTo>
                </a:path>
              </a:pathLst>
            </a:custGeom>
            <a:solidFill>
              <a:srgbClr val="FF6600"/>
            </a:solidFill>
            <a:ln w="25400" cap="rnd">
              <a:solidFill>
                <a:srgbClr val="FAFD00"/>
              </a:solidFill>
              <a:round/>
              <a:headEnd/>
              <a:tailEnd/>
            </a:ln>
          </p:spPr>
          <p:txBody>
            <a:bodyPr/>
            <a:lstStyle/>
            <a:p>
              <a:pPr algn="r" eaLnBrk="0" hangingPunct="0"/>
              <a:endParaRPr lang="en-US" sz="4400" b="1">
                <a:solidFill>
                  <a:srgbClr val="0000FF"/>
                </a:solidFill>
                <a:latin typeface="+mj-lt"/>
              </a:endParaRPr>
            </a:p>
          </p:txBody>
        </p:sp>
        <p:sp>
          <p:nvSpPr>
            <p:cNvPr id="140" name="Freeform 263">
              <a:extLst>
                <a:ext uri="{FF2B5EF4-FFF2-40B4-BE49-F238E27FC236}">
                  <a16:creationId xmlns:a16="http://schemas.microsoft.com/office/drawing/2014/main" id="{EFA605E6-0A40-80FD-335D-7ED8CA5CA18E}"/>
                </a:ext>
              </a:extLst>
            </p:cNvPr>
            <p:cNvSpPr>
              <a:spLocks/>
            </p:cNvSpPr>
            <p:nvPr/>
          </p:nvSpPr>
          <p:spPr bwMode="auto">
            <a:xfrm>
              <a:off x="2280" y="1681"/>
              <a:ext cx="189" cy="291"/>
            </a:xfrm>
            <a:custGeom>
              <a:avLst/>
              <a:gdLst>
                <a:gd name="T0" fmla="*/ 31 w 189"/>
                <a:gd name="T1" fmla="*/ 284 h 291"/>
                <a:gd name="T2" fmla="*/ 37 w 189"/>
                <a:gd name="T3" fmla="*/ 273 h 291"/>
                <a:gd name="T4" fmla="*/ 57 w 189"/>
                <a:gd name="T5" fmla="*/ 262 h 291"/>
                <a:gd name="T6" fmla="*/ 78 w 189"/>
                <a:gd name="T7" fmla="*/ 248 h 291"/>
                <a:gd name="T8" fmla="*/ 94 w 189"/>
                <a:gd name="T9" fmla="*/ 237 h 291"/>
                <a:gd name="T10" fmla="*/ 110 w 189"/>
                <a:gd name="T11" fmla="*/ 229 h 291"/>
                <a:gd name="T12" fmla="*/ 125 w 189"/>
                <a:gd name="T13" fmla="*/ 220 h 291"/>
                <a:gd name="T14" fmla="*/ 141 w 189"/>
                <a:gd name="T15" fmla="*/ 209 h 291"/>
                <a:gd name="T16" fmla="*/ 157 w 189"/>
                <a:gd name="T17" fmla="*/ 201 h 291"/>
                <a:gd name="T18" fmla="*/ 167 w 189"/>
                <a:gd name="T19" fmla="*/ 190 h 291"/>
                <a:gd name="T20" fmla="*/ 172 w 189"/>
                <a:gd name="T21" fmla="*/ 178 h 291"/>
                <a:gd name="T22" fmla="*/ 183 w 189"/>
                <a:gd name="T23" fmla="*/ 167 h 291"/>
                <a:gd name="T24" fmla="*/ 188 w 189"/>
                <a:gd name="T25" fmla="*/ 156 h 291"/>
                <a:gd name="T26" fmla="*/ 183 w 189"/>
                <a:gd name="T27" fmla="*/ 145 h 291"/>
                <a:gd name="T28" fmla="*/ 178 w 189"/>
                <a:gd name="T29" fmla="*/ 134 h 291"/>
                <a:gd name="T30" fmla="*/ 167 w 189"/>
                <a:gd name="T31" fmla="*/ 120 h 291"/>
                <a:gd name="T32" fmla="*/ 162 w 189"/>
                <a:gd name="T33" fmla="*/ 109 h 291"/>
                <a:gd name="T34" fmla="*/ 157 w 189"/>
                <a:gd name="T35" fmla="*/ 92 h 291"/>
                <a:gd name="T36" fmla="*/ 151 w 189"/>
                <a:gd name="T37" fmla="*/ 78 h 291"/>
                <a:gd name="T38" fmla="*/ 141 w 189"/>
                <a:gd name="T39" fmla="*/ 67 h 291"/>
                <a:gd name="T40" fmla="*/ 136 w 189"/>
                <a:gd name="T41" fmla="*/ 56 h 291"/>
                <a:gd name="T42" fmla="*/ 131 w 189"/>
                <a:gd name="T43" fmla="*/ 45 h 291"/>
                <a:gd name="T44" fmla="*/ 125 w 189"/>
                <a:gd name="T45" fmla="*/ 33 h 291"/>
                <a:gd name="T46" fmla="*/ 120 w 189"/>
                <a:gd name="T47" fmla="*/ 22 h 291"/>
                <a:gd name="T48" fmla="*/ 110 w 189"/>
                <a:gd name="T49" fmla="*/ 11 h 291"/>
                <a:gd name="T50" fmla="*/ 104 w 189"/>
                <a:gd name="T51" fmla="*/ 0 h 291"/>
                <a:gd name="T52" fmla="*/ 99 w 189"/>
                <a:gd name="T53" fmla="*/ 11 h 291"/>
                <a:gd name="T54" fmla="*/ 99 w 189"/>
                <a:gd name="T55" fmla="*/ 22 h 291"/>
                <a:gd name="T56" fmla="*/ 99 w 189"/>
                <a:gd name="T57" fmla="*/ 33 h 291"/>
                <a:gd name="T58" fmla="*/ 94 w 189"/>
                <a:gd name="T59" fmla="*/ 45 h 291"/>
                <a:gd name="T60" fmla="*/ 84 w 189"/>
                <a:gd name="T61" fmla="*/ 56 h 291"/>
                <a:gd name="T62" fmla="*/ 73 w 189"/>
                <a:gd name="T63" fmla="*/ 67 h 291"/>
                <a:gd name="T64" fmla="*/ 57 w 189"/>
                <a:gd name="T65" fmla="*/ 78 h 291"/>
                <a:gd name="T66" fmla="*/ 42 w 189"/>
                <a:gd name="T67" fmla="*/ 89 h 291"/>
                <a:gd name="T68" fmla="*/ 31 w 189"/>
                <a:gd name="T69" fmla="*/ 100 h 291"/>
                <a:gd name="T70" fmla="*/ 21 w 189"/>
                <a:gd name="T71" fmla="*/ 112 h 291"/>
                <a:gd name="T72" fmla="*/ 10 w 189"/>
                <a:gd name="T73" fmla="*/ 123 h 291"/>
                <a:gd name="T74" fmla="*/ 5 w 189"/>
                <a:gd name="T75" fmla="*/ 134 h 291"/>
                <a:gd name="T76" fmla="*/ 0 w 189"/>
                <a:gd name="T77" fmla="*/ 145 h 291"/>
                <a:gd name="T78" fmla="*/ 0 w 189"/>
                <a:gd name="T79" fmla="*/ 156 h 291"/>
                <a:gd name="T80" fmla="*/ 0 w 189"/>
                <a:gd name="T81" fmla="*/ 167 h 291"/>
                <a:gd name="T82" fmla="*/ 0 w 189"/>
                <a:gd name="T83" fmla="*/ 178 h 291"/>
                <a:gd name="T84" fmla="*/ 0 w 189"/>
                <a:gd name="T85" fmla="*/ 190 h 291"/>
                <a:gd name="T86" fmla="*/ 5 w 189"/>
                <a:gd name="T87" fmla="*/ 201 h 291"/>
                <a:gd name="T88" fmla="*/ 5 w 189"/>
                <a:gd name="T89" fmla="*/ 212 h 291"/>
                <a:gd name="T90" fmla="*/ 5 w 189"/>
                <a:gd name="T91" fmla="*/ 223 h 291"/>
                <a:gd name="T92" fmla="*/ 10 w 189"/>
                <a:gd name="T93" fmla="*/ 234 h 291"/>
                <a:gd name="T94" fmla="*/ 16 w 189"/>
                <a:gd name="T95" fmla="*/ 245 h 291"/>
                <a:gd name="T96" fmla="*/ 16 w 189"/>
                <a:gd name="T97" fmla="*/ 257 h 291"/>
                <a:gd name="T98" fmla="*/ 21 w 189"/>
                <a:gd name="T99" fmla="*/ 268 h 291"/>
                <a:gd name="T100" fmla="*/ 31 w 189"/>
                <a:gd name="T101" fmla="*/ 279 h 29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9"/>
                <a:gd name="T154" fmla="*/ 0 h 291"/>
                <a:gd name="T155" fmla="*/ 189 w 189"/>
                <a:gd name="T156" fmla="*/ 291 h 29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9" h="291">
                  <a:moveTo>
                    <a:pt x="31" y="290"/>
                  </a:moveTo>
                  <a:lnTo>
                    <a:pt x="31" y="284"/>
                  </a:lnTo>
                  <a:lnTo>
                    <a:pt x="31" y="279"/>
                  </a:lnTo>
                  <a:lnTo>
                    <a:pt x="37" y="273"/>
                  </a:lnTo>
                  <a:lnTo>
                    <a:pt x="47" y="265"/>
                  </a:lnTo>
                  <a:lnTo>
                    <a:pt x="57" y="262"/>
                  </a:lnTo>
                  <a:lnTo>
                    <a:pt x="68" y="257"/>
                  </a:lnTo>
                  <a:lnTo>
                    <a:pt x="78" y="248"/>
                  </a:lnTo>
                  <a:lnTo>
                    <a:pt x="89" y="243"/>
                  </a:lnTo>
                  <a:lnTo>
                    <a:pt x="94" y="237"/>
                  </a:lnTo>
                  <a:lnTo>
                    <a:pt x="104" y="234"/>
                  </a:lnTo>
                  <a:lnTo>
                    <a:pt x="110" y="229"/>
                  </a:lnTo>
                  <a:lnTo>
                    <a:pt x="115" y="223"/>
                  </a:lnTo>
                  <a:lnTo>
                    <a:pt x="125" y="220"/>
                  </a:lnTo>
                  <a:lnTo>
                    <a:pt x="136" y="215"/>
                  </a:lnTo>
                  <a:lnTo>
                    <a:pt x="141" y="209"/>
                  </a:lnTo>
                  <a:lnTo>
                    <a:pt x="151" y="206"/>
                  </a:lnTo>
                  <a:lnTo>
                    <a:pt x="157" y="201"/>
                  </a:lnTo>
                  <a:lnTo>
                    <a:pt x="162" y="195"/>
                  </a:lnTo>
                  <a:lnTo>
                    <a:pt x="167" y="190"/>
                  </a:lnTo>
                  <a:lnTo>
                    <a:pt x="172" y="184"/>
                  </a:lnTo>
                  <a:lnTo>
                    <a:pt x="172" y="178"/>
                  </a:lnTo>
                  <a:lnTo>
                    <a:pt x="178" y="173"/>
                  </a:lnTo>
                  <a:lnTo>
                    <a:pt x="183" y="167"/>
                  </a:lnTo>
                  <a:lnTo>
                    <a:pt x="183" y="162"/>
                  </a:lnTo>
                  <a:lnTo>
                    <a:pt x="188" y="156"/>
                  </a:lnTo>
                  <a:lnTo>
                    <a:pt x="188" y="151"/>
                  </a:lnTo>
                  <a:lnTo>
                    <a:pt x="183" y="145"/>
                  </a:lnTo>
                  <a:lnTo>
                    <a:pt x="178" y="139"/>
                  </a:lnTo>
                  <a:lnTo>
                    <a:pt x="178" y="134"/>
                  </a:lnTo>
                  <a:lnTo>
                    <a:pt x="172" y="125"/>
                  </a:lnTo>
                  <a:lnTo>
                    <a:pt x="167" y="120"/>
                  </a:lnTo>
                  <a:lnTo>
                    <a:pt x="167" y="114"/>
                  </a:lnTo>
                  <a:lnTo>
                    <a:pt x="162" y="109"/>
                  </a:lnTo>
                  <a:lnTo>
                    <a:pt x="162" y="100"/>
                  </a:lnTo>
                  <a:lnTo>
                    <a:pt x="157" y="92"/>
                  </a:lnTo>
                  <a:lnTo>
                    <a:pt x="151" y="86"/>
                  </a:lnTo>
                  <a:lnTo>
                    <a:pt x="151" y="78"/>
                  </a:lnTo>
                  <a:lnTo>
                    <a:pt x="146" y="73"/>
                  </a:lnTo>
                  <a:lnTo>
                    <a:pt x="141" y="67"/>
                  </a:lnTo>
                  <a:lnTo>
                    <a:pt x="136" y="61"/>
                  </a:lnTo>
                  <a:lnTo>
                    <a:pt x="136" y="56"/>
                  </a:lnTo>
                  <a:lnTo>
                    <a:pt x="131" y="50"/>
                  </a:lnTo>
                  <a:lnTo>
                    <a:pt x="131" y="45"/>
                  </a:lnTo>
                  <a:lnTo>
                    <a:pt x="125" y="39"/>
                  </a:lnTo>
                  <a:lnTo>
                    <a:pt x="125" y="33"/>
                  </a:lnTo>
                  <a:lnTo>
                    <a:pt x="120" y="28"/>
                  </a:lnTo>
                  <a:lnTo>
                    <a:pt x="120" y="22"/>
                  </a:lnTo>
                  <a:lnTo>
                    <a:pt x="115" y="17"/>
                  </a:lnTo>
                  <a:lnTo>
                    <a:pt x="110" y="11"/>
                  </a:lnTo>
                  <a:lnTo>
                    <a:pt x="104" y="6"/>
                  </a:lnTo>
                  <a:lnTo>
                    <a:pt x="104" y="0"/>
                  </a:lnTo>
                  <a:lnTo>
                    <a:pt x="99" y="6"/>
                  </a:lnTo>
                  <a:lnTo>
                    <a:pt x="99" y="11"/>
                  </a:lnTo>
                  <a:lnTo>
                    <a:pt x="99" y="17"/>
                  </a:lnTo>
                  <a:lnTo>
                    <a:pt x="99" y="22"/>
                  </a:lnTo>
                  <a:lnTo>
                    <a:pt x="99" y="28"/>
                  </a:lnTo>
                  <a:lnTo>
                    <a:pt x="99" y="33"/>
                  </a:lnTo>
                  <a:lnTo>
                    <a:pt x="99" y="39"/>
                  </a:lnTo>
                  <a:lnTo>
                    <a:pt x="94" y="45"/>
                  </a:lnTo>
                  <a:lnTo>
                    <a:pt x="89" y="50"/>
                  </a:lnTo>
                  <a:lnTo>
                    <a:pt x="84" y="56"/>
                  </a:lnTo>
                  <a:lnTo>
                    <a:pt x="78" y="61"/>
                  </a:lnTo>
                  <a:lnTo>
                    <a:pt x="73" y="67"/>
                  </a:lnTo>
                  <a:lnTo>
                    <a:pt x="68" y="73"/>
                  </a:lnTo>
                  <a:lnTo>
                    <a:pt x="57" y="78"/>
                  </a:lnTo>
                  <a:lnTo>
                    <a:pt x="52" y="84"/>
                  </a:lnTo>
                  <a:lnTo>
                    <a:pt x="42" y="89"/>
                  </a:lnTo>
                  <a:lnTo>
                    <a:pt x="37" y="95"/>
                  </a:lnTo>
                  <a:lnTo>
                    <a:pt x="31" y="100"/>
                  </a:lnTo>
                  <a:lnTo>
                    <a:pt x="26" y="106"/>
                  </a:lnTo>
                  <a:lnTo>
                    <a:pt x="21" y="112"/>
                  </a:lnTo>
                  <a:lnTo>
                    <a:pt x="16" y="117"/>
                  </a:lnTo>
                  <a:lnTo>
                    <a:pt x="10" y="123"/>
                  </a:lnTo>
                  <a:lnTo>
                    <a:pt x="5" y="128"/>
                  </a:lnTo>
                  <a:lnTo>
                    <a:pt x="5" y="134"/>
                  </a:lnTo>
                  <a:lnTo>
                    <a:pt x="0" y="139"/>
                  </a:lnTo>
                  <a:lnTo>
                    <a:pt x="0" y="145"/>
                  </a:lnTo>
                  <a:lnTo>
                    <a:pt x="0" y="151"/>
                  </a:lnTo>
                  <a:lnTo>
                    <a:pt x="0" y="156"/>
                  </a:lnTo>
                  <a:lnTo>
                    <a:pt x="0" y="162"/>
                  </a:lnTo>
                  <a:lnTo>
                    <a:pt x="0" y="167"/>
                  </a:lnTo>
                  <a:lnTo>
                    <a:pt x="0" y="173"/>
                  </a:lnTo>
                  <a:lnTo>
                    <a:pt x="0" y="178"/>
                  </a:lnTo>
                  <a:lnTo>
                    <a:pt x="0" y="184"/>
                  </a:lnTo>
                  <a:lnTo>
                    <a:pt x="0" y="190"/>
                  </a:lnTo>
                  <a:lnTo>
                    <a:pt x="0" y="195"/>
                  </a:lnTo>
                  <a:lnTo>
                    <a:pt x="5" y="201"/>
                  </a:lnTo>
                  <a:lnTo>
                    <a:pt x="5" y="206"/>
                  </a:lnTo>
                  <a:lnTo>
                    <a:pt x="5" y="212"/>
                  </a:lnTo>
                  <a:lnTo>
                    <a:pt x="5" y="218"/>
                  </a:lnTo>
                  <a:lnTo>
                    <a:pt x="5" y="223"/>
                  </a:lnTo>
                  <a:lnTo>
                    <a:pt x="5" y="229"/>
                  </a:lnTo>
                  <a:lnTo>
                    <a:pt x="10" y="234"/>
                  </a:lnTo>
                  <a:lnTo>
                    <a:pt x="10" y="240"/>
                  </a:lnTo>
                  <a:lnTo>
                    <a:pt x="16" y="245"/>
                  </a:lnTo>
                  <a:lnTo>
                    <a:pt x="16" y="251"/>
                  </a:lnTo>
                  <a:lnTo>
                    <a:pt x="16" y="257"/>
                  </a:lnTo>
                  <a:lnTo>
                    <a:pt x="16" y="262"/>
                  </a:lnTo>
                  <a:lnTo>
                    <a:pt x="21" y="268"/>
                  </a:lnTo>
                  <a:lnTo>
                    <a:pt x="26" y="273"/>
                  </a:lnTo>
                  <a:lnTo>
                    <a:pt x="31" y="279"/>
                  </a:lnTo>
                  <a:lnTo>
                    <a:pt x="31" y="284"/>
                  </a:lnTo>
                </a:path>
              </a:pathLst>
            </a:custGeom>
            <a:solidFill>
              <a:srgbClr val="FF5008"/>
            </a:solidFill>
            <a:ln w="25400" cap="rnd">
              <a:solidFill>
                <a:srgbClr val="FE9B03"/>
              </a:solidFill>
              <a:round/>
              <a:headEnd/>
              <a:tailEnd/>
            </a:ln>
          </p:spPr>
          <p:txBody>
            <a:bodyPr/>
            <a:lstStyle/>
            <a:p>
              <a:pPr algn="r" eaLnBrk="0" hangingPunct="0"/>
              <a:endParaRPr lang="en-US" sz="4400" b="1">
                <a:solidFill>
                  <a:srgbClr val="0000FF"/>
                </a:solidFill>
                <a:latin typeface="+mj-lt"/>
              </a:endParaRPr>
            </a:p>
          </p:txBody>
        </p:sp>
        <p:sp>
          <p:nvSpPr>
            <p:cNvPr id="141" name="Freeform 264">
              <a:extLst>
                <a:ext uri="{FF2B5EF4-FFF2-40B4-BE49-F238E27FC236}">
                  <a16:creationId xmlns:a16="http://schemas.microsoft.com/office/drawing/2014/main" id="{1A0C56B6-AD83-0B39-D131-5B246B30A8D6}"/>
                </a:ext>
              </a:extLst>
            </p:cNvPr>
            <p:cNvSpPr>
              <a:spLocks/>
            </p:cNvSpPr>
            <p:nvPr/>
          </p:nvSpPr>
          <p:spPr bwMode="auto">
            <a:xfrm>
              <a:off x="2174" y="1633"/>
              <a:ext cx="170" cy="356"/>
            </a:xfrm>
            <a:custGeom>
              <a:avLst/>
              <a:gdLst>
                <a:gd name="T0" fmla="*/ 141 w 170"/>
                <a:gd name="T1" fmla="*/ 348 h 356"/>
                <a:gd name="T2" fmla="*/ 136 w 170"/>
                <a:gd name="T3" fmla="*/ 335 h 356"/>
                <a:gd name="T4" fmla="*/ 117 w 170"/>
                <a:gd name="T5" fmla="*/ 321 h 356"/>
                <a:gd name="T6" fmla="*/ 99 w 170"/>
                <a:gd name="T7" fmla="*/ 304 h 356"/>
                <a:gd name="T8" fmla="*/ 85 w 170"/>
                <a:gd name="T9" fmla="*/ 290 h 356"/>
                <a:gd name="T10" fmla="*/ 70 w 170"/>
                <a:gd name="T11" fmla="*/ 280 h 356"/>
                <a:gd name="T12" fmla="*/ 56 w 170"/>
                <a:gd name="T13" fmla="*/ 270 h 356"/>
                <a:gd name="T14" fmla="*/ 42 w 170"/>
                <a:gd name="T15" fmla="*/ 256 h 356"/>
                <a:gd name="T16" fmla="*/ 28 w 170"/>
                <a:gd name="T17" fmla="*/ 246 h 356"/>
                <a:gd name="T18" fmla="*/ 19 w 170"/>
                <a:gd name="T19" fmla="*/ 232 h 356"/>
                <a:gd name="T20" fmla="*/ 14 w 170"/>
                <a:gd name="T21" fmla="*/ 218 h 356"/>
                <a:gd name="T22" fmla="*/ 5 w 170"/>
                <a:gd name="T23" fmla="*/ 205 h 356"/>
                <a:gd name="T24" fmla="*/ 0 w 170"/>
                <a:gd name="T25" fmla="*/ 191 h 356"/>
                <a:gd name="T26" fmla="*/ 5 w 170"/>
                <a:gd name="T27" fmla="*/ 178 h 356"/>
                <a:gd name="T28" fmla="*/ 9 w 170"/>
                <a:gd name="T29" fmla="*/ 164 h 356"/>
                <a:gd name="T30" fmla="*/ 19 w 170"/>
                <a:gd name="T31" fmla="*/ 147 h 356"/>
                <a:gd name="T32" fmla="*/ 23 w 170"/>
                <a:gd name="T33" fmla="*/ 133 h 356"/>
                <a:gd name="T34" fmla="*/ 28 w 170"/>
                <a:gd name="T35" fmla="*/ 113 h 356"/>
                <a:gd name="T36" fmla="*/ 33 w 170"/>
                <a:gd name="T37" fmla="*/ 96 h 356"/>
                <a:gd name="T38" fmla="*/ 42 w 170"/>
                <a:gd name="T39" fmla="*/ 82 h 356"/>
                <a:gd name="T40" fmla="*/ 47 w 170"/>
                <a:gd name="T41" fmla="*/ 68 h 356"/>
                <a:gd name="T42" fmla="*/ 52 w 170"/>
                <a:gd name="T43" fmla="*/ 55 h 356"/>
                <a:gd name="T44" fmla="*/ 56 w 170"/>
                <a:gd name="T45" fmla="*/ 41 h 356"/>
                <a:gd name="T46" fmla="*/ 61 w 170"/>
                <a:gd name="T47" fmla="*/ 27 h 356"/>
                <a:gd name="T48" fmla="*/ 70 w 170"/>
                <a:gd name="T49" fmla="*/ 14 h 356"/>
                <a:gd name="T50" fmla="*/ 75 w 170"/>
                <a:gd name="T51" fmla="*/ 0 h 356"/>
                <a:gd name="T52" fmla="*/ 80 w 170"/>
                <a:gd name="T53" fmla="*/ 14 h 356"/>
                <a:gd name="T54" fmla="*/ 80 w 170"/>
                <a:gd name="T55" fmla="*/ 27 h 356"/>
                <a:gd name="T56" fmla="*/ 80 w 170"/>
                <a:gd name="T57" fmla="*/ 41 h 356"/>
                <a:gd name="T58" fmla="*/ 85 w 170"/>
                <a:gd name="T59" fmla="*/ 55 h 356"/>
                <a:gd name="T60" fmla="*/ 94 w 170"/>
                <a:gd name="T61" fmla="*/ 68 h 356"/>
                <a:gd name="T62" fmla="*/ 103 w 170"/>
                <a:gd name="T63" fmla="*/ 82 h 356"/>
                <a:gd name="T64" fmla="*/ 117 w 170"/>
                <a:gd name="T65" fmla="*/ 96 h 356"/>
                <a:gd name="T66" fmla="*/ 131 w 170"/>
                <a:gd name="T67" fmla="*/ 109 h 356"/>
                <a:gd name="T68" fmla="*/ 141 w 170"/>
                <a:gd name="T69" fmla="*/ 123 h 356"/>
                <a:gd name="T70" fmla="*/ 150 w 170"/>
                <a:gd name="T71" fmla="*/ 137 h 356"/>
                <a:gd name="T72" fmla="*/ 160 w 170"/>
                <a:gd name="T73" fmla="*/ 150 h 356"/>
                <a:gd name="T74" fmla="*/ 164 w 170"/>
                <a:gd name="T75" fmla="*/ 164 h 356"/>
                <a:gd name="T76" fmla="*/ 169 w 170"/>
                <a:gd name="T77" fmla="*/ 178 h 356"/>
                <a:gd name="T78" fmla="*/ 169 w 170"/>
                <a:gd name="T79" fmla="*/ 191 h 356"/>
                <a:gd name="T80" fmla="*/ 169 w 170"/>
                <a:gd name="T81" fmla="*/ 205 h 356"/>
                <a:gd name="T82" fmla="*/ 169 w 170"/>
                <a:gd name="T83" fmla="*/ 218 h 356"/>
                <a:gd name="T84" fmla="*/ 169 w 170"/>
                <a:gd name="T85" fmla="*/ 232 h 356"/>
                <a:gd name="T86" fmla="*/ 164 w 170"/>
                <a:gd name="T87" fmla="*/ 246 h 356"/>
                <a:gd name="T88" fmla="*/ 164 w 170"/>
                <a:gd name="T89" fmla="*/ 259 h 356"/>
                <a:gd name="T90" fmla="*/ 164 w 170"/>
                <a:gd name="T91" fmla="*/ 273 h 356"/>
                <a:gd name="T92" fmla="*/ 160 w 170"/>
                <a:gd name="T93" fmla="*/ 287 h 356"/>
                <a:gd name="T94" fmla="*/ 155 w 170"/>
                <a:gd name="T95" fmla="*/ 300 h 356"/>
                <a:gd name="T96" fmla="*/ 155 w 170"/>
                <a:gd name="T97" fmla="*/ 314 h 356"/>
                <a:gd name="T98" fmla="*/ 150 w 170"/>
                <a:gd name="T99" fmla="*/ 328 h 356"/>
                <a:gd name="T100" fmla="*/ 141 w 170"/>
                <a:gd name="T101" fmla="*/ 341 h 35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70"/>
                <a:gd name="T154" fmla="*/ 0 h 356"/>
                <a:gd name="T155" fmla="*/ 170 w 170"/>
                <a:gd name="T156" fmla="*/ 356 h 35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70" h="356">
                  <a:moveTo>
                    <a:pt x="141" y="355"/>
                  </a:moveTo>
                  <a:lnTo>
                    <a:pt x="141" y="348"/>
                  </a:lnTo>
                  <a:lnTo>
                    <a:pt x="141" y="341"/>
                  </a:lnTo>
                  <a:lnTo>
                    <a:pt x="136" y="335"/>
                  </a:lnTo>
                  <a:lnTo>
                    <a:pt x="127" y="324"/>
                  </a:lnTo>
                  <a:lnTo>
                    <a:pt x="117" y="321"/>
                  </a:lnTo>
                  <a:lnTo>
                    <a:pt x="108" y="314"/>
                  </a:lnTo>
                  <a:lnTo>
                    <a:pt x="99" y="304"/>
                  </a:lnTo>
                  <a:lnTo>
                    <a:pt x="89" y="297"/>
                  </a:lnTo>
                  <a:lnTo>
                    <a:pt x="85" y="290"/>
                  </a:lnTo>
                  <a:lnTo>
                    <a:pt x="75" y="287"/>
                  </a:lnTo>
                  <a:lnTo>
                    <a:pt x="70" y="280"/>
                  </a:lnTo>
                  <a:lnTo>
                    <a:pt x="66" y="273"/>
                  </a:lnTo>
                  <a:lnTo>
                    <a:pt x="56" y="270"/>
                  </a:lnTo>
                  <a:lnTo>
                    <a:pt x="47" y="263"/>
                  </a:lnTo>
                  <a:lnTo>
                    <a:pt x="42" y="256"/>
                  </a:lnTo>
                  <a:lnTo>
                    <a:pt x="33" y="253"/>
                  </a:lnTo>
                  <a:lnTo>
                    <a:pt x="28" y="246"/>
                  </a:lnTo>
                  <a:lnTo>
                    <a:pt x="23" y="239"/>
                  </a:lnTo>
                  <a:lnTo>
                    <a:pt x="19" y="232"/>
                  </a:lnTo>
                  <a:lnTo>
                    <a:pt x="14" y="225"/>
                  </a:lnTo>
                  <a:lnTo>
                    <a:pt x="14" y="218"/>
                  </a:lnTo>
                  <a:lnTo>
                    <a:pt x="9" y="212"/>
                  </a:lnTo>
                  <a:lnTo>
                    <a:pt x="5" y="205"/>
                  </a:lnTo>
                  <a:lnTo>
                    <a:pt x="5" y="198"/>
                  </a:lnTo>
                  <a:lnTo>
                    <a:pt x="0" y="191"/>
                  </a:lnTo>
                  <a:lnTo>
                    <a:pt x="0" y="184"/>
                  </a:lnTo>
                  <a:lnTo>
                    <a:pt x="5" y="178"/>
                  </a:lnTo>
                  <a:lnTo>
                    <a:pt x="9" y="171"/>
                  </a:lnTo>
                  <a:lnTo>
                    <a:pt x="9" y="164"/>
                  </a:lnTo>
                  <a:lnTo>
                    <a:pt x="14" y="154"/>
                  </a:lnTo>
                  <a:lnTo>
                    <a:pt x="19" y="147"/>
                  </a:lnTo>
                  <a:lnTo>
                    <a:pt x="19" y="140"/>
                  </a:lnTo>
                  <a:lnTo>
                    <a:pt x="23" y="133"/>
                  </a:lnTo>
                  <a:lnTo>
                    <a:pt x="23" y="123"/>
                  </a:lnTo>
                  <a:lnTo>
                    <a:pt x="28" y="113"/>
                  </a:lnTo>
                  <a:lnTo>
                    <a:pt x="33" y="106"/>
                  </a:lnTo>
                  <a:lnTo>
                    <a:pt x="33" y="96"/>
                  </a:lnTo>
                  <a:lnTo>
                    <a:pt x="38" y="89"/>
                  </a:lnTo>
                  <a:lnTo>
                    <a:pt x="42" y="82"/>
                  </a:lnTo>
                  <a:lnTo>
                    <a:pt x="47" y="75"/>
                  </a:lnTo>
                  <a:lnTo>
                    <a:pt x="47" y="68"/>
                  </a:lnTo>
                  <a:lnTo>
                    <a:pt x="52" y="61"/>
                  </a:lnTo>
                  <a:lnTo>
                    <a:pt x="52" y="55"/>
                  </a:lnTo>
                  <a:lnTo>
                    <a:pt x="56" y="48"/>
                  </a:lnTo>
                  <a:lnTo>
                    <a:pt x="56" y="41"/>
                  </a:lnTo>
                  <a:lnTo>
                    <a:pt x="61" y="34"/>
                  </a:lnTo>
                  <a:lnTo>
                    <a:pt x="61" y="27"/>
                  </a:lnTo>
                  <a:lnTo>
                    <a:pt x="66" y="20"/>
                  </a:lnTo>
                  <a:lnTo>
                    <a:pt x="70" y="14"/>
                  </a:lnTo>
                  <a:lnTo>
                    <a:pt x="75" y="7"/>
                  </a:lnTo>
                  <a:lnTo>
                    <a:pt x="75" y="0"/>
                  </a:lnTo>
                  <a:lnTo>
                    <a:pt x="80" y="7"/>
                  </a:lnTo>
                  <a:lnTo>
                    <a:pt x="80" y="14"/>
                  </a:lnTo>
                  <a:lnTo>
                    <a:pt x="80" y="20"/>
                  </a:lnTo>
                  <a:lnTo>
                    <a:pt x="80" y="27"/>
                  </a:lnTo>
                  <a:lnTo>
                    <a:pt x="80" y="34"/>
                  </a:lnTo>
                  <a:lnTo>
                    <a:pt x="80" y="41"/>
                  </a:lnTo>
                  <a:lnTo>
                    <a:pt x="80" y="48"/>
                  </a:lnTo>
                  <a:lnTo>
                    <a:pt x="85" y="55"/>
                  </a:lnTo>
                  <a:lnTo>
                    <a:pt x="89" y="61"/>
                  </a:lnTo>
                  <a:lnTo>
                    <a:pt x="94" y="68"/>
                  </a:lnTo>
                  <a:lnTo>
                    <a:pt x="99" y="75"/>
                  </a:lnTo>
                  <a:lnTo>
                    <a:pt x="103" y="82"/>
                  </a:lnTo>
                  <a:lnTo>
                    <a:pt x="108" y="89"/>
                  </a:lnTo>
                  <a:lnTo>
                    <a:pt x="117" y="96"/>
                  </a:lnTo>
                  <a:lnTo>
                    <a:pt x="122" y="102"/>
                  </a:lnTo>
                  <a:lnTo>
                    <a:pt x="131" y="109"/>
                  </a:lnTo>
                  <a:lnTo>
                    <a:pt x="136" y="116"/>
                  </a:lnTo>
                  <a:lnTo>
                    <a:pt x="141" y="123"/>
                  </a:lnTo>
                  <a:lnTo>
                    <a:pt x="146" y="130"/>
                  </a:lnTo>
                  <a:lnTo>
                    <a:pt x="150" y="137"/>
                  </a:lnTo>
                  <a:lnTo>
                    <a:pt x="155" y="143"/>
                  </a:lnTo>
                  <a:lnTo>
                    <a:pt x="160" y="150"/>
                  </a:lnTo>
                  <a:lnTo>
                    <a:pt x="164" y="157"/>
                  </a:lnTo>
                  <a:lnTo>
                    <a:pt x="164" y="164"/>
                  </a:lnTo>
                  <a:lnTo>
                    <a:pt x="169" y="171"/>
                  </a:lnTo>
                  <a:lnTo>
                    <a:pt x="169" y="178"/>
                  </a:lnTo>
                  <a:lnTo>
                    <a:pt x="169" y="184"/>
                  </a:lnTo>
                  <a:lnTo>
                    <a:pt x="169" y="191"/>
                  </a:lnTo>
                  <a:lnTo>
                    <a:pt x="169" y="198"/>
                  </a:lnTo>
                  <a:lnTo>
                    <a:pt x="169" y="205"/>
                  </a:lnTo>
                  <a:lnTo>
                    <a:pt x="169" y="212"/>
                  </a:lnTo>
                  <a:lnTo>
                    <a:pt x="169" y="218"/>
                  </a:lnTo>
                  <a:lnTo>
                    <a:pt x="169" y="225"/>
                  </a:lnTo>
                  <a:lnTo>
                    <a:pt x="169" y="232"/>
                  </a:lnTo>
                  <a:lnTo>
                    <a:pt x="169" y="239"/>
                  </a:lnTo>
                  <a:lnTo>
                    <a:pt x="164" y="246"/>
                  </a:lnTo>
                  <a:lnTo>
                    <a:pt x="164" y="253"/>
                  </a:lnTo>
                  <a:lnTo>
                    <a:pt x="164" y="259"/>
                  </a:lnTo>
                  <a:lnTo>
                    <a:pt x="164" y="266"/>
                  </a:lnTo>
                  <a:lnTo>
                    <a:pt x="164" y="273"/>
                  </a:lnTo>
                  <a:lnTo>
                    <a:pt x="164" y="280"/>
                  </a:lnTo>
                  <a:lnTo>
                    <a:pt x="160" y="287"/>
                  </a:lnTo>
                  <a:lnTo>
                    <a:pt x="160" y="294"/>
                  </a:lnTo>
                  <a:lnTo>
                    <a:pt x="155" y="300"/>
                  </a:lnTo>
                  <a:lnTo>
                    <a:pt x="155" y="307"/>
                  </a:lnTo>
                  <a:lnTo>
                    <a:pt x="155" y="314"/>
                  </a:lnTo>
                  <a:lnTo>
                    <a:pt x="155" y="321"/>
                  </a:lnTo>
                  <a:lnTo>
                    <a:pt x="150" y="328"/>
                  </a:lnTo>
                  <a:lnTo>
                    <a:pt x="146" y="335"/>
                  </a:lnTo>
                  <a:lnTo>
                    <a:pt x="141" y="341"/>
                  </a:lnTo>
                  <a:lnTo>
                    <a:pt x="141" y="348"/>
                  </a:lnTo>
                </a:path>
              </a:pathLst>
            </a:custGeom>
            <a:solidFill>
              <a:srgbClr val="FFFF00"/>
            </a:solidFill>
            <a:ln w="25400" cap="rnd">
              <a:solidFill>
                <a:srgbClr val="EF9100"/>
              </a:solidFill>
              <a:round/>
              <a:headEnd/>
              <a:tailEnd/>
            </a:ln>
          </p:spPr>
          <p:txBody>
            <a:bodyPr/>
            <a:lstStyle/>
            <a:p>
              <a:pPr algn="r" eaLnBrk="0" hangingPunct="0"/>
              <a:endParaRPr lang="en-US" sz="4400" b="1">
                <a:solidFill>
                  <a:srgbClr val="0000FF"/>
                </a:solidFill>
                <a:latin typeface="+mj-lt"/>
              </a:endParaRPr>
            </a:p>
          </p:txBody>
        </p:sp>
        <p:sp>
          <p:nvSpPr>
            <p:cNvPr id="142" name="Freeform 265">
              <a:extLst>
                <a:ext uri="{FF2B5EF4-FFF2-40B4-BE49-F238E27FC236}">
                  <a16:creationId xmlns:a16="http://schemas.microsoft.com/office/drawing/2014/main" id="{DB9C2991-DAFF-A83B-CF08-46127DE1CD9A}"/>
                </a:ext>
              </a:extLst>
            </p:cNvPr>
            <p:cNvSpPr>
              <a:spLocks/>
            </p:cNvSpPr>
            <p:nvPr/>
          </p:nvSpPr>
          <p:spPr bwMode="auto">
            <a:xfrm>
              <a:off x="2251" y="1590"/>
              <a:ext cx="112" cy="386"/>
            </a:xfrm>
            <a:custGeom>
              <a:avLst/>
              <a:gdLst>
                <a:gd name="T0" fmla="*/ 19 w 112"/>
                <a:gd name="T1" fmla="*/ 378 h 386"/>
                <a:gd name="T2" fmla="*/ 22 w 112"/>
                <a:gd name="T3" fmla="*/ 363 h 386"/>
                <a:gd name="T4" fmla="*/ 34 w 112"/>
                <a:gd name="T5" fmla="*/ 348 h 386"/>
                <a:gd name="T6" fmla="*/ 46 w 112"/>
                <a:gd name="T7" fmla="*/ 329 h 386"/>
                <a:gd name="T8" fmla="*/ 56 w 112"/>
                <a:gd name="T9" fmla="*/ 315 h 386"/>
                <a:gd name="T10" fmla="*/ 65 w 112"/>
                <a:gd name="T11" fmla="*/ 304 h 386"/>
                <a:gd name="T12" fmla="*/ 74 w 112"/>
                <a:gd name="T13" fmla="*/ 292 h 386"/>
                <a:gd name="T14" fmla="*/ 83 w 112"/>
                <a:gd name="T15" fmla="*/ 278 h 386"/>
                <a:gd name="T16" fmla="*/ 93 w 112"/>
                <a:gd name="T17" fmla="*/ 267 h 386"/>
                <a:gd name="T18" fmla="*/ 99 w 112"/>
                <a:gd name="T19" fmla="*/ 252 h 386"/>
                <a:gd name="T20" fmla="*/ 102 w 112"/>
                <a:gd name="T21" fmla="*/ 237 h 386"/>
                <a:gd name="T22" fmla="*/ 108 w 112"/>
                <a:gd name="T23" fmla="*/ 222 h 386"/>
                <a:gd name="T24" fmla="*/ 111 w 112"/>
                <a:gd name="T25" fmla="*/ 207 h 386"/>
                <a:gd name="T26" fmla="*/ 108 w 112"/>
                <a:gd name="T27" fmla="*/ 193 h 386"/>
                <a:gd name="T28" fmla="*/ 105 w 112"/>
                <a:gd name="T29" fmla="*/ 178 h 386"/>
                <a:gd name="T30" fmla="*/ 99 w 112"/>
                <a:gd name="T31" fmla="*/ 159 h 386"/>
                <a:gd name="T32" fmla="*/ 96 w 112"/>
                <a:gd name="T33" fmla="*/ 144 h 386"/>
                <a:gd name="T34" fmla="*/ 93 w 112"/>
                <a:gd name="T35" fmla="*/ 122 h 386"/>
                <a:gd name="T36" fmla="*/ 89 w 112"/>
                <a:gd name="T37" fmla="*/ 104 h 386"/>
                <a:gd name="T38" fmla="*/ 83 w 112"/>
                <a:gd name="T39" fmla="*/ 89 h 386"/>
                <a:gd name="T40" fmla="*/ 80 w 112"/>
                <a:gd name="T41" fmla="*/ 74 h 386"/>
                <a:gd name="T42" fmla="*/ 77 w 112"/>
                <a:gd name="T43" fmla="*/ 59 h 386"/>
                <a:gd name="T44" fmla="*/ 74 w 112"/>
                <a:gd name="T45" fmla="*/ 44 h 386"/>
                <a:gd name="T46" fmla="*/ 71 w 112"/>
                <a:gd name="T47" fmla="*/ 30 h 386"/>
                <a:gd name="T48" fmla="*/ 65 w 112"/>
                <a:gd name="T49" fmla="*/ 15 h 386"/>
                <a:gd name="T50" fmla="*/ 62 w 112"/>
                <a:gd name="T51" fmla="*/ 0 h 386"/>
                <a:gd name="T52" fmla="*/ 59 w 112"/>
                <a:gd name="T53" fmla="*/ 15 h 386"/>
                <a:gd name="T54" fmla="*/ 59 w 112"/>
                <a:gd name="T55" fmla="*/ 30 h 386"/>
                <a:gd name="T56" fmla="*/ 59 w 112"/>
                <a:gd name="T57" fmla="*/ 44 h 386"/>
                <a:gd name="T58" fmla="*/ 56 w 112"/>
                <a:gd name="T59" fmla="*/ 59 h 386"/>
                <a:gd name="T60" fmla="*/ 49 w 112"/>
                <a:gd name="T61" fmla="*/ 74 h 386"/>
                <a:gd name="T62" fmla="*/ 43 w 112"/>
                <a:gd name="T63" fmla="*/ 89 h 386"/>
                <a:gd name="T64" fmla="*/ 34 w 112"/>
                <a:gd name="T65" fmla="*/ 104 h 386"/>
                <a:gd name="T66" fmla="*/ 25 w 112"/>
                <a:gd name="T67" fmla="*/ 118 h 386"/>
                <a:gd name="T68" fmla="*/ 19 w 112"/>
                <a:gd name="T69" fmla="*/ 133 h 386"/>
                <a:gd name="T70" fmla="*/ 12 w 112"/>
                <a:gd name="T71" fmla="*/ 148 h 386"/>
                <a:gd name="T72" fmla="*/ 6 w 112"/>
                <a:gd name="T73" fmla="*/ 163 h 386"/>
                <a:gd name="T74" fmla="*/ 3 w 112"/>
                <a:gd name="T75" fmla="*/ 178 h 386"/>
                <a:gd name="T76" fmla="*/ 0 w 112"/>
                <a:gd name="T77" fmla="*/ 193 h 386"/>
                <a:gd name="T78" fmla="*/ 0 w 112"/>
                <a:gd name="T79" fmla="*/ 207 h 386"/>
                <a:gd name="T80" fmla="*/ 0 w 112"/>
                <a:gd name="T81" fmla="*/ 222 h 386"/>
                <a:gd name="T82" fmla="*/ 0 w 112"/>
                <a:gd name="T83" fmla="*/ 237 h 386"/>
                <a:gd name="T84" fmla="*/ 0 w 112"/>
                <a:gd name="T85" fmla="*/ 252 h 386"/>
                <a:gd name="T86" fmla="*/ 3 w 112"/>
                <a:gd name="T87" fmla="*/ 267 h 386"/>
                <a:gd name="T88" fmla="*/ 3 w 112"/>
                <a:gd name="T89" fmla="*/ 281 h 386"/>
                <a:gd name="T90" fmla="*/ 3 w 112"/>
                <a:gd name="T91" fmla="*/ 296 h 386"/>
                <a:gd name="T92" fmla="*/ 6 w 112"/>
                <a:gd name="T93" fmla="*/ 311 h 386"/>
                <a:gd name="T94" fmla="*/ 9 w 112"/>
                <a:gd name="T95" fmla="*/ 326 h 386"/>
                <a:gd name="T96" fmla="*/ 9 w 112"/>
                <a:gd name="T97" fmla="*/ 341 h 386"/>
                <a:gd name="T98" fmla="*/ 12 w 112"/>
                <a:gd name="T99" fmla="*/ 355 h 386"/>
                <a:gd name="T100" fmla="*/ 19 w 112"/>
                <a:gd name="T101" fmla="*/ 370 h 38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12"/>
                <a:gd name="T154" fmla="*/ 0 h 386"/>
                <a:gd name="T155" fmla="*/ 112 w 112"/>
                <a:gd name="T156" fmla="*/ 386 h 38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12" h="386">
                  <a:moveTo>
                    <a:pt x="19" y="385"/>
                  </a:moveTo>
                  <a:lnTo>
                    <a:pt x="19" y="378"/>
                  </a:lnTo>
                  <a:lnTo>
                    <a:pt x="19" y="370"/>
                  </a:lnTo>
                  <a:lnTo>
                    <a:pt x="22" y="363"/>
                  </a:lnTo>
                  <a:lnTo>
                    <a:pt x="28" y="352"/>
                  </a:lnTo>
                  <a:lnTo>
                    <a:pt x="34" y="348"/>
                  </a:lnTo>
                  <a:lnTo>
                    <a:pt x="40" y="341"/>
                  </a:lnTo>
                  <a:lnTo>
                    <a:pt x="46" y="329"/>
                  </a:lnTo>
                  <a:lnTo>
                    <a:pt x="52" y="322"/>
                  </a:lnTo>
                  <a:lnTo>
                    <a:pt x="56" y="315"/>
                  </a:lnTo>
                  <a:lnTo>
                    <a:pt x="62" y="311"/>
                  </a:lnTo>
                  <a:lnTo>
                    <a:pt x="65" y="304"/>
                  </a:lnTo>
                  <a:lnTo>
                    <a:pt x="68" y="296"/>
                  </a:lnTo>
                  <a:lnTo>
                    <a:pt x="74" y="292"/>
                  </a:lnTo>
                  <a:lnTo>
                    <a:pt x="80" y="285"/>
                  </a:lnTo>
                  <a:lnTo>
                    <a:pt x="83" y="278"/>
                  </a:lnTo>
                  <a:lnTo>
                    <a:pt x="89" y="274"/>
                  </a:lnTo>
                  <a:lnTo>
                    <a:pt x="93" y="267"/>
                  </a:lnTo>
                  <a:lnTo>
                    <a:pt x="96" y="259"/>
                  </a:lnTo>
                  <a:lnTo>
                    <a:pt x="99" y="252"/>
                  </a:lnTo>
                  <a:lnTo>
                    <a:pt x="102" y="244"/>
                  </a:lnTo>
                  <a:lnTo>
                    <a:pt x="102" y="237"/>
                  </a:lnTo>
                  <a:lnTo>
                    <a:pt x="105" y="230"/>
                  </a:lnTo>
                  <a:lnTo>
                    <a:pt x="108" y="222"/>
                  </a:lnTo>
                  <a:lnTo>
                    <a:pt x="108" y="215"/>
                  </a:lnTo>
                  <a:lnTo>
                    <a:pt x="111" y="207"/>
                  </a:lnTo>
                  <a:lnTo>
                    <a:pt x="111" y="200"/>
                  </a:lnTo>
                  <a:lnTo>
                    <a:pt x="108" y="193"/>
                  </a:lnTo>
                  <a:lnTo>
                    <a:pt x="105" y="185"/>
                  </a:lnTo>
                  <a:lnTo>
                    <a:pt x="105" y="178"/>
                  </a:lnTo>
                  <a:lnTo>
                    <a:pt x="102" y="167"/>
                  </a:lnTo>
                  <a:lnTo>
                    <a:pt x="99" y="159"/>
                  </a:lnTo>
                  <a:lnTo>
                    <a:pt x="99" y="152"/>
                  </a:lnTo>
                  <a:lnTo>
                    <a:pt x="96" y="144"/>
                  </a:lnTo>
                  <a:lnTo>
                    <a:pt x="96" y="133"/>
                  </a:lnTo>
                  <a:lnTo>
                    <a:pt x="93" y="122"/>
                  </a:lnTo>
                  <a:lnTo>
                    <a:pt x="89" y="115"/>
                  </a:lnTo>
                  <a:lnTo>
                    <a:pt x="89" y="104"/>
                  </a:lnTo>
                  <a:lnTo>
                    <a:pt x="86" y="96"/>
                  </a:lnTo>
                  <a:lnTo>
                    <a:pt x="83" y="89"/>
                  </a:lnTo>
                  <a:lnTo>
                    <a:pt x="80" y="81"/>
                  </a:lnTo>
                  <a:lnTo>
                    <a:pt x="80" y="74"/>
                  </a:lnTo>
                  <a:lnTo>
                    <a:pt x="77" y="67"/>
                  </a:lnTo>
                  <a:lnTo>
                    <a:pt x="77" y="59"/>
                  </a:lnTo>
                  <a:lnTo>
                    <a:pt x="74" y="52"/>
                  </a:lnTo>
                  <a:lnTo>
                    <a:pt x="74" y="44"/>
                  </a:lnTo>
                  <a:lnTo>
                    <a:pt x="71" y="37"/>
                  </a:lnTo>
                  <a:lnTo>
                    <a:pt x="71" y="30"/>
                  </a:lnTo>
                  <a:lnTo>
                    <a:pt x="68" y="22"/>
                  </a:lnTo>
                  <a:lnTo>
                    <a:pt x="65" y="15"/>
                  </a:lnTo>
                  <a:lnTo>
                    <a:pt x="62" y="7"/>
                  </a:lnTo>
                  <a:lnTo>
                    <a:pt x="62" y="0"/>
                  </a:lnTo>
                  <a:lnTo>
                    <a:pt x="59" y="7"/>
                  </a:lnTo>
                  <a:lnTo>
                    <a:pt x="59" y="15"/>
                  </a:lnTo>
                  <a:lnTo>
                    <a:pt x="59" y="22"/>
                  </a:lnTo>
                  <a:lnTo>
                    <a:pt x="59" y="30"/>
                  </a:lnTo>
                  <a:lnTo>
                    <a:pt x="59" y="37"/>
                  </a:lnTo>
                  <a:lnTo>
                    <a:pt x="59" y="44"/>
                  </a:lnTo>
                  <a:lnTo>
                    <a:pt x="59" y="52"/>
                  </a:lnTo>
                  <a:lnTo>
                    <a:pt x="56" y="59"/>
                  </a:lnTo>
                  <a:lnTo>
                    <a:pt x="52" y="67"/>
                  </a:lnTo>
                  <a:lnTo>
                    <a:pt x="49" y="74"/>
                  </a:lnTo>
                  <a:lnTo>
                    <a:pt x="46" y="81"/>
                  </a:lnTo>
                  <a:lnTo>
                    <a:pt x="43" y="89"/>
                  </a:lnTo>
                  <a:lnTo>
                    <a:pt x="40" y="96"/>
                  </a:lnTo>
                  <a:lnTo>
                    <a:pt x="34" y="104"/>
                  </a:lnTo>
                  <a:lnTo>
                    <a:pt x="31" y="111"/>
                  </a:lnTo>
                  <a:lnTo>
                    <a:pt x="25" y="118"/>
                  </a:lnTo>
                  <a:lnTo>
                    <a:pt x="22" y="126"/>
                  </a:lnTo>
                  <a:lnTo>
                    <a:pt x="19" y="133"/>
                  </a:lnTo>
                  <a:lnTo>
                    <a:pt x="15" y="141"/>
                  </a:lnTo>
                  <a:lnTo>
                    <a:pt x="12" y="148"/>
                  </a:lnTo>
                  <a:lnTo>
                    <a:pt x="9" y="155"/>
                  </a:lnTo>
                  <a:lnTo>
                    <a:pt x="6" y="163"/>
                  </a:lnTo>
                  <a:lnTo>
                    <a:pt x="3" y="170"/>
                  </a:lnTo>
                  <a:lnTo>
                    <a:pt x="3" y="178"/>
                  </a:lnTo>
                  <a:lnTo>
                    <a:pt x="0" y="185"/>
                  </a:lnTo>
                  <a:lnTo>
                    <a:pt x="0" y="193"/>
                  </a:lnTo>
                  <a:lnTo>
                    <a:pt x="0" y="200"/>
                  </a:lnTo>
                  <a:lnTo>
                    <a:pt x="0" y="207"/>
                  </a:lnTo>
                  <a:lnTo>
                    <a:pt x="0" y="215"/>
                  </a:lnTo>
                  <a:lnTo>
                    <a:pt x="0" y="222"/>
                  </a:lnTo>
                  <a:lnTo>
                    <a:pt x="0" y="230"/>
                  </a:lnTo>
                  <a:lnTo>
                    <a:pt x="0" y="237"/>
                  </a:lnTo>
                  <a:lnTo>
                    <a:pt x="0" y="244"/>
                  </a:lnTo>
                  <a:lnTo>
                    <a:pt x="0" y="252"/>
                  </a:lnTo>
                  <a:lnTo>
                    <a:pt x="0" y="259"/>
                  </a:lnTo>
                  <a:lnTo>
                    <a:pt x="3" y="267"/>
                  </a:lnTo>
                  <a:lnTo>
                    <a:pt x="3" y="274"/>
                  </a:lnTo>
                  <a:lnTo>
                    <a:pt x="3" y="281"/>
                  </a:lnTo>
                  <a:lnTo>
                    <a:pt x="3" y="289"/>
                  </a:lnTo>
                  <a:lnTo>
                    <a:pt x="3" y="296"/>
                  </a:lnTo>
                  <a:lnTo>
                    <a:pt x="3" y="304"/>
                  </a:lnTo>
                  <a:lnTo>
                    <a:pt x="6" y="311"/>
                  </a:lnTo>
                  <a:lnTo>
                    <a:pt x="6" y="318"/>
                  </a:lnTo>
                  <a:lnTo>
                    <a:pt x="9" y="326"/>
                  </a:lnTo>
                  <a:lnTo>
                    <a:pt x="9" y="333"/>
                  </a:lnTo>
                  <a:lnTo>
                    <a:pt x="9" y="341"/>
                  </a:lnTo>
                  <a:lnTo>
                    <a:pt x="9" y="348"/>
                  </a:lnTo>
                  <a:lnTo>
                    <a:pt x="12" y="355"/>
                  </a:lnTo>
                  <a:lnTo>
                    <a:pt x="15" y="363"/>
                  </a:lnTo>
                  <a:lnTo>
                    <a:pt x="19" y="370"/>
                  </a:lnTo>
                  <a:lnTo>
                    <a:pt x="19" y="378"/>
                  </a:lnTo>
                </a:path>
              </a:pathLst>
            </a:custGeom>
            <a:solidFill>
              <a:srgbClr val="FF0000"/>
            </a:solidFill>
            <a:ln w="25400" cap="rnd">
              <a:solidFill>
                <a:srgbClr val="FE9B03"/>
              </a:solidFill>
              <a:round/>
              <a:headEnd/>
              <a:tailEnd/>
            </a:ln>
          </p:spPr>
          <p:txBody>
            <a:bodyPr/>
            <a:lstStyle/>
            <a:p>
              <a:pPr algn="r" eaLnBrk="0" hangingPunct="0"/>
              <a:endParaRPr lang="en-US" sz="4400" b="1">
                <a:solidFill>
                  <a:srgbClr val="0000FF"/>
                </a:solidFill>
                <a:latin typeface="+mj-lt"/>
              </a:endParaRPr>
            </a:p>
          </p:txBody>
        </p:sp>
        <p:sp>
          <p:nvSpPr>
            <p:cNvPr id="143" name="Freeform 266">
              <a:extLst>
                <a:ext uri="{FF2B5EF4-FFF2-40B4-BE49-F238E27FC236}">
                  <a16:creationId xmlns:a16="http://schemas.microsoft.com/office/drawing/2014/main" id="{86BB1668-D57D-804F-FC7E-BA764871CFDC}"/>
                </a:ext>
              </a:extLst>
            </p:cNvPr>
            <p:cNvSpPr>
              <a:spLocks/>
            </p:cNvSpPr>
            <p:nvPr/>
          </p:nvSpPr>
          <p:spPr bwMode="auto">
            <a:xfrm>
              <a:off x="2304" y="1843"/>
              <a:ext cx="127" cy="129"/>
            </a:xfrm>
            <a:custGeom>
              <a:avLst/>
              <a:gdLst>
                <a:gd name="T0" fmla="*/ 0 w 127"/>
                <a:gd name="T1" fmla="*/ 128 h 129"/>
                <a:gd name="T2" fmla="*/ 10 w 127"/>
                <a:gd name="T3" fmla="*/ 128 h 129"/>
                <a:gd name="T4" fmla="*/ 15 w 127"/>
                <a:gd name="T5" fmla="*/ 119 h 129"/>
                <a:gd name="T6" fmla="*/ 24 w 127"/>
                <a:gd name="T7" fmla="*/ 119 h 129"/>
                <a:gd name="T8" fmla="*/ 34 w 127"/>
                <a:gd name="T9" fmla="*/ 111 h 129"/>
                <a:gd name="T10" fmla="*/ 44 w 127"/>
                <a:gd name="T11" fmla="*/ 107 h 129"/>
                <a:gd name="T12" fmla="*/ 48 w 127"/>
                <a:gd name="T13" fmla="*/ 98 h 129"/>
                <a:gd name="T14" fmla="*/ 58 w 127"/>
                <a:gd name="T15" fmla="*/ 98 h 129"/>
                <a:gd name="T16" fmla="*/ 63 w 127"/>
                <a:gd name="T17" fmla="*/ 90 h 129"/>
                <a:gd name="T18" fmla="*/ 68 w 127"/>
                <a:gd name="T19" fmla="*/ 81 h 129"/>
                <a:gd name="T20" fmla="*/ 78 w 127"/>
                <a:gd name="T21" fmla="*/ 73 h 129"/>
                <a:gd name="T22" fmla="*/ 78 w 127"/>
                <a:gd name="T23" fmla="*/ 64 h 129"/>
                <a:gd name="T24" fmla="*/ 87 w 127"/>
                <a:gd name="T25" fmla="*/ 60 h 129"/>
                <a:gd name="T26" fmla="*/ 87 w 127"/>
                <a:gd name="T27" fmla="*/ 51 h 129"/>
                <a:gd name="T28" fmla="*/ 87 w 127"/>
                <a:gd name="T29" fmla="*/ 43 h 129"/>
                <a:gd name="T30" fmla="*/ 92 w 127"/>
                <a:gd name="T31" fmla="*/ 34 h 129"/>
                <a:gd name="T32" fmla="*/ 102 w 127"/>
                <a:gd name="T33" fmla="*/ 30 h 129"/>
                <a:gd name="T34" fmla="*/ 102 w 127"/>
                <a:gd name="T35" fmla="*/ 21 h 129"/>
                <a:gd name="T36" fmla="*/ 107 w 127"/>
                <a:gd name="T37" fmla="*/ 13 h 129"/>
                <a:gd name="T38" fmla="*/ 107 w 127"/>
                <a:gd name="T39" fmla="*/ 4 h 129"/>
                <a:gd name="T40" fmla="*/ 116 w 127"/>
                <a:gd name="T41" fmla="*/ 0 h 129"/>
                <a:gd name="T42" fmla="*/ 116 w 127"/>
                <a:gd name="T43" fmla="*/ 9 h 129"/>
                <a:gd name="T44" fmla="*/ 116 w 127"/>
                <a:gd name="T45" fmla="*/ 17 h 129"/>
                <a:gd name="T46" fmla="*/ 121 w 127"/>
                <a:gd name="T47" fmla="*/ 26 h 129"/>
                <a:gd name="T48" fmla="*/ 121 w 127"/>
                <a:gd name="T49" fmla="*/ 34 h 129"/>
                <a:gd name="T50" fmla="*/ 121 w 127"/>
                <a:gd name="T51" fmla="*/ 43 h 129"/>
                <a:gd name="T52" fmla="*/ 126 w 127"/>
                <a:gd name="T53" fmla="*/ 51 h 129"/>
                <a:gd name="T54" fmla="*/ 126 w 127"/>
                <a:gd name="T55" fmla="*/ 60 h 129"/>
                <a:gd name="T56" fmla="*/ 126 w 127"/>
                <a:gd name="T57" fmla="*/ 68 h 129"/>
                <a:gd name="T58" fmla="*/ 126 w 127"/>
                <a:gd name="T59" fmla="*/ 77 h 129"/>
                <a:gd name="T60" fmla="*/ 126 w 127"/>
                <a:gd name="T61" fmla="*/ 85 h 129"/>
                <a:gd name="T62" fmla="*/ 121 w 127"/>
                <a:gd name="T63" fmla="*/ 94 h 129"/>
                <a:gd name="T64" fmla="*/ 111 w 127"/>
                <a:gd name="T65" fmla="*/ 94 h 129"/>
                <a:gd name="T66" fmla="*/ 107 w 127"/>
                <a:gd name="T67" fmla="*/ 102 h 129"/>
                <a:gd name="T68" fmla="*/ 97 w 127"/>
                <a:gd name="T69" fmla="*/ 107 h 129"/>
                <a:gd name="T70" fmla="*/ 87 w 127"/>
                <a:gd name="T71" fmla="*/ 111 h 129"/>
                <a:gd name="T72" fmla="*/ 78 w 127"/>
                <a:gd name="T73" fmla="*/ 115 h 129"/>
                <a:gd name="T74" fmla="*/ 68 w 127"/>
                <a:gd name="T75" fmla="*/ 115 h 129"/>
                <a:gd name="T76" fmla="*/ 58 w 127"/>
                <a:gd name="T77" fmla="*/ 115 h 129"/>
                <a:gd name="T78" fmla="*/ 48 w 127"/>
                <a:gd name="T79" fmla="*/ 115 h 129"/>
                <a:gd name="T80" fmla="*/ 39 w 127"/>
                <a:gd name="T81" fmla="*/ 115 h 129"/>
                <a:gd name="T82" fmla="*/ 29 w 127"/>
                <a:gd name="T83" fmla="*/ 119 h 129"/>
                <a:gd name="T84" fmla="*/ 19 w 127"/>
                <a:gd name="T85" fmla="*/ 124 h 129"/>
                <a:gd name="T86" fmla="*/ 10 w 127"/>
                <a:gd name="T87" fmla="*/ 128 h 129"/>
                <a:gd name="T88" fmla="*/ 0 w 127"/>
                <a:gd name="T89" fmla="*/ 128 h 129"/>
                <a:gd name="T90" fmla="*/ 63 w 127"/>
                <a:gd name="T91" fmla="*/ 98 h 1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27"/>
                <a:gd name="T139" fmla="*/ 0 h 129"/>
                <a:gd name="T140" fmla="*/ 127 w 127"/>
                <a:gd name="T141" fmla="*/ 129 h 1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27" h="129">
                  <a:moveTo>
                    <a:pt x="0" y="128"/>
                  </a:moveTo>
                  <a:lnTo>
                    <a:pt x="10" y="128"/>
                  </a:lnTo>
                  <a:lnTo>
                    <a:pt x="15" y="119"/>
                  </a:lnTo>
                  <a:lnTo>
                    <a:pt x="24" y="119"/>
                  </a:lnTo>
                  <a:lnTo>
                    <a:pt x="34" y="111"/>
                  </a:lnTo>
                  <a:lnTo>
                    <a:pt x="44" y="107"/>
                  </a:lnTo>
                  <a:lnTo>
                    <a:pt x="48" y="98"/>
                  </a:lnTo>
                  <a:lnTo>
                    <a:pt x="58" y="98"/>
                  </a:lnTo>
                  <a:lnTo>
                    <a:pt x="63" y="90"/>
                  </a:lnTo>
                  <a:lnTo>
                    <a:pt x="68" y="81"/>
                  </a:lnTo>
                  <a:lnTo>
                    <a:pt x="78" y="73"/>
                  </a:lnTo>
                  <a:lnTo>
                    <a:pt x="78" y="64"/>
                  </a:lnTo>
                  <a:lnTo>
                    <a:pt x="87" y="60"/>
                  </a:lnTo>
                  <a:lnTo>
                    <a:pt x="87" y="51"/>
                  </a:lnTo>
                  <a:lnTo>
                    <a:pt x="87" y="43"/>
                  </a:lnTo>
                  <a:lnTo>
                    <a:pt x="92" y="34"/>
                  </a:lnTo>
                  <a:lnTo>
                    <a:pt x="102" y="30"/>
                  </a:lnTo>
                  <a:lnTo>
                    <a:pt x="102" y="21"/>
                  </a:lnTo>
                  <a:lnTo>
                    <a:pt x="107" y="13"/>
                  </a:lnTo>
                  <a:lnTo>
                    <a:pt x="107" y="4"/>
                  </a:lnTo>
                  <a:lnTo>
                    <a:pt x="116" y="0"/>
                  </a:lnTo>
                  <a:lnTo>
                    <a:pt x="116" y="9"/>
                  </a:lnTo>
                  <a:lnTo>
                    <a:pt x="116" y="17"/>
                  </a:lnTo>
                  <a:lnTo>
                    <a:pt x="121" y="26"/>
                  </a:lnTo>
                  <a:lnTo>
                    <a:pt x="121" y="34"/>
                  </a:lnTo>
                  <a:lnTo>
                    <a:pt x="121" y="43"/>
                  </a:lnTo>
                  <a:lnTo>
                    <a:pt x="126" y="51"/>
                  </a:lnTo>
                  <a:lnTo>
                    <a:pt x="126" y="60"/>
                  </a:lnTo>
                  <a:lnTo>
                    <a:pt x="126" y="68"/>
                  </a:lnTo>
                  <a:lnTo>
                    <a:pt x="126" y="77"/>
                  </a:lnTo>
                  <a:lnTo>
                    <a:pt x="126" y="85"/>
                  </a:lnTo>
                  <a:lnTo>
                    <a:pt x="121" y="94"/>
                  </a:lnTo>
                  <a:lnTo>
                    <a:pt x="111" y="94"/>
                  </a:lnTo>
                  <a:lnTo>
                    <a:pt x="107" y="102"/>
                  </a:lnTo>
                  <a:lnTo>
                    <a:pt x="97" y="107"/>
                  </a:lnTo>
                  <a:lnTo>
                    <a:pt x="87" y="111"/>
                  </a:lnTo>
                  <a:lnTo>
                    <a:pt x="78" y="115"/>
                  </a:lnTo>
                  <a:lnTo>
                    <a:pt x="68" y="115"/>
                  </a:lnTo>
                  <a:lnTo>
                    <a:pt x="58" y="115"/>
                  </a:lnTo>
                  <a:lnTo>
                    <a:pt x="48" y="115"/>
                  </a:lnTo>
                  <a:lnTo>
                    <a:pt x="39" y="115"/>
                  </a:lnTo>
                  <a:lnTo>
                    <a:pt x="29" y="119"/>
                  </a:lnTo>
                  <a:lnTo>
                    <a:pt x="19" y="124"/>
                  </a:lnTo>
                  <a:lnTo>
                    <a:pt x="10" y="128"/>
                  </a:lnTo>
                  <a:lnTo>
                    <a:pt x="0" y="128"/>
                  </a:lnTo>
                  <a:lnTo>
                    <a:pt x="63" y="98"/>
                  </a:lnTo>
                </a:path>
              </a:pathLst>
            </a:custGeom>
            <a:solidFill>
              <a:srgbClr val="FFCC99"/>
            </a:solidFill>
            <a:ln w="25400" cap="rnd">
              <a:solidFill>
                <a:srgbClr val="FF0000"/>
              </a:solidFill>
              <a:round/>
              <a:headEnd/>
              <a:tailEnd/>
            </a:ln>
          </p:spPr>
          <p:txBody>
            <a:bodyPr/>
            <a:lstStyle/>
            <a:p>
              <a:pPr algn="r" eaLnBrk="0" hangingPunct="0"/>
              <a:endParaRPr lang="en-US" sz="4400" b="1">
                <a:solidFill>
                  <a:srgbClr val="0000FF"/>
                </a:solidFill>
                <a:latin typeface="+mj-lt"/>
              </a:endParaRPr>
            </a:p>
          </p:txBody>
        </p:sp>
      </p:grpSp>
      <p:grpSp>
        <p:nvGrpSpPr>
          <p:cNvPr id="144" name="Group 259">
            <a:extLst>
              <a:ext uri="{FF2B5EF4-FFF2-40B4-BE49-F238E27FC236}">
                <a16:creationId xmlns:a16="http://schemas.microsoft.com/office/drawing/2014/main" id="{57755AEF-DF9F-FE83-0F8A-85B6308D93A4}"/>
              </a:ext>
            </a:extLst>
          </p:cNvPr>
          <p:cNvGrpSpPr>
            <a:grpSpLocks/>
          </p:cNvGrpSpPr>
          <p:nvPr/>
        </p:nvGrpSpPr>
        <p:grpSpPr bwMode="auto">
          <a:xfrm>
            <a:off x="7305969" y="3158332"/>
            <a:ext cx="119063" cy="200025"/>
            <a:chOff x="2160" y="1548"/>
            <a:chExt cx="309" cy="441"/>
          </a:xfrm>
        </p:grpSpPr>
        <p:sp>
          <p:nvSpPr>
            <p:cNvPr id="145" name="Freeform 260">
              <a:extLst>
                <a:ext uri="{FF2B5EF4-FFF2-40B4-BE49-F238E27FC236}">
                  <a16:creationId xmlns:a16="http://schemas.microsoft.com/office/drawing/2014/main" id="{72B5E46F-232D-0D20-6E05-D268EC208022}"/>
                </a:ext>
              </a:extLst>
            </p:cNvPr>
            <p:cNvSpPr>
              <a:spLocks/>
            </p:cNvSpPr>
            <p:nvPr/>
          </p:nvSpPr>
          <p:spPr bwMode="auto">
            <a:xfrm>
              <a:off x="2160" y="1548"/>
              <a:ext cx="141" cy="428"/>
            </a:xfrm>
            <a:custGeom>
              <a:avLst/>
              <a:gdLst>
                <a:gd name="T0" fmla="*/ 117 w 141"/>
                <a:gd name="T1" fmla="*/ 419 h 428"/>
                <a:gd name="T2" fmla="*/ 113 w 141"/>
                <a:gd name="T3" fmla="*/ 402 h 428"/>
                <a:gd name="T4" fmla="*/ 97 w 141"/>
                <a:gd name="T5" fmla="*/ 386 h 428"/>
                <a:gd name="T6" fmla="*/ 82 w 141"/>
                <a:gd name="T7" fmla="*/ 365 h 428"/>
                <a:gd name="T8" fmla="*/ 70 w 141"/>
                <a:gd name="T9" fmla="*/ 349 h 428"/>
                <a:gd name="T10" fmla="*/ 58 w 141"/>
                <a:gd name="T11" fmla="*/ 337 h 428"/>
                <a:gd name="T12" fmla="*/ 47 w 141"/>
                <a:gd name="T13" fmla="*/ 324 h 428"/>
                <a:gd name="T14" fmla="*/ 35 w 141"/>
                <a:gd name="T15" fmla="*/ 308 h 428"/>
                <a:gd name="T16" fmla="*/ 23 w 141"/>
                <a:gd name="T17" fmla="*/ 296 h 428"/>
                <a:gd name="T18" fmla="*/ 16 w 141"/>
                <a:gd name="T19" fmla="*/ 279 h 428"/>
                <a:gd name="T20" fmla="*/ 12 w 141"/>
                <a:gd name="T21" fmla="*/ 263 h 428"/>
                <a:gd name="T22" fmla="*/ 4 w 141"/>
                <a:gd name="T23" fmla="*/ 246 h 428"/>
                <a:gd name="T24" fmla="*/ 0 w 141"/>
                <a:gd name="T25" fmla="*/ 230 h 428"/>
                <a:gd name="T26" fmla="*/ 4 w 141"/>
                <a:gd name="T27" fmla="*/ 214 h 428"/>
                <a:gd name="T28" fmla="*/ 8 w 141"/>
                <a:gd name="T29" fmla="*/ 197 h 428"/>
                <a:gd name="T30" fmla="*/ 16 w 141"/>
                <a:gd name="T31" fmla="*/ 177 h 428"/>
                <a:gd name="T32" fmla="*/ 19 w 141"/>
                <a:gd name="T33" fmla="*/ 160 h 428"/>
                <a:gd name="T34" fmla="*/ 23 w 141"/>
                <a:gd name="T35" fmla="*/ 135 h 428"/>
                <a:gd name="T36" fmla="*/ 27 w 141"/>
                <a:gd name="T37" fmla="*/ 115 h 428"/>
                <a:gd name="T38" fmla="*/ 35 w 141"/>
                <a:gd name="T39" fmla="*/ 99 h 428"/>
                <a:gd name="T40" fmla="*/ 39 w 141"/>
                <a:gd name="T41" fmla="*/ 82 h 428"/>
                <a:gd name="T42" fmla="*/ 43 w 141"/>
                <a:gd name="T43" fmla="*/ 66 h 428"/>
                <a:gd name="T44" fmla="*/ 47 w 141"/>
                <a:gd name="T45" fmla="*/ 49 h 428"/>
                <a:gd name="T46" fmla="*/ 51 w 141"/>
                <a:gd name="T47" fmla="*/ 33 h 428"/>
                <a:gd name="T48" fmla="*/ 58 w 141"/>
                <a:gd name="T49" fmla="*/ 16 h 428"/>
                <a:gd name="T50" fmla="*/ 62 w 141"/>
                <a:gd name="T51" fmla="*/ 0 h 428"/>
                <a:gd name="T52" fmla="*/ 66 w 141"/>
                <a:gd name="T53" fmla="*/ 16 h 428"/>
                <a:gd name="T54" fmla="*/ 66 w 141"/>
                <a:gd name="T55" fmla="*/ 33 h 428"/>
                <a:gd name="T56" fmla="*/ 66 w 141"/>
                <a:gd name="T57" fmla="*/ 49 h 428"/>
                <a:gd name="T58" fmla="*/ 70 w 141"/>
                <a:gd name="T59" fmla="*/ 66 h 428"/>
                <a:gd name="T60" fmla="*/ 78 w 141"/>
                <a:gd name="T61" fmla="*/ 82 h 428"/>
                <a:gd name="T62" fmla="*/ 86 w 141"/>
                <a:gd name="T63" fmla="*/ 99 h 428"/>
                <a:gd name="T64" fmla="*/ 97 w 141"/>
                <a:gd name="T65" fmla="*/ 115 h 428"/>
                <a:gd name="T66" fmla="*/ 109 w 141"/>
                <a:gd name="T67" fmla="*/ 131 h 428"/>
                <a:gd name="T68" fmla="*/ 117 w 141"/>
                <a:gd name="T69" fmla="*/ 148 h 428"/>
                <a:gd name="T70" fmla="*/ 124 w 141"/>
                <a:gd name="T71" fmla="*/ 164 h 428"/>
                <a:gd name="T72" fmla="*/ 132 w 141"/>
                <a:gd name="T73" fmla="*/ 181 h 428"/>
                <a:gd name="T74" fmla="*/ 136 w 141"/>
                <a:gd name="T75" fmla="*/ 197 h 428"/>
                <a:gd name="T76" fmla="*/ 140 w 141"/>
                <a:gd name="T77" fmla="*/ 214 h 428"/>
                <a:gd name="T78" fmla="*/ 140 w 141"/>
                <a:gd name="T79" fmla="*/ 230 h 428"/>
                <a:gd name="T80" fmla="*/ 140 w 141"/>
                <a:gd name="T81" fmla="*/ 246 h 428"/>
                <a:gd name="T82" fmla="*/ 140 w 141"/>
                <a:gd name="T83" fmla="*/ 263 h 428"/>
                <a:gd name="T84" fmla="*/ 140 w 141"/>
                <a:gd name="T85" fmla="*/ 279 h 428"/>
                <a:gd name="T86" fmla="*/ 136 w 141"/>
                <a:gd name="T87" fmla="*/ 296 h 428"/>
                <a:gd name="T88" fmla="*/ 136 w 141"/>
                <a:gd name="T89" fmla="*/ 312 h 428"/>
                <a:gd name="T90" fmla="*/ 136 w 141"/>
                <a:gd name="T91" fmla="*/ 328 h 428"/>
                <a:gd name="T92" fmla="*/ 132 w 141"/>
                <a:gd name="T93" fmla="*/ 345 h 428"/>
                <a:gd name="T94" fmla="*/ 128 w 141"/>
                <a:gd name="T95" fmla="*/ 361 h 428"/>
                <a:gd name="T96" fmla="*/ 128 w 141"/>
                <a:gd name="T97" fmla="*/ 378 h 428"/>
                <a:gd name="T98" fmla="*/ 124 w 141"/>
                <a:gd name="T99" fmla="*/ 394 h 428"/>
                <a:gd name="T100" fmla="*/ 117 w 141"/>
                <a:gd name="T101" fmla="*/ 411 h 42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1"/>
                <a:gd name="T154" fmla="*/ 0 h 428"/>
                <a:gd name="T155" fmla="*/ 141 w 141"/>
                <a:gd name="T156" fmla="*/ 428 h 42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1" h="428">
                  <a:moveTo>
                    <a:pt x="117" y="427"/>
                  </a:moveTo>
                  <a:lnTo>
                    <a:pt x="117" y="419"/>
                  </a:lnTo>
                  <a:lnTo>
                    <a:pt x="117" y="411"/>
                  </a:lnTo>
                  <a:lnTo>
                    <a:pt x="113" y="402"/>
                  </a:lnTo>
                  <a:lnTo>
                    <a:pt x="105" y="390"/>
                  </a:lnTo>
                  <a:lnTo>
                    <a:pt x="97" y="386"/>
                  </a:lnTo>
                  <a:lnTo>
                    <a:pt x="89" y="378"/>
                  </a:lnTo>
                  <a:lnTo>
                    <a:pt x="82" y="365"/>
                  </a:lnTo>
                  <a:lnTo>
                    <a:pt x="74" y="357"/>
                  </a:lnTo>
                  <a:lnTo>
                    <a:pt x="70" y="349"/>
                  </a:lnTo>
                  <a:lnTo>
                    <a:pt x="62" y="345"/>
                  </a:lnTo>
                  <a:lnTo>
                    <a:pt x="58" y="337"/>
                  </a:lnTo>
                  <a:lnTo>
                    <a:pt x="54" y="328"/>
                  </a:lnTo>
                  <a:lnTo>
                    <a:pt x="47" y="324"/>
                  </a:lnTo>
                  <a:lnTo>
                    <a:pt x="39" y="316"/>
                  </a:lnTo>
                  <a:lnTo>
                    <a:pt x="35" y="308"/>
                  </a:lnTo>
                  <a:lnTo>
                    <a:pt x="27" y="304"/>
                  </a:lnTo>
                  <a:lnTo>
                    <a:pt x="23" y="296"/>
                  </a:lnTo>
                  <a:lnTo>
                    <a:pt x="19" y="287"/>
                  </a:lnTo>
                  <a:lnTo>
                    <a:pt x="16" y="279"/>
                  </a:lnTo>
                  <a:lnTo>
                    <a:pt x="12" y="271"/>
                  </a:lnTo>
                  <a:lnTo>
                    <a:pt x="12" y="263"/>
                  </a:lnTo>
                  <a:lnTo>
                    <a:pt x="8" y="255"/>
                  </a:lnTo>
                  <a:lnTo>
                    <a:pt x="4" y="246"/>
                  </a:lnTo>
                  <a:lnTo>
                    <a:pt x="4" y="238"/>
                  </a:lnTo>
                  <a:lnTo>
                    <a:pt x="0" y="230"/>
                  </a:lnTo>
                  <a:lnTo>
                    <a:pt x="0" y="222"/>
                  </a:lnTo>
                  <a:lnTo>
                    <a:pt x="4" y="214"/>
                  </a:lnTo>
                  <a:lnTo>
                    <a:pt x="8" y="205"/>
                  </a:lnTo>
                  <a:lnTo>
                    <a:pt x="8" y="197"/>
                  </a:lnTo>
                  <a:lnTo>
                    <a:pt x="12" y="185"/>
                  </a:lnTo>
                  <a:lnTo>
                    <a:pt x="16" y="177"/>
                  </a:lnTo>
                  <a:lnTo>
                    <a:pt x="16" y="168"/>
                  </a:lnTo>
                  <a:lnTo>
                    <a:pt x="19" y="160"/>
                  </a:lnTo>
                  <a:lnTo>
                    <a:pt x="19" y="148"/>
                  </a:lnTo>
                  <a:lnTo>
                    <a:pt x="23" y="135"/>
                  </a:lnTo>
                  <a:lnTo>
                    <a:pt x="27" y="127"/>
                  </a:lnTo>
                  <a:lnTo>
                    <a:pt x="27" y="115"/>
                  </a:lnTo>
                  <a:lnTo>
                    <a:pt x="31" y="107"/>
                  </a:lnTo>
                  <a:lnTo>
                    <a:pt x="35" y="99"/>
                  </a:lnTo>
                  <a:lnTo>
                    <a:pt x="39" y="90"/>
                  </a:lnTo>
                  <a:lnTo>
                    <a:pt x="39" y="82"/>
                  </a:lnTo>
                  <a:lnTo>
                    <a:pt x="43" y="74"/>
                  </a:lnTo>
                  <a:lnTo>
                    <a:pt x="43" y="66"/>
                  </a:lnTo>
                  <a:lnTo>
                    <a:pt x="47" y="57"/>
                  </a:lnTo>
                  <a:lnTo>
                    <a:pt x="47" y="49"/>
                  </a:lnTo>
                  <a:lnTo>
                    <a:pt x="51" y="41"/>
                  </a:lnTo>
                  <a:lnTo>
                    <a:pt x="51" y="33"/>
                  </a:lnTo>
                  <a:lnTo>
                    <a:pt x="54" y="25"/>
                  </a:lnTo>
                  <a:lnTo>
                    <a:pt x="58" y="16"/>
                  </a:lnTo>
                  <a:lnTo>
                    <a:pt x="62" y="8"/>
                  </a:lnTo>
                  <a:lnTo>
                    <a:pt x="62" y="0"/>
                  </a:lnTo>
                  <a:lnTo>
                    <a:pt x="66" y="8"/>
                  </a:lnTo>
                  <a:lnTo>
                    <a:pt x="66" y="16"/>
                  </a:lnTo>
                  <a:lnTo>
                    <a:pt x="66" y="25"/>
                  </a:lnTo>
                  <a:lnTo>
                    <a:pt x="66" y="33"/>
                  </a:lnTo>
                  <a:lnTo>
                    <a:pt x="66" y="41"/>
                  </a:lnTo>
                  <a:lnTo>
                    <a:pt x="66" y="49"/>
                  </a:lnTo>
                  <a:lnTo>
                    <a:pt x="66" y="57"/>
                  </a:lnTo>
                  <a:lnTo>
                    <a:pt x="70" y="66"/>
                  </a:lnTo>
                  <a:lnTo>
                    <a:pt x="74" y="74"/>
                  </a:lnTo>
                  <a:lnTo>
                    <a:pt x="78" y="82"/>
                  </a:lnTo>
                  <a:lnTo>
                    <a:pt x="82" y="90"/>
                  </a:lnTo>
                  <a:lnTo>
                    <a:pt x="86" y="99"/>
                  </a:lnTo>
                  <a:lnTo>
                    <a:pt x="89" y="107"/>
                  </a:lnTo>
                  <a:lnTo>
                    <a:pt x="97" y="115"/>
                  </a:lnTo>
                  <a:lnTo>
                    <a:pt x="101" y="123"/>
                  </a:lnTo>
                  <a:lnTo>
                    <a:pt x="109" y="131"/>
                  </a:lnTo>
                  <a:lnTo>
                    <a:pt x="113" y="140"/>
                  </a:lnTo>
                  <a:lnTo>
                    <a:pt x="117" y="148"/>
                  </a:lnTo>
                  <a:lnTo>
                    <a:pt x="121" y="156"/>
                  </a:lnTo>
                  <a:lnTo>
                    <a:pt x="124" y="164"/>
                  </a:lnTo>
                  <a:lnTo>
                    <a:pt x="128" y="172"/>
                  </a:lnTo>
                  <a:lnTo>
                    <a:pt x="132" y="181"/>
                  </a:lnTo>
                  <a:lnTo>
                    <a:pt x="136" y="189"/>
                  </a:lnTo>
                  <a:lnTo>
                    <a:pt x="136" y="197"/>
                  </a:lnTo>
                  <a:lnTo>
                    <a:pt x="140" y="205"/>
                  </a:lnTo>
                  <a:lnTo>
                    <a:pt x="140" y="214"/>
                  </a:lnTo>
                  <a:lnTo>
                    <a:pt x="140" y="222"/>
                  </a:lnTo>
                  <a:lnTo>
                    <a:pt x="140" y="230"/>
                  </a:lnTo>
                  <a:lnTo>
                    <a:pt x="140" y="238"/>
                  </a:lnTo>
                  <a:lnTo>
                    <a:pt x="140" y="246"/>
                  </a:lnTo>
                  <a:lnTo>
                    <a:pt x="140" y="255"/>
                  </a:lnTo>
                  <a:lnTo>
                    <a:pt x="140" y="263"/>
                  </a:lnTo>
                  <a:lnTo>
                    <a:pt x="140" y="271"/>
                  </a:lnTo>
                  <a:lnTo>
                    <a:pt x="140" y="279"/>
                  </a:lnTo>
                  <a:lnTo>
                    <a:pt x="140" y="287"/>
                  </a:lnTo>
                  <a:lnTo>
                    <a:pt x="136" y="296"/>
                  </a:lnTo>
                  <a:lnTo>
                    <a:pt x="136" y="304"/>
                  </a:lnTo>
                  <a:lnTo>
                    <a:pt x="136" y="312"/>
                  </a:lnTo>
                  <a:lnTo>
                    <a:pt x="136" y="320"/>
                  </a:lnTo>
                  <a:lnTo>
                    <a:pt x="136" y="328"/>
                  </a:lnTo>
                  <a:lnTo>
                    <a:pt x="136" y="337"/>
                  </a:lnTo>
                  <a:lnTo>
                    <a:pt x="132" y="345"/>
                  </a:lnTo>
                  <a:lnTo>
                    <a:pt x="132" y="353"/>
                  </a:lnTo>
                  <a:lnTo>
                    <a:pt x="128" y="361"/>
                  </a:lnTo>
                  <a:lnTo>
                    <a:pt x="128" y="370"/>
                  </a:lnTo>
                  <a:lnTo>
                    <a:pt x="128" y="378"/>
                  </a:lnTo>
                  <a:lnTo>
                    <a:pt x="128" y="386"/>
                  </a:lnTo>
                  <a:lnTo>
                    <a:pt x="124" y="394"/>
                  </a:lnTo>
                  <a:lnTo>
                    <a:pt x="121" y="402"/>
                  </a:lnTo>
                  <a:lnTo>
                    <a:pt x="117" y="411"/>
                  </a:lnTo>
                  <a:lnTo>
                    <a:pt x="117" y="419"/>
                  </a:lnTo>
                </a:path>
              </a:pathLst>
            </a:custGeom>
            <a:solidFill>
              <a:srgbClr val="FF6600"/>
            </a:solidFill>
            <a:ln w="25400" cap="rnd">
              <a:solidFill>
                <a:srgbClr val="F35B1B"/>
              </a:solidFill>
              <a:round/>
              <a:headEnd/>
              <a:tailEnd/>
            </a:ln>
          </p:spPr>
          <p:txBody>
            <a:bodyPr/>
            <a:lstStyle/>
            <a:p>
              <a:pPr algn="r" eaLnBrk="0" hangingPunct="0"/>
              <a:endParaRPr lang="en-US" sz="4400" b="1">
                <a:solidFill>
                  <a:srgbClr val="0000FF"/>
                </a:solidFill>
                <a:latin typeface="+mj-lt"/>
              </a:endParaRPr>
            </a:p>
          </p:txBody>
        </p:sp>
        <p:sp>
          <p:nvSpPr>
            <p:cNvPr id="146" name="Freeform 261">
              <a:extLst>
                <a:ext uri="{FF2B5EF4-FFF2-40B4-BE49-F238E27FC236}">
                  <a16:creationId xmlns:a16="http://schemas.microsoft.com/office/drawing/2014/main" id="{5638A1BE-6225-8D6E-E728-265D1B9B1CFD}"/>
                </a:ext>
              </a:extLst>
            </p:cNvPr>
            <p:cNvSpPr>
              <a:spLocks/>
            </p:cNvSpPr>
            <p:nvPr/>
          </p:nvSpPr>
          <p:spPr bwMode="auto">
            <a:xfrm>
              <a:off x="2266" y="1693"/>
              <a:ext cx="145" cy="292"/>
            </a:xfrm>
            <a:custGeom>
              <a:avLst/>
              <a:gdLst>
                <a:gd name="T0" fmla="*/ 24 w 145"/>
                <a:gd name="T1" fmla="*/ 285 h 292"/>
                <a:gd name="T2" fmla="*/ 28 w 145"/>
                <a:gd name="T3" fmla="*/ 274 h 292"/>
                <a:gd name="T4" fmla="*/ 44 w 145"/>
                <a:gd name="T5" fmla="*/ 263 h 292"/>
                <a:gd name="T6" fmla="*/ 60 w 145"/>
                <a:gd name="T7" fmla="*/ 249 h 292"/>
                <a:gd name="T8" fmla="*/ 72 w 145"/>
                <a:gd name="T9" fmla="*/ 238 h 292"/>
                <a:gd name="T10" fmla="*/ 84 w 145"/>
                <a:gd name="T11" fmla="*/ 229 h 292"/>
                <a:gd name="T12" fmla="*/ 96 w 145"/>
                <a:gd name="T13" fmla="*/ 221 h 292"/>
                <a:gd name="T14" fmla="*/ 108 w 145"/>
                <a:gd name="T15" fmla="*/ 210 h 292"/>
                <a:gd name="T16" fmla="*/ 120 w 145"/>
                <a:gd name="T17" fmla="*/ 201 h 292"/>
                <a:gd name="T18" fmla="*/ 128 w 145"/>
                <a:gd name="T19" fmla="*/ 190 h 292"/>
                <a:gd name="T20" fmla="*/ 132 w 145"/>
                <a:gd name="T21" fmla="*/ 179 h 292"/>
                <a:gd name="T22" fmla="*/ 140 w 145"/>
                <a:gd name="T23" fmla="*/ 168 h 292"/>
                <a:gd name="T24" fmla="*/ 144 w 145"/>
                <a:gd name="T25" fmla="*/ 157 h 292"/>
                <a:gd name="T26" fmla="*/ 140 w 145"/>
                <a:gd name="T27" fmla="*/ 146 h 292"/>
                <a:gd name="T28" fmla="*/ 136 w 145"/>
                <a:gd name="T29" fmla="*/ 134 h 292"/>
                <a:gd name="T30" fmla="*/ 128 w 145"/>
                <a:gd name="T31" fmla="*/ 120 h 292"/>
                <a:gd name="T32" fmla="*/ 124 w 145"/>
                <a:gd name="T33" fmla="*/ 109 h 292"/>
                <a:gd name="T34" fmla="*/ 120 w 145"/>
                <a:gd name="T35" fmla="*/ 92 h 292"/>
                <a:gd name="T36" fmla="*/ 116 w 145"/>
                <a:gd name="T37" fmla="*/ 78 h 292"/>
                <a:gd name="T38" fmla="*/ 108 w 145"/>
                <a:gd name="T39" fmla="*/ 67 h 292"/>
                <a:gd name="T40" fmla="*/ 104 w 145"/>
                <a:gd name="T41" fmla="*/ 56 h 292"/>
                <a:gd name="T42" fmla="*/ 100 w 145"/>
                <a:gd name="T43" fmla="*/ 45 h 292"/>
                <a:gd name="T44" fmla="*/ 96 w 145"/>
                <a:gd name="T45" fmla="*/ 34 h 292"/>
                <a:gd name="T46" fmla="*/ 92 w 145"/>
                <a:gd name="T47" fmla="*/ 22 h 292"/>
                <a:gd name="T48" fmla="*/ 84 w 145"/>
                <a:gd name="T49" fmla="*/ 11 h 292"/>
                <a:gd name="T50" fmla="*/ 80 w 145"/>
                <a:gd name="T51" fmla="*/ 0 h 292"/>
                <a:gd name="T52" fmla="*/ 76 w 145"/>
                <a:gd name="T53" fmla="*/ 11 h 292"/>
                <a:gd name="T54" fmla="*/ 76 w 145"/>
                <a:gd name="T55" fmla="*/ 22 h 292"/>
                <a:gd name="T56" fmla="*/ 76 w 145"/>
                <a:gd name="T57" fmla="*/ 34 h 292"/>
                <a:gd name="T58" fmla="*/ 72 w 145"/>
                <a:gd name="T59" fmla="*/ 45 h 292"/>
                <a:gd name="T60" fmla="*/ 64 w 145"/>
                <a:gd name="T61" fmla="*/ 56 h 292"/>
                <a:gd name="T62" fmla="*/ 56 w 145"/>
                <a:gd name="T63" fmla="*/ 67 h 292"/>
                <a:gd name="T64" fmla="*/ 44 w 145"/>
                <a:gd name="T65" fmla="*/ 78 h 292"/>
                <a:gd name="T66" fmla="*/ 32 w 145"/>
                <a:gd name="T67" fmla="*/ 90 h 292"/>
                <a:gd name="T68" fmla="*/ 24 w 145"/>
                <a:gd name="T69" fmla="*/ 101 h 292"/>
                <a:gd name="T70" fmla="*/ 16 w 145"/>
                <a:gd name="T71" fmla="*/ 112 h 292"/>
                <a:gd name="T72" fmla="*/ 8 w 145"/>
                <a:gd name="T73" fmla="*/ 123 h 292"/>
                <a:gd name="T74" fmla="*/ 4 w 145"/>
                <a:gd name="T75" fmla="*/ 134 h 292"/>
                <a:gd name="T76" fmla="*/ 0 w 145"/>
                <a:gd name="T77" fmla="*/ 146 h 292"/>
                <a:gd name="T78" fmla="*/ 0 w 145"/>
                <a:gd name="T79" fmla="*/ 157 h 292"/>
                <a:gd name="T80" fmla="*/ 0 w 145"/>
                <a:gd name="T81" fmla="*/ 168 h 292"/>
                <a:gd name="T82" fmla="*/ 0 w 145"/>
                <a:gd name="T83" fmla="*/ 179 h 292"/>
                <a:gd name="T84" fmla="*/ 0 w 145"/>
                <a:gd name="T85" fmla="*/ 190 h 292"/>
                <a:gd name="T86" fmla="*/ 4 w 145"/>
                <a:gd name="T87" fmla="*/ 201 h 292"/>
                <a:gd name="T88" fmla="*/ 4 w 145"/>
                <a:gd name="T89" fmla="*/ 213 h 292"/>
                <a:gd name="T90" fmla="*/ 4 w 145"/>
                <a:gd name="T91" fmla="*/ 224 h 292"/>
                <a:gd name="T92" fmla="*/ 8 w 145"/>
                <a:gd name="T93" fmla="*/ 235 h 292"/>
                <a:gd name="T94" fmla="*/ 12 w 145"/>
                <a:gd name="T95" fmla="*/ 246 h 292"/>
                <a:gd name="T96" fmla="*/ 12 w 145"/>
                <a:gd name="T97" fmla="*/ 257 h 292"/>
                <a:gd name="T98" fmla="*/ 16 w 145"/>
                <a:gd name="T99" fmla="*/ 269 h 292"/>
                <a:gd name="T100" fmla="*/ 24 w 145"/>
                <a:gd name="T101" fmla="*/ 280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5"/>
                <a:gd name="T154" fmla="*/ 0 h 292"/>
                <a:gd name="T155" fmla="*/ 145 w 145"/>
                <a:gd name="T156" fmla="*/ 292 h 29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5" h="292">
                  <a:moveTo>
                    <a:pt x="24" y="291"/>
                  </a:moveTo>
                  <a:lnTo>
                    <a:pt x="24" y="285"/>
                  </a:lnTo>
                  <a:lnTo>
                    <a:pt x="24" y="280"/>
                  </a:lnTo>
                  <a:lnTo>
                    <a:pt x="28" y="274"/>
                  </a:lnTo>
                  <a:lnTo>
                    <a:pt x="36" y="266"/>
                  </a:lnTo>
                  <a:lnTo>
                    <a:pt x="44" y="263"/>
                  </a:lnTo>
                  <a:lnTo>
                    <a:pt x="52" y="257"/>
                  </a:lnTo>
                  <a:lnTo>
                    <a:pt x="60" y="249"/>
                  </a:lnTo>
                  <a:lnTo>
                    <a:pt x="68" y="243"/>
                  </a:lnTo>
                  <a:lnTo>
                    <a:pt x="72" y="238"/>
                  </a:lnTo>
                  <a:lnTo>
                    <a:pt x="80" y="235"/>
                  </a:lnTo>
                  <a:lnTo>
                    <a:pt x="84" y="229"/>
                  </a:lnTo>
                  <a:lnTo>
                    <a:pt x="88" y="224"/>
                  </a:lnTo>
                  <a:lnTo>
                    <a:pt x="96" y="221"/>
                  </a:lnTo>
                  <a:lnTo>
                    <a:pt x="104" y="215"/>
                  </a:lnTo>
                  <a:lnTo>
                    <a:pt x="108" y="210"/>
                  </a:lnTo>
                  <a:lnTo>
                    <a:pt x="116" y="207"/>
                  </a:lnTo>
                  <a:lnTo>
                    <a:pt x="120" y="201"/>
                  </a:lnTo>
                  <a:lnTo>
                    <a:pt x="124" y="196"/>
                  </a:lnTo>
                  <a:lnTo>
                    <a:pt x="128" y="190"/>
                  </a:lnTo>
                  <a:lnTo>
                    <a:pt x="132" y="185"/>
                  </a:lnTo>
                  <a:lnTo>
                    <a:pt x="132" y="179"/>
                  </a:lnTo>
                  <a:lnTo>
                    <a:pt x="136" y="173"/>
                  </a:lnTo>
                  <a:lnTo>
                    <a:pt x="140" y="168"/>
                  </a:lnTo>
                  <a:lnTo>
                    <a:pt x="140" y="162"/>
                  </a:lnTo>
                  <a:lnTo>
                    <a:pt x="144" y="157"/>
                  </a:lnTo>
                  <a:lnTo>
                    <a:pt x="144" y="151"/>
                  </a:lnTo>
                  <a:lnTo>
                    <a:pt x="140" y="146"/>
                  </a:lnTo>
                  <a:lnTo>
                    <a:pt x="136" y="140"/>
                  </a:lnTo>
                  <a:lnTo>
                    <a:pt x="136" y="134"/>
                  </a:lnTo>
                  <a:lnTo>
                    <a:pt x="132" y="126"/>
                  </a:lnTo>
                  <a:lnTo>
                    <a:pt x="128" y="120"/>
                  </a:lnTo>
                  <a:lnTo>
                    <a:pt x="128" y="115"/>
                  </a:lnTo>
                  <a:lnTo>
                    <a:pt x="124" y="109"/>
                  </a:lnTo>
                  <a:lnTo>
                    <a:pt x="124" y="101"/>
                  </a:lnTo>
                  <a:lnTo>
                    <a:pt x="120" y="92"/>
                  </a:lnTo>
                  <a:lnTo>
                    <a:pt x="116" y="87"/>
                  </a:lnTo>
                  <a:lnTo>
                    <a:pt x="116" y="78"/>
                  </a:lnTo>
                  <a:lnTo>
                    <a:pt x="112" y="73"/>
                  </a:lnTo>
                  <a:lnTo>
                    <a:pt x="108" y="67"/>
                  </a:lnTo>
                  <a:lnTo>
                    <a:pt x="104" y="62"/>
                  </a:lnTo>
                  <a:lnTo>
                    <a:pt x="104" y="56"/>
                  </a:lnTo>
                  <a:lnTo>
                    <a:pt x="100" y="50"/>
                  </a:lnTo>
                  <a:lnTo>
                    <a:pt x="100" y="45"/>
                  </a:lnTo>
                  <a:lnTo>
                    <a:pt x="96" y="39"/>
                  </a:lnTo>
                  <a:lnTo>
                    <a:pt x="96" y="34"/>
                  </a:lnTo>
                  <a:lnTo>
                    <a:pt x="92" y="28"/>
                  </a:lnTo>
                  <a:lnTo>
                    <a:pt x="92" y="22"/>
                  </a:lnTo>
                  <a:lnTo>
                    <a:pt x="88" y="17"/>
                  </a:lnTo>
                  <a:lnTo>
                    <a:pt x="84" y="11"/>
                  </a:lnTo>
                  <a:lnTo>
                    <a:pt x="80" y="6"/>
                  </a:lnTo>
                  <a:lnTo>
                    <a:pt x="80" y="0"/>
                  </a:lnTo>
                  <a:lnTo>
                    <a:pt x="76" y="6"/>
                  </a:lnTo>
                  <a:lnTo>
                    <a:pt x="76" y="11"/>
                  </a:lnTo>
                  <a:lnTo>
                    <a:pt x="76" y="17"/>
                  </a:lnTo>
                  <a:lnTo>
                    <a:pt x="76" y="22"/>
                  </a:lnTo>
                  <a:lnTo>
                    <a:pt x="76" y="28"/>
                  </a:lnTo>
                  <a:lnTo>
                    <a:pt x="76" y="34"/>
                  </a:lnTo>
                  <a:lnTo>
                    <a:pt x="76" y="39"/>
                  </a:lnTo>
                  <a:lnTo>
                    <a:pt x="72" y="45"/>
                  </a:lnTo>
                  <a:lnTo>
                    <a:pt x="68" y="50"/>
                  </a:lnTo>
                  <a:lnTo>
                    <a:pt x="64" y="56"/>
                  </a:lnTo>
                  <a:lnTo>
                    <a:pt x="60" y="62"/>
                  </a:lnTo>
                  <a:lnTo>
                    <a:pt x="56" y="67"/>
                  </a:lnTo>
                  <a:lnTo>
                    <a:pt x="52" y="73"/>
                  </a:lnTo>
                  <a:lnTo>
                    <a:pt x="44" y="78"/>
                  </a:lnTo>
                  <a:lnTo>
                    <a:pt x="40" y="84"/>
                  </a:lnTo>
                  <a:lnTo>
                    <a:pt x="32" y="90"/>
                  </a:lnTo>
                  <a:lnTo>
                    <a:pt x="28" y="95"/>
                  </a:lnTo>
                  <a:lnTo>
                    <a:pt x="24" y="101"/>
                  </a:lnTo>
                  <a:lnTo>
                    <a:pt x="20" y="106"/>
                  </a:lnTo>
                  <a:lnTo>
                    <a:pt x="16" y="112"/>
                  </a:lnTo>
                  <a:lnTo>
                    <a:pt x="12" y="118"/>
                  </a:lnTo>
                  <a:lnTo>
                    <a:pt x="8" y="123"/>
                  </a:lnTo>
                  <a:lnTo>
                    <a:pt x="4" y="129"/>
                  </a:lnTo>
                  <a:lnTo>
                    <a:pt x="4" y="134"/>
                  </a:lnTo>
                  <a:lnTo>
                    <a:pt x="0" y="140"/>
                  </a:lnTo>
                  <a:lnTo>
                    <a:pt x="0" y="146"/>
                  </a:lnTo>
                  <a:lnTo>
                    <a:pt x="0" y="151"/>
                  </a:lnTo>
                  <a:lnTo>
                    <a:pt x="0" y="157"/>
                  </a:lnTo>
                  <a:lnTo>
                    <a:pt x="0" y="162"/>
                  </a:lnTo>
                  <a:lnTo>
                    <a:pt x="0" y="168"/>
                  </a:lnTo>
                  <a:lnTo>
                    <a:pt x="0" y="173"/>
                  </a:lnTo>
                  <a:lnTo>
                    <a:pt x="0" y="179"/>
                  </a:lnTo>
                  <a:lnTo>
                    <a:pt x="0" y="185"/>
                  </a:lnTo>
                  <a:lnTo>
                    <a:pt x="0" y="190"/>
                  </a:lnTo>
                  <a:lnTo>
                    <a:pt x="0" y="196"/>
                  </a:lnTo>
                  <a:lnTo>
                    <a:pt x="4" y="201"/>
                  </a:lnTo>
                  <a:lnTo>
                    <a:pt x="4" y="207"/>
                  </a:lnTo>
                  <a:lnTo>
                    <a:pt x="4" y="213"/>
                  </a:lnTo>
                  <a:lnTo>
                    <a:pt x="4" y="218"/>
                  </a:lnTo>
                  <a:lnTo>
                    <a:pt x="4" y="224"/>
                  </a:lnTo>
                  <a:lnTo>
                    <a:pt x="4" y="229"/>
                  </a:lnTo>
                  <a:lnTo>
                    <a:pt x="8" y="235"/>
                  </a:lnTo>
                  <a:lnTo>
                    <a:pt x="8" y="241"/>
                  </a:lnTo>
                  <a:lnTo>
                    <a:pt x="12" y="246"/>
                  </a:lnTo>
                  <a:lnTo>
                    <a:pt x="12" y="252"/>
                  </a:lnTo>
                  <a:lnTo>
                    <a:pt x="12" y="257"/>
                  </a:lnTo>
                  <a:lnTo>
                    <a:pt x="12" y="263"/>
                  </a:lnTo>
                  <a:lnTo>
                    <a:pt x="16" y="269"/>
                  </a:lnTo>
                  <a:lnTo>
                    <a:pt x="20" y="274"/>
                  </a:lnTo>
                  <a:lnTo>
                    <a:pt x="24" y="280"/>
                  </a:lnTo>
                  <a:lnTo>
                    <a:pt x="24" y="285"/>
                  </a:lnTo>
                </a:path>
              </a:pathLst>
            </a:custGeom>
            <a:solidFill>
              <a:srgbClr val="FF5008"/>
            </a:solidFill>
            <a:ln w="25400" cap="rnd">
              <a:solidFill>
                <a:srgbClr val="FE9B03"/>
              </a:solidFill>
              <a:round/>
              <a:headEnd/>
              <a:tailEnd/>
            </a:ln>
          </p:spPr>
          <p:txBody>
            <a:bodyPr/>
            <a:lstStyle/>
            <a:p>
              <a:pPr algn="r" eaLnBrk="0" hangingPunct="0"/>
              <a:endParaRPr lang="en-US" sz="4400" b="1">
                <a:solidFill>
                  <a:srgbClr val="0000FF"/>
                </a:solidFill>
                <a:latin typeface="+mj-lt"/>
              </a:endParaRPr>
            </a:p>
          </p:txBody>
        </p:sp>
        <p:sp>
          <p:nvSpPr>
            <p:cNvPr id="147" name="Freeform 262">
              <a:extLst>
                <a:ext uri="{FF2B5EF4-FFF2-40B4-BE49-F238E27FC236}">
                  <a16:creationId xmlns:a16="http://schemas.microsoft.com/office/drawing/2014/main" id="{1AEAE330-E2FA-5D12-DC4F-6167D104C59A}"/>
                </a:ext>
              </a:extLst>
            </p:cNvPr>
            <p:cNvSpPr>
              <a:spLocks/>
            </p:cNvSpPr>
            <p:nvPr/>
          </p:nvSpPr>
          <p:spPr bwMode="auto">
            <a:xfrm>
              <a:off x="2201" y="1586"/>
              <a:ext cx="232" cy="313"/>
            </a:xfrm>
            <a:custGeom>
              <a:avLst/>
              <a:gdLst>
                <a:gd name="T0" fmla="*/ 94 w 232"/>
                <a:gd name="T1" fmla="*/ 306 h 313"/>
                <a:gd name="T2" fmla="*/ 98 w 232"/>
                <a:gd name="T3" fmla="*/ 294 h 313"/>
                <a:gd name="T4" fmla="*/ 117 w 232"/>
                <a:gd name="T5" fmla="*/ 282 h 313"/>
                <a:gd name="T6" fmla="*/ 135 w 232"/>
                <a:gd name="T7" fmla="*/ 267 h 313"/>
                <a:gd name="T8" fmla="*/ 149 w 232"/>
                <a:gd name="T9" fmla="*/ 255 h 313"/>
                <a:gd name="T10" fmla="*/ 162 w 232"/>
                <a:gd name="T11" fmla="*/ 246 h 313"/>
                <a:gd name="T12" fmla="*/ 177 w 232"/>
                <a:gd name="T13" fmla="*/ 237 h 313"/>
                <a:gd name="T14" fmla="*/ 190 w 232"/>
                <a:gd name="T15" fmla="*/ 225 h 313"/>
                <a:gd name="T16" fmla="*/ 203 w 232"/>
                <a:gd name="T17" fmla="*/ 216 h 313"/>
                <a:gd name="T18" fmla="*/ 213 w 232"/>
                <a:gd name="T19" fmla="*/ 204 h 313"/>
                <a:gd name="T20" fmla="*/ 218 w 232"/>
                <a:gd name="T21" fmla="*/ 192 h 313"/>
                <a:gd name="T22" fmla="*/ 226 w 232"/>
                <a:gd name="T23" fmla="*/ 180 h 313"/>
                <a:gd name="T24" fmla="*/ 231 w 232"/>
                <a:gd name="T25" fmla="*/ 168 h 313"/>
                <a:gd name="T26" fmla="*/ 226 w 232"/>
                <a:gd name="T27" fmla="*/ 156 h 313"/>
                <a:gd name="T28" fmla="*/ 221 w 232"/>
                <a:gd name="T29" fmla="*/ 144 h 313"/>
                <a:gd name="T30" fmla="*/ 213 w 232"/>
                <a:gd name="T31" fmla="*/ 129 h 313"/>
                <a:gd name="T32" fmla="*/ 208 w 232"/>
                <a:gd name="T33" fmla="*/ 118 h 313"/>
                <a:gd name="T34" fmla="*/ 203 w 232"/>
                <a:gd name="T35" fmla="*/ 99 h 313"/>
                <a:gd name="T36" fmla="*/ 200 w 232"/>
                <a:gd name="T37" fmla="*/ 84 h 313"/>
                <a:gd name="T38" fmla="*/ 190 w 232"/>
                <a:gd name="T39" fmla="*/ 72 h 313"/>
                <a:gd name="T40" fmla="*/ 185 w 232"/>
                <a:gd name="T41" fmla="*/ 60 h 313"/>
                <a:gd name="T42" fmla="*/ 180 w 232"/>
                <a:gd name="T43" fmla="*/ 48 h 313"/>
                <a:gd name="T44" fmla="*/ 181 w 232"/>
                <a:gd name="T45" fmla="*/ 100 h 313"/>
                <a:gd name="T46" fmla="*/ 172 w 232"/>
                <a:gd name="T47" fmla="*/ 24 h 313"/>
                <a:gd name="T48" fmla="*/ 162 w 232"/>
                <a:gd name="T49" fmla="*/ 12 h 313"/>
                <a:gd name="T50" fmla="*/ 158 w 232"/>
                <a:gd name="T51" fmla="*/ 0 h 313"/>
                <a:gd name="T52" fmla="*/ 154 w 232"/>
                <a:gd name="T53" fmla="*/ 12 h 313"/>
                <a:gd name="T54" fmla="*/ 154 w 232"/>
                <a:gd name="T55" fmla="*/ 24 h 313"/>
                <a:gd name="T56" fmla="*/ 154 w 232"/>
                <a:gd name="T57" fmla="*/ 36 h 313"/>
                <a:gd name="T58" fmla="*/ 149 w 232"/>
                <a:gd name="T59" fmla="*/ 48 h 313"/>
                <a:gd name="T60" fmla="*/ 139 w 232"/>
                <a:gd name="T61" fmla="*/ 60 h 313"/>
                <a:gd name="T62" fmla="*/ 131 w 232"/>
                <a:gd name="T63" fmla="*/ 72 h 313"/>
                <a:gd name="T64" fmla="*/ 117 w 232"/>
                <a:gd name="T65" fmla="*/ 84 h 313"/>
                <a:gd name="T66" fmla="*/ 103 w 232"/>
                <a:gd name="T67" fmla="*/ 96 h 313"/>
                <a:gd name="T68" fmla="*/ 94 w 232"/>
                <a:gd name="T69" fmla="*/ 108 h 313"/>
                <a:gd name="T70" fmla="*/ 85 w 232"/>
                <a:gd name="T71" fmla="*/ 120 h 313"/>
                <a:gd name="T72" fmla="*/ 76 w 232"/>
                <a:gd name="T73" fmla="*/ 132 h 313"/>
                <a:gd name="T74" fmla="*/ 71 w 232"/>
                <a:gd name="T75" fmla="*/ 144 h 313"/>
                <a:gd name="T76" fmla="*/ 67 w 232"/>
                <a:gd name="T77" fmla="*/ 156 h 313"/>
                <a:gd name="T78" fmla="*/ 67 w 232"/>
                <a:gd name="T79" fmla="*/ 168 h 313"/>
                <a:gd name="T80" fmla="*/ 67 w 232"/>
                <a:gd name="T81" fmla="*/ 180 h 313"/>
                <a:gd name="T82" fmla="*/ 67 w 232"/>
                <a:gd name="T83" fmla="*/ 192 h 313"/>
                <a:gd name="T84" fmla="*/ 67 w 232"/>
                <a:gd name="T85" fmla="*/ 204 h 313"/>
                <a:gd name="T86" fmla="*/ 71 w 232"/>
                <a:gd name="T87" fmla="*/ 216 h 313"/>
                <a:gd name="T88" fmla="*/ 71 w 232"/>
                <a:gd name="T89" fmla="*/ 228 h 313"/>
                <a:gd name="T90" fmla="*/ 71 w 232"/>
                <a:gd name="T91" fmla="*/ 240 h 313"/>
                <a:gd name="T92" fmla="*/ 76 w 232"/>
                <a:gd name="T93" fmla="*/ 252 h 313"/>
                <a:gd name="T94" fmla="*/ 80 w 232"/>
                <a:gd name="T95" fmla="*/ 264 h 313"/>
                <a:gd name="T96" fmla="*/ 80 w 232"/>
                <a:gd name="T97" fmla="*/ 276 h 313"/>
                <a:gd name="T98" fmla="*/ 85 w 232"/>
                <a:gd name="T99" fmla="*/ 288 h 313"/>
                <a:gd name="T100" fmla="*/ 94 w 232"/>
                <a:gd name="T101" fmla="*/ 300 h 31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32"/>
                <a:gd name="T154" fmla="*/ 0 h 313"/>
                <a:gd name="T155" fmla="*/ 232 w 232"/>
                <a:gd name="T156" fmla="*/ 313 h 31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32" h="313">
                  <a:moveTo>
                    <a:pt x="94" y="312"/>
                  </a:moveTo>
                  <a:lnTo>
                    <a:pt x="94" y="306"/>
                  </a:lnTo>
                  <a:lnTo>
                    <a:pt x="94" y="300"/>
                  </a:lnTo>
                  <a:lnTo>
                    <a:pt x="98" y="294"/>
                  </a:lnTo>
                  <a:lnTo>
                    <a:pt x="108" y="285"/>
                  </a:lnTo>
                  <a:lnTo>
                    <a:pt x="117" y="282"/>
                  </a:lnTo>
                  <a:lnTo>
                    <a:pt x="0" y="276"/>
                  </a:lnTo>
                  <a:lnTo>
                    <a:pt x="135" y="267"/>
                  </a:lnTo>
                  <a:lnTo>
                    <a:pt x="144" y="261"/>
                  </a:lnTo>
                  <a:lnTo>
                    <a:pt x="149" y="255"/>
                  </a:lnTo>
                  <a:lnTo>
                    <a:pt x="158" y="252"/>
                  </a:lnTo>
                  <a:lnTo>
                    <a:pt x="162" y="246"/>
                  </a:lnTo>
                  <a:lnTo>
                    <a:pt x="167" y="240"/>
                  </a:lnTo>
                  <a:lnTo>
                    <a:pt x="177" y="237"/>
                  </a:lnTo>
                  <a:lnTo>
                    <a:pt x="185" y="231"/>
                  </a:lnTo>
                  <a:lnTo>
                    <a:pt x="190" y="225"/>
                  </a:lnTo>
                  <a:lnTo>
                    <a:pt x="200" y="222"/>
                  </a:lnTo>
                  <a:lnTo>
                    <a:pt x="203" y="216"/>
                  </a:lnTo>
                  <a:lnTo>
                    <a:pt x="208" y="210"/>
                  </a:lnTo>
                  <a:lnTo>
                    <a:pt x="213" y="204"/>
                  </a:lnTo>
                  <a:lnTo>
                    <a:pt x="218" y="198"/>
                  </a:lnTo>
                  <a:lnTo>
                    <a:pt x="218" y="192"/>
                  </a:lnTo>
                  <a:lnTo>
                    <a:pt x="221" y="186"/>
                  </a:lnTo>
                  <a:lnTo>
                    <a:pt x="226" y="180"/>
                  </a:lnTo>
                  <a:lnTo>
                    <a:pt x="226" y="174"/>
                  </a:lnTo>
                  <a:lnTo>
                    <a:pt x="231" y="168"/>
                  </a:lnTo>
                  <a:lnTo>
                    <a:pt x="231" y="162"/>
                  </a:lnTo>
                  <a:lnTo>
                    <a:pt x="226" y="156"/>
                  </a:lnTo>
                  <a:lnTo>
                    <a:pt x="221" y="150"/>
                  </a:lnTo>
                  <a:lnTo>
                    <a:pt x="221" y="144"/>
                  </a:lnTo>
                  <a:lnTo>
                    <a:pt x="218" y="135"/>
                  </a:lnTo>
                  <a:lnTo>
                    <a:pt x="213" y="129"/>
                  </a:lnTo>
                  <a:lnTo>
                    <a:pt x="213" y="123"/>
                  </a:lnTo>
                  <a:lnTo>
                    <a:pt x="208" y="118"/>
                  </a:lnTo>
                  <a:lnTo>
                    <a:pt x="208" y="108"/>
                  </a:lnTo>
                  <a:lnTo>
                    <a:pt x="203" y="99"/>
                  </a:lnTo>
                  <a:lnTo>
                    <a:pt x="200" y="93"/>
                  </a:lnTo>
                  <a:lnTo>
                    <a:pt x="200" y="84"/>
                  </a:lnTo>
                  <a:lnTo>
                    <a:pt x="195" y="78"/>
                  </a:lnTo>
                  <a:lnTo>
                    <a:pt x="190" y="72"/>
                  </a:lnTo>
                  <a:lnTo>
                    <a:pt x="185" y="66"/>
                  </a:lnTo>
                  <a:lnTo>
                    <a:pt x="185" y="60"/>
                  </a:lnTo>
                  <a:lnTo>
                    <a:pt x="180" y="54"/>
                  </a:lnTo>
                  <a:lnTo>
                    <a:pt x="180" y="48"/>
                  </a:lnTo>
                  <a:lnTo>
                    <a:pt x="177" y="42"/>
                  </a:lnTo>
                  <a:lnTo>
                    <a:pt x="181" y="100"/>
                  </a:lnTo>
                  <a:lnTo>
                    <a:pt x="172" y="30"/>
                  </a:lnTo>
                  <a:lnTo>
                    <a:pt x="172" y="24"/>
                  </a:lnTo>
                  <a:lnTo>
                    <a:pt x="167" y="18"/>
                  </a:lnTo>
                  <a:lnTo>
                    <a:pt x="162" y="12"/>
                  </a:lnTo>
                  <a:lnTo>
                    <a:pt x="158" y="6"/>
                  </a:lnTo>
                  <a:lnTo>
                    <a:pt x="158" y="0"/>
                  </a:lnTo>
                  <a:lnTo>
                    <a:pt x="100" y="122"/>
                  </a:lnTo>
                  <a:lnTo>
                    <a:pt x="154" y="12"/>
                  </a:lnTo>
                  <a:lnTo>
                    <a:pt x="154" y="18"/>
                  </a:lnTo>
                  <a:lnTo>
                    <a:pt x="154" y="24"/>
                  </a:lnTo>
                  <a:lnTo>
                    <a:pt x="154" y="30"/>
                  </a:lnTo>
                  <a:lnTo>
                    <a:pt x="154" y="36"/>
                  </a:lnTo>
                  <a:lnTo>
                    <a:pt x="154" y="42"/>
                  </a:lnTo>
                  <a:lnTo>
                    <a:pt x="149" y="48"/>
                  </a:lnTo>
                  <a:lnTo>
                    <a:pt x="144" y="54"/>
                  </a:lnTo>
                  <a:lnTo>
                    <a:pt x="139" y="60"/>
                  </a:lnTo>
                  <a:lnTo>
                    <a:pt x="135" y="66"/>
                  </a:lnTo>
                  <a:lnTo>
                    <a:pt x="131" y="72"/>
                  </a:lnTo>
                  <a:lnTo>
                    <a:pt x="126" y="78"/>
                  </a:lnTo>
                  <a:lnTo>
                    <a:pt x="117" y="84"/>
                  </a:lnTo>
                  <a:lnTo>
                    <a:pt x="112" y="90"/>
                  </a:lnTo>
                  <a:lnTo>
                    <a:pt x="103" y="96"/>
                  </a:lnTo>
                  <a:lnTo>
                    <a:pt x="98" y="102"/>
                  </a:lnTo>
                  <a:lnTo>
                    <a:pt x="94" y="108"/>
                  </a:lnTo>
                  <a:lnTo>
                    <a:pt x="89" y="114"/>
                  </a:lnTo>
                  <a:lnTo>
                    <a:pt x="85" y="120"/>
                  </a:lnTo>
                  <a:lnTo>
                    <a:pt x="80" y="126"/>
                  </a:lnTo>
                  <a:lnTo>
                    <a:pt x="76" y="132"/>
                  </a:lnTo>
                  <a:lnTo>
                    <a:pt x="71" y="138"/>
                  </a:lnTo>
                  <a:lnTo>
                    <a:pt x="71" y="144"/>
                  </a:lnTo>
                  <a:lnTo>
                    <a:pt x="67" y="150"/>
                  </a:lnTo>
                  <a:lnTo>
                    <a:pt x="67" y="156"/>
                  </a:lnTo>
                  <a:lnTo>
                    <a:pt x="67" y="162"/>
                  </a:lnTo>
                  <a:lnTo>
                    <a:pt x="67" y="168"/>
                  </a:lnTo>
                  <a:lnTo>
                    <a:pt x="67" y="174"/>
                  </a:lnTo>
                  <a:lnTo>
                    <a:pt x="67" y="180"/>
                  </a:lnTo>
                  <a:lnTo>
                    <a:pt x="67" y="186"/>
                  </a:lnTo>
                  <a:lnTo>
                    <a:pt x="67" y="192"/>
                  </a:lnTo>
                  <a:lnTo>
                    <a:pt x="67" y="198"/>
                  </a:lnTo>
                  <a:lnTo>
                    <a:pt x="67" y="204"/>
                  </a:lnTo>
                  <a:lnTo>
                    <a:pt x="67" y="210"/>
                  </a:lnTo>
                  <a:lnTo>
                    <a:pt x="71" y="216"/>
                  </a:lnTo>
                  <a:lnTo>
                    <a:pt x="71" y="222"/>
                  </a:lnTo>
                  <a:lnTo>
                    <a:pt x="71" y="228"/>
                  </a:lnTo>
                  <a:lnTo>
                    <a:pt x="71" y="234"/>
                  </a:lnTo>
                  <a:lnTo>
                    <a:pt x="71" y="240"/>
                  </a:lnTo>
                  <a:lnTo>
                    <a:pt x="71" y="246"/>
                  </a:lnTo>
                  <a:lnTo>
                    <a:pt x="76" y="252"/>
                  </a:lnTo>
                  <a:lnTo>
                    <a:pt x="76" y="258"/>
                  </a:lnTo>
                  <a:lnTo>
                    <a:pt x="80" y="264"/>
                  </a:lnTo>
                  <a:lnTo>
                    <a:pt x="80" y="270"/>
                  </a:lnTo>
                  <a:lnTo>
                    <a:pt x="80" y="276"/>
                  </a:lnTo>
                  <a:lnTo>
                    <a:pt x="80" y="282"/>
                  </a:lnTo>
                  <a:lnTo>
                    <a:pt x="85" y="288"/>
                  </a:lnTo>
                  <a:lnTo>
                    <a:pt x="89" y="294"/>
                  </a:lnTo>
                  <a:lnTo>
                    <a:pt x="94" y="300"/>
                  </a:lnTo>
                  <a:lnTo>
                    <a:pt x="94" y="306"/>
                  </a:lnTo>
                </a:path>
              </a:pathLst>
            </a:custGeom>
            <a:solidFill>
              <a:srgbClr val="FF6600"/>
            </a:solidFill>
            <a:ln w="25400" cap="rnd">
              <a:solidFill>
                <a:srgbClr val="FAFD00"/>
              </a:solidFill>
              <a:round/>
              <a:headEnd/>
              <a:tailEnd/>
            </a:ln>
          </p:spPr>
          <p:txBody>
            <a:bodyPr/>
            <a:lstStyle/>
            <a:p>
              <a:pPr algn="r" eaLnBrk="0" hangingPunct="0"/>
              <a:endParaRPr lang="en-US" sz="4400" b="1">
                <a:solidFill>
                  <a:srgbClr val="0000FF"/>
                </a:solidFill>
                <a:latin typeface="+mj-lt"/>
              </a:endParaRPr>
            </a:p>
          </p:txBody>
        </p:sp>
        <p:sp>
          <p:nvSpPr>
            <p:cNvPr id="148" name="Freeform 263">
              <a:extLst>
                <a:ext uri="{FF2B5EF4-FFF2-40B4-BE49-F238E27FC236}">
                  <a16:creationId xmlns:a16="http://schemas.microsoft.com/office/drawing/2014/main" id="{54A45225-43F8-35DA-564F-CD730D0B9653}"/>
                </a:ext>
              </a:extLst>
            </p:cNvPr>
            <p:cNvSpPr>
              <a:spLocks/>
            </p:cNvSpPr>
            <p:nvPr/>
          </p:nvSpPr>
          <p:spPr bwMode="auto">
            <a:xfrm>
              <a:off x="2280" y="1681"/>
              <a:ext cx="189" cy="291"/>
            </a:xfrm>
            <a:custGeom>
              <a:avLst/>
              <a:gdLst>
                <a:gd name="T0" fmla="*/ 31 w 189"/>
                <a:gd name="T1" fmla="*/ 284 h 291"/>
                <a:gd name="T2" fmla="*/ 37 w 189"/>
                <a:gd name="T3" fmla="*/ 273 h 291"/>
                <a:gd name="T4" fmla="*/ 57 w 189"/>
                <a:gd name="T5" fmla="*/ 262 h 291"/>
                <a:gd name="T6" fmla="*/ 78 w 189"/>
                <a:gd name="T7" fmla="*/ 248 h 291"/>
                <a:gd name="T8" fmla="*/ 94 w 189"/>
                <a:gd name="T9" fmla="*/ 237 h 291"/>
                <a:gd name="T10" fmla="*/ 110 w 189"/>
                <a:gd name="T11" fmla="*/ 229 h 291"/>
                <a:gd name="T12" fmla="*/ 125 w 189"/>
                <a:gd name="T13" fmla="*/ 220 h 291"/>
                <a:gd name="T14" fmla="*/ 141 w 189"/>
                <a:gd name="T15" fmla="*/ 209 h 291"/>
                <a:gd name="T16" fmla="*/ 157 w 189"/>
                <a:gd name="T17" fmla="*/ 201 h 291"/>
                <a:gd name="T18" fmla="*/ 167 w 189"/>
                <a:gd name="T19" fmla="*/ 190 h 291"/>
                <a:gd name="T20" fmla="*/ 172 w 189"/>
                <a:gd name="T21" fmla="*/ 178 h 291"/>
                <a:gd name="T22" fmla="*/ 183 w 189"/>
                <a:gd name="T23" fmla="*/ 167 h 291"/>
                <a:gd name="T24" fmla="*/ 188 w 189"/>
                <a:gd name="T25" fmla="*/ 156 h 291"/>
                <a:gd name="T26" fmla="*/ 183 w 189"/>
                <a:gd name="T27" fmla="*/ 145 h 291"/>
                <a:gd name="T28" fmla="*/ 178 w 189"/>
                <a:gd name="T29" fmla="*/ 134 h 291"/>
                <a:gd name="T30" fmla="*/ 167 w 189"/>
                <a:gd name="T31" fmla="*/ 120 h 291"/>
                <a:gd name="T32" fmla="*/ 162 w 189"/>
                <a:gd name="T33" fmla="*/ 109 h 291"/>
                <a:gd name="T34" fmla="*/ 157 w 189"/>
                <a:gd name="T35" fmla="*/ 92 h 291"/>
                <a:gd name="T36" fmla="*/ 151 w 189"/>
                <a:gd name="T37" fmla="*/ 78 h 291"/>
                <a:gd name="T38" fmla="*/ 141 w 189"/>
                <a:gd name="T39" fmla="*/ 67 h 291"/>
                <a:gd name="T40" fmla="*/ 136 w 189"/>
                <a:gd name="T41" fmla="*/ 56 h 291"/>
                <a:gd name="T42" fmla="*/ 131 w 189"/>
                <a:gd name="T43" fmla="*/ 45 h 291"/>
                <a:gd name="T44" fmla="*/ 125 w 189"/>
                <a:gd name="T45" fmla="*/ 33 h 291"/>
                <a:gd name="T46" fmla="*/ 120 w 189"/>
                <a:gd name="T47" fmla="*/ 22 h 291"/>
                <a:gd name="T48" fmla="*/ 110 w 189"/>
                <a:gd name="T49" fmla="*/ 11 h 291"/>
                <a:gd name="T50" fmla="*/ 104 w 189"/>
                <a:gd name="T51" fmla="*/ 0 h 291"/>
                <a:gd name="T52" fmla="*/ 99 w 189"/>
                <a:gd name="T53" fmla="*/ 11 h 291"/>
                <a:gd name="T54" fmla="*/ 99 w 189"/>
                <a:gd name="T55" fmla="*/ 22 h 291"/>
                <a:gd name="T56" fmla="*/ 99 w 189"/>
                <a:gd name="T57" fmla="*/ 33 h 291"/>
                <a:gd name="T58" fmla="*/ 94 w 189"/>
                <a:gd name="T59" fmla="*/ 45 h 291"/>
                <a:gd name="T60" fmla="*/ 84 w 189"/>
                <a:gd name="T61" fmla="*/ 56 h 291"/>
                <a:gd name="T62" fmla="*/ 73 w 189"/>
                <a:gd name="T63" fmla="*/ 67 h 291"/>
                <a:gd name="T64" fmla="*/ 57 w 189"/>
                <a:gd name="T65" fmla="*/ 78 h 291"/>
                <a:gd name="T66" fmla="*/ 42 w 189"/>
                <a:gd name="T67" fmla="*/ 89 h 291"/>
                <a:gd name="T68" fmla="*/ 31 w 189"/>
                <a:gd name="T69" fmla="*/ 100 h 291"/>
                <a:gd name="T70" fmla="*/ 21 w 189"/>
                <a:gd name="T71" fmla="*/ 112 h 291"/>
                <a:gd name="T72" fmla="*/ 10 w 189"/>
                <a:gd name="T73" fmla="*/ 123 h 291"/>
                <a:gd name="T74" fmla="*/ 5 w 189"/>
                <a:gd name="T75" fmla="*/ 134 h 291"/>
                <a:gd name="T76" fmla="*/ 0 w 189"/>
                <a:gd name="T77" fmla="*/ 145 h 291"/>
                <a:gd name="T78" fmla="*/ 0 w 189"/>
                <a:gd name="T79" fmla="*/ 156 h 291"/>
                <a:gd name="T80" fmla="*/ 0 w 189"/>
                <a:gd name="T81" fmla="*/ 167 h 291"/>
                <a:gd name="T82" fmla="*/ 0 w 189"/>
                <a:gd name="T83" fmla="*/ 178 h 291"/>
                <a:gd name="T84" fmla="*/ 0 w 189"/>
                <a:gd name="T85" fmla="*/ 190 h 291"/>
                <a:gd name="T86" fmla="*/ 5 w 189"/>
                <a:gd name="T87" fmla="*/ 201 h 291"/>
                <a:gd name="T88" fmla="*/ 5 w 189"/>
                <a:gd name="T89" fmla="*/ 212 h 291"/>
                <a:gd name="T90" fmla="*/ 5 w 189"/>
                <a:gd name="T91" fmla="*/ 223 h 291"/>
                <a:gd name="T92" fmla="*/ 10 w 189"/>
                <a:gd name="T93" fmla="*/ 234 h 291"/>
                <a:gd name="T94" fmla="*/ 16 w 189"/>
                <a:gd name="T95" fmla="*/ 245 h 291"/>
                <a:gd name="T96" fmla="*/ 16 w 189"/>
                <a:gd name="T97" fmla="*/ 257 h 291"/>
                <a:gd name="T98" fmla="*/ 21 w 189"/>
                <a:gd name="T99" fmla="*/ 268 h 291"/>
                <a:gd name="T100" fmla="*/ 31 w 189"/>
                <a:gd name="T101" fmla="*/ 279 h 29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9"/>
                <a:gd name="T154" fmla="*/ 0 h 291"/>
                <a:gd name="T155" fmla="*/ 189 w 189"/>
                <a:gd name="T156" fmla="*/ 291 h 29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9" h="291">
                  <a:moveTo>
                    <a:pt x="31" y="290"/>
                  </a:moveTo>
                  <a:lnTo>
                    <a:pt x="31" y="284"/>
                  </a:lnTo>
                  <a:lnTo>
                    <a:pt x="31" y="279"/>
                  </a:lnTo>
                  <a:lnTo>
                    <a:pt x="37" y="273"/>
                  </a:lnTo>
                  <a:lnTo>
                    <a:pt x="47" y="265"/>
                  </a:lnTo>
                  <a:lnTo>
                    <a:pt x="57" y="262"/>
                  </a:lnTo>
                  <a:lnTo>
                    <a:pt x="68" y="257"/>
                  </a:lnTo>
                  <a:lnTo>
                    <a:pt x="78" y="248"/>
                  </a:lnTo>
                  <a:lnTo>
                    <a:pt x="89" y="243"/>
                  </a:lnTo>
                  <a:lnTo>
                    <a:pt x="94" y="237"/>
                  </a:lnTo>
                  <a:lnTo>
                    <a:pt x="104" y="234"/>
                  </a:lnTo>
                  <a:lnTo>
                    <a:pt x="110" y="229"/>
                  </a:lnTo>
                  <a:lnTo>
                    <a:pt x="115" y="223"/>
                  </a:lnTo>
                  <a:lnTo>
                    <a:pt x="125" y="220"/>
                  </a:lnTo>
                  <a:lnTo>
                    <a:pt x="136" y="215"/>
                  </a:lnTo>
                  <a:lnTo>
                    <a:pt x="141" y="209"/>
                  </a:lnTo>
                  <a:lnTo>
                    <a:pt x="151" y="206"/>
                  </a:lnTo>
                  <a:lnTo>
                    <a:pt x="157" y="201"/>
                  </a:lnTo>
                  <a:lnTo>
                    <a:pt x="162" y="195"/>
                  </a:lnTo>
                  <a:lnTo>
                    <a:pt x="167" y="190"/>
                  </a:lnTo>
                  <a:lnTo>
                    <a:pt x="172" y="184"/>
                  </a:lnTo>
                  <a:lnTo>
                    <a:pt x="172" y="178"/>
                  </a:lnTo>
                  <a:lnTo>
                    <a:pt x="178" y="173"/>
                  </a:lnTo>
                  <a:lnTo>
                    <a:pt x="183" y="167"/>
                  </a:lnTo>
                  <a:lnTo>
                    <a:pt x="183" y="162"/>
                  </a:lnTo>
                  <a:lnTo>
                    <a:pt x="188" y="156"/>
                  </a:lnTo>
                  <a:lnTo>
                    <a:pt x="188" y="151"/>
                  </a:lnTo>
                  <a:lnTo>
                    <a:pt x="183" y="145"/>
                  </a:lnTo>
                  <a:lnTo>
                    <a:pt x="178" y="139"/>
                  </a:lnTo>
                  <a:lnTo>
                    <a:pt x="178" y="134"/>
                  </a:lnTo>
                  <a:lnTo>
                    <a:pt x="172" y="125"/>
                  </a:lnTo>
                  <a:lnTo>
                    <a:pt x="167" y="120"/>
                  </a:lnTo>
                  <a:lnTo>
                    <a:pt x="167" y="114"/>
                  </a:lnTo>
                  <a:lnTo>
                    <a:pt x="162" y="109"/>
                  </a:lnTo>
                  <a:lnTo>
                    <a:pt x="162" y="100"/>
                  </a:lnTo>
                  <a:lnTo>
                    <a:pt x="157" y="92"/>
                  </a:lnTo>
                  <a:lnTo>
                    <a:pt x="151" y="86"/>
                  </a:lnTo>
                  <a:lnTo>
                    <a:pt x="151" y="78"/>
                  </a:lnTo>
                  <a:lnTo>
                    <a:pt x="146" y="73"/>
                  </a:lnTo>
                  <a:lnTo>
                    <a:pt x="141" y="67"/>
                  </a:lnTo>
                  <a:lnTo>
                    <a:pt x="136" y="61"/>
                  </a:lnTo>
                  <a:lnTo>
                    <a:pt x="136" y="56"/>
                  </a:lnTo>
                  <a:lnTo>
                    <a:pt x="131" y="50"/>
                  </a:lnTo>
                  <a:lnTo>
                    <a:pt x="131" y="45"/>
                  </a:lnTo>
                  <a:lnTo>
                    <a:pt x="125" y="39"/>
                  </a:lnTo>
                  <a:lnTo>
                    <a:pt x="125" y="33"/>
                  </a:lnTo>
                  <a:lnTo>
                    <a:pt x="120" y="28"/>
                  </a:lnTo>
                  <a:lnTo>
                    <a:pt x="120" y="22"/>
                  </a:lnTo>
                  <a:lnTo>
                    <a:pt x="115" y="17"/>
                  </a:lnTo>
                  <a:lnTo>
                    <a:pt x="110" y="11"/>
                  </a:lnTo>
                  <a:lnTo>
                    <a:pt x="104" y="6"/>
                  </a:lnTo>
                  <a:lnTo>
                    <a:pt x="104" y="0"/>
                  </a:lnTo>
                  <a:lnTo>
                    <a:pt x="99" y="6"/>
                  </a:lnTo>
                  <a:lnTo>
                    <a:pt x="99" y="11"/>
                  </a:lnTo>
                  <a:lnTo>
                    <a:pt x="99" y="17"/>
                  </a:lnTo>
                  <a:lnTo>
                    <a:pt x="99" y="22"/>
                  </a:lnTo>
                  <a:lnTo>
                    <a:pt x="99" y="28"/>
                  </a:lnTo>
                  <a:lnTo>
                    <a:pt x="99" y="33"/>
                  </a:lnTo>
                  <a:lnTo>
                    <a:pt x="99" y="39"/>
                  </a:lnTo>
                  <a:lnTo>
                    <a:pt x="94" y="45"/>
                  </a:lnTo>
                  <a:lnTo>
                    <a:pt x="89" y="50"/>
                  </a:lnTo>
                  <a:lnTo>
                    <a:pt x="84" y="56"/>
                  </a:lnTo>
                  <a:lnTo>
                    <a:pt x="78" y="61"/>
                  </a:lnTo>
                  <a:lnTo>
                    <a:pt x="73" y="67"/>
                  </a:lnTo>
                  <a:lnTo>
                    <a:pt x="68" y="73"/>
                  </a:lnTo>
                  <a:lnTo>
                    <a:pt x="57" y="78"/>
                  </a:lnTo>
                  <a:lnTo>
                    <a:pt x="52" y="84"/>
                  </a:lnTo>
                  <a:lnTo>
                    <a:pt x="42" y="89"/>
                  </a:lnTo>
                  <a:lnTo>
                    <a:pt x="37" y="95"/>
                  </a:lnTo>
                  <a:lnTo>
                    <a:pt x="31" y="100"/>
                  </a:lnTo>
                  <a:lnTo>
                    <a:pt x="26" y="106"/>
                  </a:lnTo>
                  <a:lnTo>
                    <a:pt x="21" y="112"/>
                  </a:lnTo>
                  <a:lnTo>
                    <a:pt x="16" y="117"/>
                  </a:lnTo>
                  <a:lnTo>
                    <a:pt x="10" y="123"/>
                  </a:lnTo>
                  <a:lnTo>
                    <a:pt x="5" y="128"/>
                  </a:lnTo>
                  <a:lnTo>
                    <a:pt x="5" y="134"/>
                  </a:lnTo>
                  <a:lnTo>
                    <a:pt x="0" y="139"/>
                  </a:lnTo>
                  <a:lnTo>
                    <a:pt x="0" y="145"/>
                  </a:lnTo>
                  <a:lnTo>
                    <a:pt x="0" y="151"/>
                  </a:lnTo>
                  <a:lnTo>
                    <a:pt x="0" y="156"/>
                  </a:lnTo>
                  <a:lnTo>
                    <a:pt x="0" y="162"/>
                  </a:lnTo>
                  <a:lnTo>
                    <a:pt x="0" y="167"/>
                  </a:lnTo>
                  <a:lnTo>
                    <a:pt x="0" y="173"/>
                  </a:lnTo>
                  <a:lnTo>
                    <a:pt x="0" y="178"/>
                  </a:lnTo>
                  <a:lnTo>
                    <a:pt x="0" y="184"/>
                  </a:lnTo>
                  <a:lnTo>
                    <a:pt x="0" y="190"/>
                  </a:lnTo>
                  <a:lnTo>
                    <a:pt x="0" y="195"/>
                  </a:lnTo>
                  <a:lnTo>
                    <a:pt x="5" y="201"/>
                  </a:lnTo>
                  <a:lnTo>
                    <a:pt x="5" y="206"/>
                  </a:lnTo>
                  <a:lnTo>
                    <a:pt x="5" y="212"/>
                  </a:lnTo>
                  <a:lnTo>
                    <a:pt x="5" y="218"/>
                  </a:lnTo>
                  <a:lnTo>
                    <a:pt x="5" y="223"/>
                  </a:lnTo>
                  <a:lnTo>
                    <a:pt x="5" y="229"/>
                  </a:lnTo>
                  <a:lnTo>
                    <a:pt x="10" y="234"/>
                  </a:lnTo>
                  <a:lnTo>
                    <a:pt x="10" y="240"/>
                  </a:lnTo>
                  <a:lnTo>
                    <a:pt x="16" y="245"/>
                  </a:lnTo>
                  <a:lnTo>
                    <a:pt x="16" y="251"/>
                  </a:lnTo>
                  <a:lnTo>
                    <a:pt x="16" y="257"/>
                  </a:lnTo>
                  <a:lnTo>
                    <a:pt x="16" y="262"/>
                  </a:lnTo>
                  <a:lnTo>
                    <a:pt x="21" y="268"/>
                  </a:lnTo>
                  <a:lnTo>
                    <a:pt x="26" y="273"/>
                  </a:lnTo>
                  <a:lnTo>
                    <a:pt x="31" y="279"/>
                  </a:lnTo>
                  <a:lnTo>
                    <a:pt x="31" y="284"/>
                  </a:lnTo>
                </a:path>
              </a:pathLst>
            </a:custGeom>
            <a:solidFill>
              <a:srgbClr val="FF5008"/>
            </a:solidFill>
            <a:ln w="25400" cap="rnd">
              <a:solidFill>
                <a:srgbClr val="FE9B03"/>
              </a:solidFill>
              <a:round/>
              <a:headEnd/>
              <a:tailEnd/>
            </a:ln>
          </p:spPr>
          <p:txBody>
            <a:bodyPr/>
            <a:lstStyle/>
            <a:p>
              <a:pPr algn="r" eaLnBrk="0" hangingPunct="0"/>
              <a:endParaRPr lang="en-US" sz="4400" b="1">
                <a:solidFill>
                  <a:srgbClr val="0000FF"/>
                </a:solidFill>
                <a:latin typeface="+mj-lt"/>
              </a:endParaRPr>
            </a:p>
          </p:txBody>
        </p:sp>
        <p:sp>
          <p:nvSpPr>
            <p:cNvPr id="149" name="Freeform 264">
              <a:extLst>
                <a:ext uri="{FF2B5EF4-FFF2-40B4-BE49-F238E27FC236}">
                  <a16:creationId xmlns:a16="http://schemas.microsoft.com/office/drawing/2014/main" id="{F58EDD90-AF98-E44D-E068-7AC843D4BA79}"/>
                </a:ext>
              </a:extLst>
            </p:cNvPr>
            <p:cNvSpPr>
              <a:spLocks/>
            </p:cNvSpPr>
            <p:nvPr/>
          </p:nvSpPr>
          <p:spPr bwMode="auto">
            <a:xfrm>
              <a:off x="2174" y="1633"/>
              <a:ext cx="170" cy="356"/>
            </a:xfrm>
            <a:custGeom>
              <a:avLst/>
              <a:gdLst>
                <a:gd name="T0" fmla="*/ 141 w 170"/>
                <a:gd name="T1" fmla="*/ 348 h 356"/>
                <a:gd name="T2" fmla="*/ 136 w 170"/>
                <a:gd name="T3" fmla="*/ 335 h 356"/>
                <a:gd name="T4" fmla="*/ 117 w 170"/>
                <a:gd name="T5" fmla="*/ 321 h 356"/>
                <a:gd name="T6" fmla="*/ 99 w 170"/>
                <a:gd name="T7" fmla="*/ 304 h 356"/>
                <a:gd name="T8" fmla="*/ 85 w 170"/>
                <a:gd name="T9" fmla="*/ 290 h 356"/>
                <a:gd name="T10" fmla="*/ 70 w 170"/>
                <a:gd name="T11" fmla="*/ 280 h 356"/>
                <a:gd name="T12" fmla="*/ 56 w 170"/>
                <a:gd name="T13" fmla="*/ 270 h 356"/>
                <a:gd name="T14" fmla="*/ 42 w 170"/>
                <a:gd name="T15" fmla="*/ 256 h 356"/>
                <a:gd name="T16" fmla="*/ 28 w 170"/>
                <a:gd name="T17" fmla="*/ 246 h 356"/>
                <a:gd name="T18" fmla="*/ 19 w 170"/>
                <a:gd name="T19" fmla="*/ 232 h 356"/>
                <a:gd name="T20" fmla="*/ 14 w 170"/>
                <a:gd name="T21" fmla="*/ 218 h 356"/>
                <a:gd name="T22" fmla="*/ 5 w 170"/>
                <a:gd name="T23" fmla="*/ 205 h 356"/>
                <a:gd name="T24" fmla="*/ 0 w 170"/>
                <a:gd name="T25" fmla="*/ 191 h 356"/>
                <a:gd name="T26" fmla="*/ 5 w 170"/>
                <a:gd name="T27" fmla="*/ 178 h 356"/>
                <a:gd name="T28" fmla="*/ 9 w 170"/>
                <a:gd name="T29" fmla="*/ 164 h 356"/>
                <a:gd name="T30" fmla="*/ 19 w 170"/>
                <a:gd name="T31" fmla="*/ 147 h 356"/>
                <a:gd name="T32" fmla="*/ 23 w 170"/>
                <a:gd name="T33" fmla="*/ 133 h 356"/>
                <a:gd name="T34" fmla="*/ 28 w 170"/>
                <a:gd name="T35" fmla="*/ 113 h 356"/>
                <a:gd name="T36" fmla="*/ 33 w 170"/>
                <a:gd name="T37" fmla="*/ 96 h 356"/>
                <a:gd name="T38" fmla="*/ 42 w 170"/>
                <a:gd name="T39" fmla="*/ 82 h 356"/>
                <a:gd name="T40" fmla="*/ 47 w 170"/>
                <a:gd name="T41" fmla="*/ 68 h 356"/>
                <a:gd name="T42" fmla="*/ 52 w 170"/>
                <a:gd name="T43" fmla="*/ 55 h 356"/>
                <a:gd name="T44" fmla="*/ 56 w 170"/>
                <a:gd name="T45" fmla="*/ 41 h 356"/>
                <a:gd name="T46" fmla="*/ 61 w 170"/>
                <a:gd name="T47" fmla="*/ 27 h 356"/>
                <a:gd name="T48" fmla="*/ 70 w 170"/>
                <a:gd name="T49" fmla="*/ 14 h 356"/>
                <a:gd name="T50" fmla="*/ 75 w 170"/>
                <a:gd name="T51" fmla="*/ 0 h 356"/>
                <a:gd name="T52" fmla="*/ 80 w 170"/>
                <a:gd name="T53" fmla="*/ 14 h 356"/>
                <a:gd name="T54" fmla="*/ 80 w 170"/>
                <a:gd name="T55" fmla="*/ 27 h 356"/>
                <a:gd name="T56" fmla="*/ 80 w 170"/>
                <a:gd name="T57" fmla="*/ 41 h 356"/>
                <a:gd name="T58" fmla="*/ 85 w 170"/>
                <a:gd name="T59" fmla="*/ 55 h 356"/>
                <a:gd name="T60" fmla="*/ 94 w 170"/>
                <a:gd name="T61" fmla="*/ 68 h 356"/>
                <a:gd name="T62" fmla="*/ 103 w 170"/>
                <a:gd name="T63" fmla="*/ 82 h 356"/>
                <a:gd name="T64" fmla="*/ 117 w 170"/>
                <a:gd name="T65" fmla="*/ 96 h 356"/>
                <a:gd name="T66" fmla="*/ 131 w 170"/>
                <a:gd name="T67" fmla="*/ 109 h 356"/>
                <a:gd name="T68" fmla="*/ 141 w 170"/>
                <a:gd name="T69" fmla="*/ 123 h 356"/>
                <a:gd name="T70" fmla="*/ 150 w 170"/>
                <a:gd name="T71" fmla="*/ 137 h 356"/>
                <a:gd name="T72" fmla="*/ 160 w 170"/>
                <a:gd name="T73" fmla="*/ 150 h 356"/>
                <a:gd name="T74" fmla="*/ 164 w 170"/>
                <a:gd name="T75" fmla="*/ 164 h 356"/>
                <a:gd name="T76" fmla="*/ 169 w 170"/>
                <a:gd name="T77" fmla="*/ 178 h 356"/>
                <a:gd name="T78" fmla="*/ 169 w 170"/>
                <a:gd name="T79" fmla="*/ 191 h 356"/>
                <a:gd name="T80" fmla="*/ 169 w 170"/>
                <a:gd name="T81" fmla="*/ 205 h 356"/>
                <a:gd name="T82" fmla="*/ 169 w 170"/>
                <a:gd name="T83" fmla="*/ 218 h 356"/>
                <a:gd name="T84" fmla="*/ 169 w 170"/>
                <a:gd name="T85" fmla="*/ 232 h 356"/>
                <a:gd name="T86" fmla="*/ 164 w 170"/>
                <a:gd name="T87" fmla="*/ 246 h 356"/>
                <a:gd name="T88" fmla="*/ 164 w 170"/>
                <a:gd name="T89" fmla="*/ 259 h 356"/>
                <a:gd name="T90" fmla="*/ 164 w 170"/>
                <a:gd name="T91" fmla="*/ 273 h 356"/>
                <a:gd name="T92" fmla="*/ 160 w 170"/>
                <a:gd name="T93" fmla="*/ 287 h 356"/>
                <a:gd name="T94" fmla="*/ 155 w 170"/>
                <a:gd name="T95" fmla="*/ 300 h 356"/>
                <a:gd name="T96" fmla="*/ 155 w 170"/>
                <a:gd name="T97" fmla="*/ 314 h 356"/>
                <a:gd name="T98" fmla="*/ 150 w 170"/>
                <a:gd name="T99" fmla="*/ 328 h 356"/>
                <a:gd name="T100" fmla="*/ 141 w 170"/>
                <a:gd name="T101" fmla="*/ 341 h 35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70"/>
                <a:gd name="T154" fmla="*/ 0 h 356"/>
                <a:gd name="T155" fmla="*/ 170 w 170"/>
                <a:gd name="T156" fmla="*/ 356 h 35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70" h="356">
                  <a:moveTo>
                    <a:pt x="141" y="355"/>
                  </a:moveTo>
                  <a:lnTo>
                    <a:pt x="141" y="348"/>
                  </a:lnTo>
                  <a:lnTo>
                    <a:pt x="141" y="341"/>
                  </a:lnTo>
                  <a:lnTo>
                    <a:pt x="136" y="335"/>
                  </a:lnTo>
                  <a:lnTo>
                    <a:pt x="127" y="324"/>
                  </a:lnTo>
                  <a:lnTo>
                    <a:pt x="117" y="321"/>
                  </a:lnTo>
                  <a:lnTo>
                    <a:pt x="108" y="314"/>
                  </a:lnTo>
                  <a:lnTo>
                    <a:pt x="99" y="304"/>
                  </a:lnTo>
                  <a:lnTo>
                    <a:pt x="89" y="297"/>
                  </a:lnTo>
                  <a:lnTo>
                    <a:pt x="85" y="290"/>
                  </a:lnTo>
                  <a:lnTo>
                    <a:pt x="75" y="287"/>
                  </a:lnTo>
                  <a:lnTo>
                    <a:pt x="70" y="280"/>
                  </a:lnTo>
                  <a:lnTo>
                    <a:pt x="66" y="273"/>
                  </a:lnTo>
                  <a:lnTo>
                    <a:pt x="56" y="270"/>
                  </a:lnTo>
                  <a:lnTo>
                    <a:pt x="47" y="263"/>
                  </a:lnTo>
                  <a:lnTo>
                    <a:pt x="42" y="256"/>
                  </a:lnTo>
                  <a:lnTo>
                    <a:pt x="33" y="253"/>
                  </a:lnTo>
                  <a:lnTo>
                    <a:pt x="28" y="246"/>
                  </a:lnTo>
                  <a:lnTo>
                    <a:pt x="23" y="239"/>
                  </a:lnTo>
                  <a:lnTo>
                    <a:pt x="19" y="232"/>
                  </a:lnTo>
                  <a:lnTo>
                    <a:pt x="14" y="225"/>
                  </a:lnTo>
                  <a:lnTo>
                    <a:pt x="14" y="218"/>
                  </a:lnTo>
                  <a:lnTo>
                    <a:pt x="9" y="212"/>
                  </a:lnTo>
                  <a:lnTo>
                    <a:pt x="5" y="205"/>
                  </a:lnTo>
                  <a:lnTo>
                    <a:pt x="5" y="198"/>
                  </a:lnTo>
                  <a:lnTo>
                    <a:pt x="0" y="191"/>
                  </a:lnTo>
                  <a:lnTo>
                    <a:pt x="0" y="184"/>
                  </a:lnTo>
                  <a:lnTo>
                    <a:pt x="5" y="178"/>
                  </a:lnTo>
                  <a:lnTo>
                    <a:pt x="9" y="171"/>
                  </a:lnTo>
                  <a:lnTo>
                    <a:pt x="9" y="164"/>
                  </a:lnTo>
                  <a:lnTo>
                    <a:pt x="14" y="154"/>
                  </a:lnTo>
                  <a:lnTo>
                    <a:pt x="19" y="147"/>
                  </a:lnTo>
                  <a:lnTo>
                    <a:pt x="19" y="140"/>
                  </a:lnTo>
                  <a:lnTo>
                    <a:pt x="23" y="133"/>
                  </a:lnTo>
                  <a:lnTo>
                    <a:pt x="23" y="123"/>
                  </a:lnTo>
                  <a:lnTo>
                    <a:pt x="28" y="113"/>
                  </a:lnTo>
                  <a:lnTo>
                    <a:pt x="33" y="106"/>
                  </a:lnTo>
                  <a:lnTo>
                    <a:pt x="33" y="96"/>
                  </a:lnTo>
                  <a:lnTo>
                    <a:pt x="38" y="89"/>
                  </a:lnTo>
                  <a:lnTo>
                    <a:pt x="42" y="82"/>
                  </a:lnTo>
                  <a:lnTo>
                    <a:pt x="47" y="75"/>
                  </a:lnTo>
                  <a:lnTo>
                    <a:pt x="47" y="68"/>
                  </a:lnTo>
                  <a:lnTo>
                    <a:pt x="52" y="61"/>
                  </a:lnTo>
                  <a:lnTo>
                    <a:pt x="52" y="55"/>
                  </a:lnTo>
                  <a:lnTo>
                    <a:pt x="56" y="48"/>
                  </a:lnTo>
                  <a:lnTo>
                    <a:pt x="56" y="41"/>
                  </a:lnTo>
                  <a:lnTo>
                    <a:pt x="61" y="34"/>
                  </a:lnTo>
                  <a:lnTo>
                    <a:pt x="61" y="27"/>
                  </a:lnTo>
                  <a:lnTo>
                    <a:pt x="66" y="20"/>
                  </a:lnTo>
                  <a:lnTo>
                    <a:pt x="70" y="14"/>
                  </a:lnTo>
                  <a:lnTo>
                    <a:pt x="75" y="7"/>
                  </a:lnTo>
                  <a:lnTo>
                    <a:pt x="75" y="0"/>
                  </a:lnTo>
                  <a:lnTo>
                    <a:pt x="80" y="7"/>
                  </a:lnTo>
                  <a:lnTo>
                    <a:pt x="80" y="14"/>
                  </a:lnTo>
                  <a:lnTo>
                    <a:pt x="80" y="20"/>
                  </a:lnTo>
                  <a:lnTo>
                    <a:pt x="80" y="27"/>
                  </a:lnTo>
                  <a:lnTo>
                    <a:pt x="80" y="34"/>
                  </a:lnTo>
                  <a:lnTo>
                    <a:pt x="80" y="41"/>
                  </a:lnTo>
                  <a:lnTo>
                    <a:pt x="80" y="48"/>
                  </a:lnTo>
                  <a:lnTo>
                    <a:pt x="85" y="55"/>
                  </a:lnTo>
                  <a:lnTo>
                    <a:pt x="89" y="61"/>
                  </a:lnTo>
                  <a:lnTo>
                    <a:pt x="94" y="68"/>
                  </a:lnTo>
                  <a:lnTo>
                    <a:pt x="99" y="75"/>
                  </a:lnTo>
                  <a:lnTo>
                    <a:pt x="103" y="82"/>
                  </a:lnTo>
                  <a:lnTo>
                    <a:pt x="108" y="89"/>
                  </a:lnTo>
                  <a:lnTo>
                    <a:pt x="117" y="96"/>
                  </a:lnTo>
                  <a:lnTo>
                    <a:pt x="122" y="102"/>
                  </a:lnTo>
                  <a:lnTo>
                    <a:pt x="131" y="109"/>
                  </a:lnTo>
                  <a:lnTo>
                    <a:pt x="136" y="116"/>
                  </a:lnTo>
                  <a:lnTo>
                    <a:pt x="141" y="123"/>
                  </a:lnTo>
                  <a:lnTo>
                    <a:pt x="146" y="130"/>
                  </a:lnTo>
                  <a:lnTo>
                    <a:pt x="150" y="137"/>
                  </a:lnTo>
                  <a:lnTo>
                    <a:pt x="155" y="143"/>
                  </a:lnTo>
                  <a:lnTo>
                    <a:pt x="160" y="150"/>
                  </a:lnTo>
                  <a:lnTo>
                    <a:pt x="164" y="157"/>
                  </a:lnTo>
                  <a:lnTo>
                    <a:pt x="164" y="164"/>
                  </a:lnTo>
                  <a:lnTo>
                    <a:pt x="169" y="171"/>
                  </a:lnTo>
                  <a:lnTo>
                    <a:pt x="169" y="178"/>
                  </a:lnTo>
                  <a:lnTo>
                    <a:pt x="169" y="184"/>
                  </a:lnTo>
                  <a:lnTo>
                    <a:pt x="169" y="191"/>
                  </a:lnTo>
                  <a:lnTo>
                    <a:pt x="169" y="198"/>
                  </a:lnTo>
                  <a:lnTo>
                    <a:pt x="169" y="205"/>
                  </a:lnTo>
                  <a:lnTo>
                    <a:pt x="169" y="212"/>
                  </a:lnTo>
                  <a:lnTo>
                    <a:pt x="169" y="218"/>
                  </a:lnTo>
                  <a:lnTo>
                    <a:pt x="169" y="225"/>
                  </a:lnTo>
                  <a:lnTo>
                    <a:pt x="169" y="232"/>
                  </a:lnTo>
                  <a:lnTo>
                    <a:pt x="169" y="239"/>
                  </a:lnTo>
                  <a:lnTo>
                    <a:pt x="164" y="246"/>
                  </a:lnTo>
                  <a:lnTo>
                    <a:pt x="164" y="253"/>
                  </a:lnTo>
                  <a:lnTo>
                    <a:pt x="164" y="259"/>
                  </a:lnTo>
                  <a:lnTo>
                    <a:pt x="164" y="266"/>
                  </a:lnTo>
                  <a:lnTo>
                    <a:pt x="164" y="273"/>
                  </a:lnTo>
                  <a:lnTo>
                    <a:pt x="164" y="280"/>
                  </a:lnTo>
                  <a:lnTo>
                    <a:pt x="160" y="287"/>
                  </a:lnTo>
                  <a:lnTo>
                    <a:pt x="160" y="294"/>
                  </a:lnTo>
                  <a:lnTo>
                    <a:pt x="155" y="300"/>
                  </a:lnTo>
                  <a:lnTo>
                    <a:pt x="155" y="307"/>
                  </a:lnTo>
                  <a:lnTo>
                    <a:pt x="155" y="314"/>
                  </a:lnTo>
                  <a:lnTo>
                    <a:pt x="155" y="321"/>
                  </a:lnTo>
                  <a:lnTo>
                    <a:pt x="150" y="328"/>
                  </a:lnTo>
                  <a:lnTo>
                    <a:pt x="146" y="335"/>
                  </a:lnTo>
                  <a:lnTo>
                    <a:pt x="141" y="341"/>
                  </a:lnTo>
                  <a:lnTo>
                    <a:pt x="141" y="348"/>
                  </a:lnTo>
                </a:path>
              </a:pathLst>
            </a:custGeom>
            <a:solidFill>
              <a:srgbClr val="FFFF00"/>
            </a:solidFill>
            <a:ln w="25400" cap="rnd">
              <a:solidFill>
                <a:srgbClr val="EF9100"/>
              </a:solidFill>
              <a:round/>
              <a:headEnd/>
              <a:tailEnd/>
            </a:ln>
          </p:spPr>
          <p:txBody>
            <a:bodyPr/>
            <a:lstStyle/>
            <a:p>
              <a:pPr algn="r" eaLnBrk="0" hangingPunct="0"/>
              <a:endParaRPr lang="en-US" sz="4400" b="1">
                <a:solidFill>
                  <a:srgbClr val="0000FF"/>
                </a:solidFill>
                <a:latin typeface="+mj-lt"/>
              </a:endParaRPr>
            </a:p>
          </p:txBody>
        </p:sp>
        <p:sp>
          <p:nvSpPr>
            <p:cNvPr id="150" name="Freeform 265">
              <a:extLst>
                <a:ext uri="{FF2B5EF4-FFF2-40B4-BE49-F238E27FC236}">
                  <a16:creationId xmlns:a16="http://schemas.microsoft.com/office/drawing/2014/main" id="{83F004C8-6BC4-377A-CDED-BF9781502A9F}"/>
                </a:ext>
              </a:extLst>
            </p:cNvPr>
            <p:cNvSpPr>
              <a:spLocks/>
            </p:cNvSpPr>
            <p:nvPr/>
          </p:nvSpPr>
          <p:spPr bwMode="auto">
            <a:xfrm>
              <a:off x="2251" y="1590"/>
              <a:ext cx="112" cy="386"/>
            </a:xfrm>
            <a:custGeom>
              <a:avLst/>
              <a:gdLst>
                <a:gd name="T0" fmla="*/ 19 w 112"/>
                <a:gd name="T1" fmla="*/ 378 h 386"/>
                <a:gd name="T2" fmla="*/ 22 w 112"/>
                <a:gd name="T3" fmla="*/ 363 h 386"/>
                <a:gd name="T4" fmla="*/ 34 w 112"/>
                <a:gd name="T5" fmla="*/ 348 h 386"/>
                <a:gd name="T6" fmla="*/ 46 w 112"/>
                <a:gd name="T7" fmla="*/ 329 h 386"/>
                <a:gd name="T8" fmla="*/ 56 w 112"/>
                <a:gd name="T9" fmla="*/ 315 h 386"/>
                <a:gd name="T10" fmla="*/ 65 w 112"/>
                <a:gd name="T11" fmla="*/ 304 h 386"/>
                <a:gd name="T12" fmla="*/ 74 w 112"/>
                <a:gd name="T13" fmla="*/ 292 h 386"/>
                <a:gd name="T14" fmla="*/ 83 w 112"/>
                <a:gd name="T15" fmla="*/ 278 h 386"/>
                <a:gd name="T16" fmla="*/ 93 w 112"/>
                <a:gd name="T17" fmla="*/ 267 h 386"/>
                <a:gd name="T18" fmla="*/ 99 w 112"/>
                <a:gd name="T19" fmla="*/ 252 h 386"/>
                <a:gd name="T20" fmla="*/ 102 w 112"/>
                <a:gd name="T21" fmla="*/ 237 h 386"/>
                <a:gd name="T22" fmla="*/ 108 w 112"/>
                <a:gd name="T23" fmla="*/ 222 h 386"/>
                <a:gd name="T24" fmla="*/ 111 w 112"/>
                <a:gd name="T25" fmla="*/ 207 h 386"/>
                <a:gd name="T26" fmla="*/ 108 w 112"/>
                <a:gd name="T27" fmla="*/ 193 h 386"/>
                <a:gd name="T28" fmla="*/ 105 w 112"/>
                <a:gd name="T29" fmla="*/ 178 h 386"/>
                <a:gd name="T30" fmla="*/ 99 w 112"/>
                <a:gd name="T31" fmla="*/ 159 h 386"/>
                <a:gd name="T32" fmla="*/ 96 w 112"/>
                <a:gd name="T33" fmla="*/ 144 h 386"/>
                <a:gd name="T34" fmla="*/ 93 w 112"/>
                <a:gd name="T35" fmla="*/ 122 h 386"/>
                <a:gd name="T36" fmla="*/ 89 w 112"/>
                <a:gd name="T37" fmla="*/ 104 h 386"/>
                <a:gd name="T38" fmla="*/ 83 w 112"/>
                <a:gd name="T39" fmla="*/ 89 h 386"/>
                <a:gd name="T40" fmla="*/ 80 w 112"/>
                <a:gd name="T41" fmla="*/ 74 h 386"/>
                <a:gd name="T42" fmla="*/ 77 w 112"/>
                <a:gd name="T43" fmla="*/ 59 h 386"/>
                <a:gd name="T44" fmla="*/ 74 w 112"/>
                <a:gd name="T45" fmla="*/ 44 h 386"/>
                <a:gd name="T46" fmla="*/ 71 w 112"/>
                <a:gd name="T47" fmla="*/ 30 h 386"/>
                <a:gd name="T48" fmla="*/ 65 w 112"/>
                <a:gd name="T49" fmla="*/ 15 h 386"/>
                <a:gd name="T50" fmla="*/ 62 w 112"/>
                <a:gd name="T51" fmla="*/ 0 h 386"/>
                <a:gd name="T52" fmla="*/ 59 w 112"/>
                <a:gd name="T53" fmla="*/ 15 h 386"/>
                <a:gd name="T54" fmla="*/ 59 w 112"/>
                <a:gd name="T55" fmla="*/ 30 h 386"/>
                <a:gd name="T56" fmla="*/ 59 w 112"/>
                <a:gd name="T57" fmla="*/ 44 h 386"/>
                <a:gd name="T58" fmla="*/ 56 w 112"/>
                <a:gd name="T59" fmla="*/ 59 h 386"/>
                <a:gd name="T60" fmla="*/ 49 w 112"/>
                <a:gd name="T61" fmla="*/ 74 h 386"/>
                <a:gd name="T62" fmla="*/ 43 w 112"/>
                <a:gd name="T63" fmla="*/ 89 h 386"/>
                <a:gd name="T64" fmla="*/ 34 w 112"/>
                <a:gd name="T65" fmla="*/ 104 h 386"/>
                <a:gd name="T66" fmla="*/ 25 w 112"/>
                <a:gd name="T67" fmla="*/ 118 h 386"/>
                <a:gd name="T68" fmla="*/ 19 w 112"/>
                <a:gd name="T69" fmla="*/ 133 h 386"/>
                <a:gd name="T70" fmla="*/ 12 w 112"/>
                <a:gd name="T71" fmla="*/ 148 h 386"/>
                <a:gd name="T72" fmla="*/ 6 w 112"/>
                <a:gd name="T73" fmla="*/ 163 h 386"/>
                <a:gd name="T74" fmla="*/ 3 w 112"/>
                <a:gd name="T75" fmla="*/ 178 h 386"/>
                <a:gd name="T76" fmla="*/ 0 w 112"/>
                <a:gd name="T77" fmla="*/ 193 h 386"/>
                <a:gd name="T78" fmla="*/ 0 w 112"/>
                <a:gd name="T79" fmla="*/ 207 h 386"/>
                <a:gd name="T80" fmla="*/ 0 w 112"/>
                <a:gd name="T81" fmla="*/ 222 h 386"/>
                <a:gd name="T82" fmla="*/ 0 w 112"/>
                <a:gd name="T83" fmla="*/ 237 h 386"/>
                <a:gd name="T84" fmla="*/ 0 w 112"/>
                <a:gd name="T85" fmla="*/ 252 h 386"/>
                <a:gd name="T86" fmla="*/ 3 w 112"/>
                <a:gd name="T87" fmla="*/ 267 h 386"/>
                <a:gd name="T88" fmla="*/ 3 w 112"/>
                <a:gd name="T89" fmla="*/ 281 h 386"/>
                <a:gd name="T90" fmla="*/ 3 w 112"/>
                <a:gd name="T91" fmla="*/ 296 h 386"/>
                <a:gd name="T92" fmla="*/ 6 w 112"/>
                <a:gd name="T93" fmla="*/ 311 h 386"/>
                <a:gd name="T94" fmla="*/ 9 w 112"/>
                <a:gd name="T95" fmla="*/ 326 h 386"/>
                <a:gd name="T96" fmla="*/ 9 w 112"/>
                <a:gd name="T97" fmla="*/ 341 h 386"/>
                <a:gd name="T98" fmla="*/ 12 w 112"/>
                <a:gd name="T99" fmla="*/ 355 h 386"/>
                <a:gd name="T100" fmla="*/ 19 w 112"/>
                <a:gd name="T101" fmla="*/ 370 h 38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12"/>
                <a:gd name="T154" fmla="*/ 0 h 386"/>
                <a:gd name="T155" fmla="*/ 112 w 112"/>
                <a:gd name="T156" fmla="*/ 386 h 38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12" h="386">
                  <a:moveTo>
                    <a:pt x="19" y="385"/>
                  </a:moveTo>
                  <a:lnTo>
                    <a:pt x="19" y="378"/>
                  </a:lnTo>
                  <a:lnTo>
                    <a:pt x="19" y="370"/>
                  </a:lnTo>
                  <a:lnTo>
                    <a:pt x="22" y="363"/>
                  </a:lnTo>
                  <a:lnTo>
                    <a:pt x="28" y="352"/>
                  </a:lnTo>
                  <a:lnTo>
                    <a:pt x="34" y="348"/>
                  </a:lnTo>
                  <a:lnTo>
                    <a:pt x="40" y="341"/>
                  </a:lnTo>
                  <a:lnTo>
                    <a:pt x="46" y="329"/>
                  </a:lnTo>
                  <a:lnTo>
                    <a:pt x="52" y="322"/>
                  </a:lnTo>
                  <a:lnTo>
                    <a:pt x="56" y="315"/>
                  </a:lnTo>
                  <a:lnTo>
                    <a:pt x="62" y="311"/>
                  </a:lnTo>
                  <a:lnTo>
                    <a:pt x="65" y="304"/>
                  </a:lnTo>
                  <a:lnTo>
                    <a:pt x="68" y="296"/>
                  </a:lnTo>
                  <a:lnTo>
                    <a:pt x="74" y="292"/>
                  </a:lnTo>
                  <a:lnTo>
                    <a:pt x="80" y="285"/>
                  </a:lnTo>
                  <a:lnTo>
                    <a:pt x="83" y="278"/>
                  </a:lnTo>
                  <a:lnTo>
                    <a:pt x="89" y="274"/>
                  </a:lnTo>
                  <a:lnTo>
                    <a:pt x="93" y="267"/>
                  </a:lnTo>
                  <a:lnTo>
                    <a:pt x="96" y="259"/>
                  </a:lnTo>
                  <a:lnTo>
                    <a:pt x="99" y="252"/>
                  </a:lnTo>
                  <a:lnTo>
                    <a:pt x="102" y="244"/>
                  </a:lnTo>
                  <a:lnTo>
                    <a:pt x="102" y="237"/>
                  </a:lnTo>
                  <a:lnTo>
                    <a:pt x="105" y="230"/>
                  </a:lnTo>
                  <a:lnTo>
                    <a:pt x="108" y="222"/>
                  </a:lnTo>
                  <a:lnTo>
                    <a:pt x="108" y="215"/>
                  </a:lnTo>
                  <a:lnTo>
                    <a:pt x="111" y="207"/>
                  </a:lnTo>
                  <a:lnTo>
                    <a:pt x="111" y="200"/>
                  </a:lnTo>
                  <a:lnTo>
                    <a:pt x="108" y="193"/>
                  </a:lnTo>
                  <a:lnTo>
                    <a:pt x="105" y="185"/>
                  </a:lnTo>
                  <a:lnTo>
                    <a:pt x="105" y="178"/>
                  </a:lnTo>
                  <a:lnTo>
                    <a:pt x="102" y="167"/>
                  </a:lnTo>
                  <a:lnTo>
                    <a:pt x="99" y="159"/>
                  </a:lnTo>
                  <a:lnTo>
                    <a:pt x="99" y="152"/>
                  </a:lnTo>
                  <a:lnTo>
                    <a:pt x="96" y="144"/>
                  </a:lnTo>
                  <a:lnTo>
                    <a:pt x="96" y="133"/>
                  </a:lnTo>
                  <a:lnTo>
                    <a:pt x="93" y="122"/>
                  </a:lnTo>
                  <a:lnTo>
                    <a:pt x="89" y="115"/>
                  </a:lnTo>
                  <a:lnTo>
                    <a:pt x="89" y="104"/>
                  </a:lnTo>
                  <a:lnTo>
                    <a:pt x="86" y="96"/>
                  </a:lnTo>
                  <a:lnTo>
                    <a:pt x="83" y="89"/>
                  </a:lnTo>
                  <a:lnTo>
                    <a:pt x="80" y="81"/>
                  </a:lnTo>
                  <a:lnTo>
                    <a:pt x="80" y="74"/>
                  </a:lnTo>
                  <a:lnTo>
                    <a:pt x="77" y="67"/>
                  </a:lnTo>
                  <a:lnTo>
                    <a:pt x="77" y="59"/>
                  </a:lnTo>
                  <a:lnTo>
                    <a:pt x="74" y="52"/>
                  </a:lnTo>
                  <a:lnTo>
                    <a:pt x="74" y="44"/>
                  </a:lnTo>
                  <a:lnTo>
                    <a:pt x="71" y="37"/>
                  </a:lnTo>
                  <a:lnTo>
                    <a:pt x="71" y="30"/>
                  </a:lnTo>
                  <a:lnTo>
                    <a:pt x="68" y="22"/>
                  </a:lnTo>
                  <a:lnTo>
                    <a:pt x="65" y="15"/>
                  </a:lnTo>
                  <a:lnTo>
                    <a:pt x="62" y="7"/>
                  </a:lnTo>
                  <a:lnTo>
                    <a:pt x="62" y="0"/>
                  </a:lnTo>
                  <a:lnTo>
                    <a:pt x="59" y="7"/>
                  </a:lnTo>
                  <a:lnTo>
                    <a:pt x="59" y="15"/>
                  </a:lnTo>
                  <a:lnTo>
                    <a:pt x="59" y="22"/>
                  </a:lnTo>
                  <a:lnTo>
                    <a:pt x="59" y="30"/>
                  </a:lnTo>
                  <a:lnTo>
                    <a:pt x="59" y="37"/>
                  </a:lnTo>
                  <a:lnTo>
                    <a:pt x="59" y="44"/>
                  </a:lnTo>
                  <a:lnTo>
                    <a:pt x="59" y="52"/>
                  </a:lnTo>
                  <a:lnTo>
                    <a:pt x="56" y="59"/>
                  </a:lnTo>
                  <a:lnTo>
                    <a:pt x="52" y="67"/>
                  </a:lnTo>
                  <a:lnTo>
                    <a:pt x="49" y="74"/>
                  </a:lnTo>
                  <a:lnTo>
                    <a:pt x="46" y="81"/>
                  </a:lnTo>
                  <a:lnTo>
                    <a:pt x="43" y="89"/>
                  </a:lnTo>
                  <a:lnTo>
                    <a:pt x="40" y="96"/>
                  </a:lnTo>
                  <a:lnTo>
                    <a:pt x="34" y="104"/>
                  </a:lnTo>
                  <a:lnTo>
                    <a:pt x="31" y="111"/>
                  </a:lnTo>
                  <a:lnTo>
                    <a:pt x="25" y="118"/>
                  </a:lnTo>
                  <a:lnTo>
                    <a:pt x="22" y="126"/>
                  </a:lnTo>
                  <a:lnTo>
                    <a:pt x="19" y="133"/>
                  </a:lnTo>
                  <a:lnTo>
                    <a:pt x="15" y="141"/>
                  </a:lnTo>
                  <a:lnTo>
                    <a:pt x="12" y="148"/>
                  </a:lnTo>
                  <a:lnTo>
                    <a:pt x="9" y="155"/>
                  </a:lnTo>
                  <a:lnTo>
                    <a:pt x="6" y="163"/>
                  </a:lnTo>
                  <a:lnTo>
                    <a:pt x="3" y="170"/>
                  </a:lnTo>
                  <a:lnTo>
                    <a:pt x="3" y="178"/>
                  </a:lnTo>
                  <a:lnTo>
                    <a:pt x="0" y="185"/>
                  </a:lnTo>
                  <a:lnTo>
                    <a:pt x="0" y="193"/>
                  </a:lnTo>
                  <a:lnTo>
                    <a:pt x="0" y="200"/>
                  </a:lnTo>
                  <a:lnTo>
                    <a:pt x="0" y="207"/>
                  </a:lnTo>
                  <a:lnTo>
                    <a:pt x="0" y="215"/>
                  </a:lnTo>
                  <a:lnTo>
                    <a:pt x="0" y="222"/>
                  </a:lnTo>
                  <a:lnTo>
                    <a:pt x="0" y="230"/>
                  </a:lnTo>
                  <a:lnTo>
                    <a:pt x="0" y="237"/>
                  </a:lnTo>
                  <a:lnTo>
                    <a:pt x="0" y="244"/>
                  </a:lnTo>
                  <a:lnTo>
                    <a:pt x="0" y="252"/>
                  </a:lnTo>
                  <a:lnTo>
                    <a:pt x="0" y="259"/>
                  </a:lnTo>
                  <a:lnTo>
                    <a:pt x="3" y="267"/>
                  </a:lnTo>
                  <a:lnTo>
                    <a:pt x="3" y="274"/>
                  </a:lnTo>
                  <a:lnTo>
                    <a:pt x="3" y="281"/>
                  </a:lnTo>
                  <a:lnTo>
                    <a:pt x="3" y="289"/>
                  </a:lnTo>
                  <a:lnTo>
                    <a:pt x="3" y="296"/>
                  </a:lnTo>
                  <a:lnTo>
                    <a:pt x="3" y="304"/>
                  </a:lnTo>
                  <a:lnTo>
                    <a:pt x="6" y="311"/>
                  </a:lnTo>
                  <a:lnTo>
                    <a:pt x="6" y="318"/>
                  </a:lnTo>
                  <a:lnTo>
                    <a:pt x="9" y="326"/>
                  </a:lnTo>
                  <a:lnTo>
                    <a:pt x="9" y="333"/>
                  </a:lnTo>
                  <a:lnTo>
                    <a:pt x="9" y="341"/>
                  </a:lnTo>
                  <a:lnTo>
                    <a:pt x="9" y="348"/>
                  </a:lnTo>
                  <a:lnTo>
                    <a:pt x="12" y="355"/>
                  </a:lnTo>
                  <a:lnTo>
                    <a:pt x="15" y="363"/>
                  </a:lnTo>
                  <a:lnTo>
                    <a:pt x="19" y="370"/>
                  </a:lnTo>
                  <a:lnTo>
                    <a:pt x="19" y="378"/>
                  </a:lnTo>
                </a:path>
              </a:pathLst>
            </a:custGeom>
            <a:solidFill>
              <a:srgbClr val="FF0000"/>
            </a:solidFill>
            <a:ln w="25400" cap="rnd">
              <a:solidFill>
                <a:srgbClr val="FE9B03"/>
              </a:solidFill>
              <a:round/>
              <a:headEnd/>
              <a:tailEnd/>
            </a:ln>
          </p:spPr>
          <p:txBody>
            <a:bodyPr/>
            <a:lstStyle/>
            <a:p>
              <a:pPr algn="r" eaLnBrk="0" hangingPunct="0"/>
              <a:endParaRPr lang="en-US" sz="4400" b="1">
                <a:solidFill>
                  <a:srgbClr val="0000FF"/>
                </a:solidFill>
                <a:latin typeface="+mj-lt"/>
              </a:endParaRPr>
            </a:p>
          </p:txBody>
        </p:sp>
        <p:sp>
          <p:nvSpPr>
            <p:cNvPr id="151" name="Freeform 266">
              <a:extLst>
                <a:ext uri="{FF2B5EF4-FFF2-40B4-BE49-F238E27FC236}">
                  <a16:creationId xmlns:a16="http://schemas.microsoft.com/office/drawing/2014/main" id="{BC7D1456-F612-FAD6-4824-17A7F4FCA464}"/>
                </a:ext>
              </a:extLst>
            </p:cNvPr>
            <p:cNvSpPr>
              <a:spLocks/>
            </p:cNvSpPr>
            <p:nvPr/>
          </p:nvSpPr>
          <p:spPr bwMode="auto">
            <a:xfrm>
              <a:off x="2304" y="1843"/>
              <a:ext cx="127" cy="129"/>
            </a:xfrm>
            <a:custGeom>
              <a:avLst/>
              <a:gdLst>
                <a:gd name="T0" fmla="*/ 0 w 127"/>
                <a:gd name="T1" fmla="*/ 128 h 129"/>
                <a:gd name="T2" fmla="*/ 10 w 127"/>
                <a:gd name="T3" fmla="*/ 128 h 129"/>
                <a:gd name="T4" fmla="*/ 15 w 127"/>
                <a:gd name="T5" fmla="*/ 119 h 129"/>
                <a:gd name="T6" fmla="*/ 24 w 127"/>
                <a:gd name="T7" fmla="*/ 119 h 129"/>
                <a:gd name="T8" fmla="*/ 34 w 127"/>
                <a:gd name="T9" fmla="*/ 111 h 129"/>
                <a:gd name="T10" fmla="*/ 44 w 127"/>
                <a:gd name="T11" fmla="*/ 107 h 129"/>
                <a:gd name="T12" fmla="*/ 48 w 127"/>
                <a:gd name="T13" fmla="*/ 98 h 129"/>
                <a:gd name="T14" fmla="*/ 58 w 127"/>
                <a:gd name="T15" fmla="*/ 98 h 129"/>
                <a:gd name="T16" fmla="*/ 63 w 127"/>
                <a:gd name="T17" fmla="*/ 90 h 129"/>
                <a:gd name="T18" fmla="*/ 68 w 127"/>
                <a:gd name="T19" fmla="*/ 81 h 129"/>
                <a:gd name="T20" fmla="*/ 78 w 127"/>
                <a:gd name="T21" fmla="*/ 73 h 129"/>
                <a:gd name="T22" fmla="*/ 78 w 127"/>
                <a:gd name="T23" fmla="*/ 64 h 129"/>
                <a:gd name="T24" fmla="*/ 87 w 127"/>
                <a:gd name="T25" fmla="*/ 60 h 129"/>
                <a:gd name="T26" fmla="*/ 87 w 127"/>
                <a:gd name="T27" fmla="*/ 51 h 129"/>
                <a:gd name="T28" fmla="*/ 87 w 127"/>
                <a:gd name="T29" fmla="*/ 43 h 129"/>
                <a:gd name="T30" fmla="*/ 92 w 127"/>
                <a:gd name="T31" fmla="*/ 34 h 129"/>
                <a:gd name="T32" fmla="*/ 102 w 127"/>
                <a:gd name="T33" fmla="*/ 30 h 129"/>
                <a:gd name="T34" fmla="*/ 102 w 127"/>
                <a:gd name="T35" fmla="*/ 21 h 129"/>
                <a:gd name="T36" fmla="*/ 107 w 127"/>
                <a:gd name="T37" fmla="*/ 13 h 129"/>
                <a:gd name="T38" fmla="*/ 107 w 127"/>
                <a:gd name="T39" fmla="*/ 4 h 129"/>
                <a:gd name="T40" fmla="*/ 116 w 127"/>
                <a:gd name="T41" fmla="*/ 0 h 129"/>
                <a:gd name="T42" fmla="*/ 116 w 127"/>
                <a:gd name="T43" fmla="*/ 9 h 129"/>
                <a:gd name="T44" fmla="*/ 116 w 127"/>
                <a:gd name="T45" fmla="*/ 17 h 129"/>
                <a:gd name="T46" fmla="*/ 121 w 127"/>
                <a:gd name="T47" fmla="*/ 26 h 129"/>
                <a:gd name="T48" fmla="*/ 121 w 127"/>
                <a:gd name="T49" fmla="*/ 34 h 129"/>
                <a:gd name="T50" fmla="*/ 121 w 127"/>
                <a:gd name="T51" fmla="*/ 43 h 129"/>
                <a:gd name="T52" fmla="*/ 126 w 127"/>
                <a:gd name="T53" fmla="*/ 51 h 129"/>
                <a:gd name="T54" fmla="*/ 126 w 127"/>
                <a:gd name="T55" fmla="*/ 60 h 129"/>
                <a:gd name="T56" fmla="*/ 126 w 127"/>
                <a:gd name="T57" fmla="*/ 68 h 129"/>
                <a:gd name="T58" fmla="*/ 126 w 127"/>
                <a:gd name="T59" fmla="*/ 77 h 129"/>
                <a:gd name="T60" fmla="*/ 126 w 127"/>
                <a:gd name="T61" fmla="*/ 85 h 129"/>
                <a:gd name="T62" fmla="*/ 121 w 127"/>
                <a:gd name="T63" fmla="*/ 94 h 129"/>
                <a:gd name="T64" fmla="*/ 111 w 127"/>
                <a:gd name="T65" fmla="*/ 94 h 129"/>
                <a:gd name="T66" fmla="*/ 107 w 127"/>
                <a:gd name="T67" fmla="*/ 102 h 129"/>
                <a:gd name="T68" fmla="*/ 97 w 127"/>
                <a:gd name="T69" fmla="*/ 107 h 129"/>
                <a:gd name="T70" fmla="*/ 87 w 127"/>
                <a:gd name="T71" fmla="*/ 111 h 129"/>
                <a:gd name="T72" fmla="*/ 78 w 127"/>
                <a:gd name="T73" fmla="*/ 115 h 129"/>
                <a:gd name="T74" fmla="*/ 68 w 127"/>
                <a:gd name="T75" fmla="*/ 115 h 129"/>
                <a:gd name="T76" fmla="*/ 58 w 127"/>
                <a:gd name="T77" fmla="*/ 115 h 129"/>
                <a:gd name="T78" fmla="*/ 48 w 127"/>
                <a:gd name="T79" fmla="*/ 115 h 129"/>
                <a:gd name="T80" fmla="*/ 39 w 127"/>
                <a:gd name="T81" fmla="*/ 115 h 129"/>
                <a:gd name="T82" fmla="*/ 29 w 127"/>
                <a:gd name="T83" fmla="*/ 119 h 129"/>
                <a:gd name="T84" fmla="*/ 19 w 127"/>
                <a:gd name="T85" fmla="*/ 124 h 129"/>
                <a:gd name="T86" fmla="*/ 10 w 127"/>
                <a:gd name="T87" fmla="*/ 128 h 129"/>
                <a:gd name="T88" fmla="*/ 0 w 127"/>
                <a:gd name="T89" fmla="*/ 128 h 129"/>
                <a:gd name="T90" fmla="*/ 63 w 127"/>
                <a:gd name="T91" fmla="*/ 98 h 1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27"/>
                <a:gd name="T139" fmla="*/ 0 h 129"/>
                <a:gd name="T140" fmla="*/ 127 w 127"/>
                <a:gd name="T141" fmla="*/ 129 h 1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27" h="129">
                  <a:moveTo>
                    <a:pt x="0" y="128"/>
                  </a:moveTo>
                  <a:lnTo>
                    <a:pt x="10" y="128"/>
                  </a:lnTo>
                  <a:lnTo>
                    <a:pt x="15" y="119"/>
                  </a:lnTo>
                  <a:lnTo>
                    <a:pt x="24" y="119"/>
                  </a:lnTo>
                  <a:lnTo>
                    <a:pt x="34" y="111"/>
                  </a:lnTo>
                  <a:lnTo>
                    <a:pt x="44" y="107"/>
                  </a:lnTo>
                  <a:lnTo>
                    <a:pt x="48" y="98"/>
                  </a:lnTo>
                  <a:lnTo>
                    <a:pt x="58" y="98"/>
                  </a:lnTo>
                  <a:lnTo>
                    <a:pt x="63" y="90"/>
                  </a:lnTo>
                  <a:lnTo>
                    <a:pt x="68" y="81"/>
                  </a:lnTo>
                  <a:lnTo>
                    <a:pt x="78" y="73"/>
                  </a:lnTo>
                  <a:lnTo>
                    <a:pt x="78" y="64"/>
                  </a:lnTo>
                  <a:lnTo>
                    <a:pt x="87" y="60"/>
                  </a:lnTo>
                  <a:lnTo>
                    <a:pt x="87" y="51"/>
                  </a:lnTo>
                  <a:lnTo>
                    <a:pt x="87" y="43"/>
                  </a:lnTo>
                  <a:lnTo>
                    <a:pt x="92" y="34"/>
                  </a:lnTo>
                  <a:lnTo>
                    <a:pt x="102" y="30"/>
                  </a:lnTo>
                  <a:lnTo>
                    <a:pt x="102" y="21"/>
                  </a:lnTo>
                  <a:lnTo>
                    <a:pt x="107" y="13"/>
                  </a:lnTo>
                  <a:lnTo>
                    <a:pt x="107" y="4"/>
                  </a:lnTo>
                  <a:lnTo>
                    <a:pt x="116" y="0"/>
                  </a:lnTo>
                  <a:lnTo>
                    <a:pt x="116" y="9"/>
                  </a:lnTo>
                  <a:lnTo>
                    <a:pt x="116" y="17"/>
                  </a:lnTo>
                  <a:lnTo>
                    <a:pt x="121" y="26"/>
                  </a:lnTo>
                  <a:lnTo>
                    <a:pt x="121" y="34"/>
                  </a:lnTo>
                  <a:lnTo>
                    <a:pt x="121" y="43"/>
                  </a:lnTo>
                  <a:lnTo>
                    <a:pt x="126" y="51"/>
                  </a:lnTo>
                  <a:lnTo>
                    <a:pt x="126" y="60"/>
                  </a:lnTo>
                  <a:lnTo>
                    <a:pt x="126" y="68"/>
                  </a:lnTo>
                  <a:lnTo>
                    <a:pt x="126" y="77"/>
                  </a:lnTo>
                  <a:lnTo>
                    <a:pt x="126" y="85"/>
                  </a:lnTo>
                  <a:lnTo>
                    <a:pt x="121" y="94"/>
                  </a:lnTo>
                  <a:lnTo>
                    <a:pt x="111" y="94"/>
                  </a:lnTo>
                  <a:lnTo>
                    <a:pt x="107" y="102"/>
                  </a:lnTo>
                  <a:lnTo>
                    <a:pt x="97" y="107"/>
                  </a:lnTo>
                  <a:lnTo>
                    <a:pt x="87" y="111"/>
                  </a:lnTo>
                  <a:lnTo>
                    <a:pt x="78" y="115"/>
                  </a:lnTo>
                  <a:lnTo>
                    <a:pt x="68" y="115"/>
                  </a:lnTo>
                  <a:lnTo>
                    <a:pt x="58" y="115"/>
                  </a:lnTo>
                  <a:lnTo>
                    <a:pt x="48" y="115"/>
                  </a:lnTo>
                  <a:lnTo>
                    <a:pt x="39" y="115"/>
                  </a:lnTo>
                  <a:lnTo>
                    <a:pt x="29" y="119"/>
                  </a:lnTo>
                  <a:lnTo>
                    <a:pt x="19" y="124"/>
                  </a:lnTo>
                  <a:lnTo>
                    <a:pt x="10" y="128"/>
                  </a:lnTo>
                  <a:lnTo>
                    <a:pt x="0" y="128"/>
                  </a:lnTo>
                  <a:lnTo>
                    <a:pt x="63" y="98"/>
                  </a:lnTo>
                </a:path>
              </a:pathLst>
            </a:custGeom>
            <a:solidFill>
              <a:srgbClr val="FFCC99"/>
            </a:solidFill>
            <a:ln w="25400" cap="rnd">
              <a:solidFill>
                <a:srgbClr val="FF0000"/>
              </a:solidFill>
              <a:round/>
              <a:headEnd/>
              <a:tailEnd/>
            </a:ln>
          </p:spPr>
          <p:txBody>
            <a:bodyPr/>
            <a:lstStyle/>
            <a:p>
              <a:pPr algn="r" eaLnBrk="0" hangingPunct="0"/>
              <a:endParaRPr lang="en-US" sz="4400" b="1">
                <a:solidFill>
                  <a:srgbClr val="0000FF"/>
                </a:solidFill>
                <a:latin typeface="+mj-lt"/>
              </a:endParaRPr>
            </a:p>
          </p:txBody>
        </p:sp>
      </p:grpSp>
      <p:grpSp>
        <p:nvGrpSpPr>
          <p:cNvPr id="152" name="Group 259">
            <a:extLst>
              <a:ext uri="{FF2B5EF4-FFF2-40B4-BE49-F238E27FC236}">
                <a16:creationId xmlns:a16="http://schemas.microsoft.com/office/drawing/2014/main" id="{5BE9567A-3D05-9A38-304F-AEACA5A97D71}"/>
              </a:ext>
            </a:extLst>
          </p:cNvPr>
          <p:cNvGrpSpPr>
            <a:grpSpLocks/>
          </p:cNvGrpSpPr>
          <p:nvPr/>
        </p:nvGrpSpPr>
        <p:grpSpPr bwMode="auto">
          <a:xfrm>
            <a:off x="6897374" y="3105873"/>
            <a:ext cx="265033" cy="445254"/>
            <a:chOff x="2160" y="1548"/>
            <a:chExt cx="309" cy="441"/>
          </a:xfrm>
        </p:grpSpPr>
        <p:sp>
          <p:nvSpPr>
            <p:cNvPr id="153" name="Freeform 260">
              <a:extLst>
                <a:ext uri="{FF2B5EF4-FFF2-40B4-BE49-F238E27FC236}">
                  <a16:creationId xmlns:a16="http://schemas.microsoft.com/office/drawing/2014/main" id="{14270E8D-2153-F682-E961-94ED8D17183C}"/>
                </a:ext>
              </a:extLst>
            </p:cNvPr>
            <p:cNvSpPr>
              <a:spLocks/>
            </p:cNvSpPr>
            <p:nvPr/>
          </p:nvSpPr>
          <p:spPr bwMode="auto">
            <a:xfrm>
              <a:off x="2160" y="1548"/>
              <a:ext cx="141" cy="428"/>
            </a:xfrm>
            <a:custGeom>
              <a:avLst/>
              <a:gdLst>
                <a:gd name="T0" fmla="*/ 117 w 141"/>
                <a:gd name="T1" fmla="*/ 419 h 428"/>
                <a:gd name="T2" fmla="*/ 113 w 141"/>
                <a:gd name="T3" fmla="*/ 402 h 428"/>
                <a:gd name="T4" fmla="*/ 97 w 141"/>
                <a:gd name="T5" fmla="*/ 386 h 428"/>
                <a:gd name="T6" fmla="*/ 82 w 141"/>
                <a:gd name="T7" fmla="*/ 365 h 428"/>
                <a:gd name="T8" fmla="*/ 70 w 141"/>
                <a:gd name="T9" fmla="*/ 349 h 428"/>
                <a:gd name="T10" fmla="*/ 58 w 141"/>
                <a:gd name="T11" fmla="*/ 337 h 428"/>
                <a:gd name="T12" fmla="*/ 47 w 141"/>
                <a:gd name="T13" fmla="*/ 324 h 428"/>
                <a:gd name="T14" fmla="*/ 35 w 141"/>
                <a:gd name="T15" fmla="*/ 308 h 428"/>
                <a:gd name="T16" fmla="*/ 23 w 141"/>
                <a:gd name="T17" fmla="*/ 296 h 428"/>
                <a:gd name="T18" fmla="*/ 16 w 141"/>
                <a:gd name="T19" fmla="*/ 279 h 428"/>
                <a:gd name="T20" fmla="*/ 12 w 141"/>
                <a:gd name="T21" fmla="*/ 263 h 428"/>
                <a:gd name="T22" fmla="*/ 4 w 141"/>
                <a:gd name="T23" fmla="*/ 246 h 428"/>
                <a:gd name="T24" fmla="*/ 0 w 141"/>
                <a:gd name="T25" fmla="*/ 230 h 428"/>
                <a:gd name="T26" fmla="*/ 4 w 141"/>
                <a:gd name="T27" fmla="*/ 214 h 428"/>
                <a:gd name="T28" fmla="*/ 8 w 141"/>
                <a:gd name="T29" fmla="*/ 197 h 428"/>
                <a:gd name="T30" fmla="*/ 16 w 141"/>
                <a:gd name="T31" fmla="*/ 177 h 428"/>
                <a:gd name="T32" fmla="*/ 19 w 141"/>
                <a:gd name="T33" fmla="*/ 160 h 428"/>
                <a:gd name="T34" fmla="*/ 23 w 141"/>
                <a:gd name="T35" fmla="*/ 135 h 428"/>
                <a:gd name="T36" fmla="*/ 27 w 141"/>
                <a:gd name="T37" fmla="*/ 115 h 428"/>
                <a:gd name="T38" fmla="*/ 35 w 141"/>
                <a:gd name="T39" fmla="*/ 99 h 428"/>
                <a:gd name="T40" fmla="*/ 39 w 141"/>
                <a:gd name="T41" fmla="*/ 82 h 428"/>
                <a:gd name="T42" fmla="*/ 43 w 141"/>
                <a:gd name="T43" fmla="*/ 66 h 428"/>
                <a:gd name="T44" fmla="*/ 47 w 141"/>
                <a:gd name="T45" fmla="*/ 49 h 428"/>
                <a:gd name="T46" fmla="*/ 51 w 141"/>
                <a:gd name="T47" fmla="*/ 33 h 428"/>
                <a:gd name="T48" fmla="*/ 58 w 141"/>
                <a:gd name="T49" fmla="*/ 16 h 428"/>
                <a:gd name="T50" fmla="*/ 62 w 141"/>
                <a:gd name="T51" fmla="*/ 0 h 428"/>
                <a:gd name="T52" fmla="*/ 66 w 141"/>
                <a:gd name="T53" fmla="*/ 16 h 428"/>
                <a:gd name="T54" fmla="*/ 66 w 141"/>
                <a:gd name="T55" fmla="*/ 33 h 428"/>
                <a:gd name="T56" fmla="*/ 66 w 141"/>
                <a:gd name="T57" fmla="*/ 49 h 428"/>
                <a:gd name="T58" fmla="*/ 70 w 141"/>
                <a:gd name="T59" fmla="*/ 66 h 428"/>
                <a:gd name="T60" fmla="*/ 78 w 141"/>
                <a:gd name="T61" fmla="*/ 82 h 428"/>
                <a:gd name="T62" fmla="*/ 86 w 141"/>
                <a:gd name="T63" fmla="*/ 99 h 428"/>
                <a:gd name="T64" fmla="*/ 97 w 141"/>
                <a:gd name="T65" fmla="*/ 115 h 428"/>
                <a:gd name="T66" fmla="*/ 109 w 141"/>
                <a:gd name="T67" fmla="*/ 131 h 428"/>
                <a:gd name="T68" fmla="*/ 117 w 141"/>
                <a:gd name="T69" fmla="*/ 148 h 428"/>
                <a:gd name="T70" fmla="*/ 124 w 141"/>
                <a:gd name="T71" fmla="*/ 164 h 428"/>
                <a:gd name="T72" fmla="*/ 132 w 141"/>
                <a:gd name="T73" fmla="*/ 181 h 428"/>
                <a:gd name="T74" fmla="*/ 136 w 141"/>
                <a:gd name="T75" fmla="*/ 197 h 428"/>
                <a:gd name="T76" fmla="*/ 140 w 141"/>
                <a:gd name="T77" fmla="*/ 214 h 428"/>
                <a:gd name="T78" fmla="*/ 140 w 141"/>
                <a:gd name="T79" fmla="*/ 230 h 428"/>
                <a:gd name="T80" fmla="*/ 140 w 141"/>
                <a:gd name="T81" fmla="*/ 246 h 428"/>
                <a:gd name="T82" fmla="*/ 140 w 141"/>
                <a:gd name="T83" fmla="*/ 263 h 428"/>
                <a:gd name="T84" fmla="*/ 140 w 141"/>
                <a:gd name="T85" fmla="*/ 279 h 428"/>
                <a:gd name="T86" fmla="*/ 136 w 141"/>
                <a:gd name="T87" fmla="*/ 296 h 428"/>
                <a:gd name="T88" fmla="*/ 136 w 141"/>
                <a:gd name="T89" fmla="*/ 312 h 428"/>
                <a:gd name="T90" fmla="*/ 136 w 141"/>
                <a:gd name="T91" fmla="*/ 328 h 428"/>
                <a:gd name="T92" fmla="*/ 132 w 141"/>
                <a:gd name="T93" fmla="*/ 345 h 428"/>
                <a:gd name="T94" fmla="*/ 128 w 141"/>
                <a:gd name="T95" fmla="*/ 361 h 428"/>
                <a:gd name="T96" fmla="*/ 128 w 141"/>
                <a:gd name="T97" fmla="*/ 378 h 428"/>
                <a:gd name="T98" fmla="*/ 124 w 141"/>
                <a:gd name="T99" fmla="*/ 394 h 428"/>
                <a:gd name="T100" fmla="*/ 117 w 141"/>
                <a:gd name="T101" fmla="*/ 411 h 42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1"/>
                <a:gd name="T154" fmla="*/ 0 h 428"/>
                <a:gd name="T155" fmla="*/ 141 w 141"/>
                <a:gd name="T156" fmla="*/ 428 h 42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1" h="428">
                  <a:moveTo>
                    <a:pt x="117" y="427"/>
                  </a:moveTo>
                  <a:lnTo>
                    <a:pt x="117" y="419"/>
                  </a:lnTo>
                  <a:lnTo>
                    <a:pt x="117" y="411"/>
                  </a:lnTo>
                  <a:lnTo>
                    <a:pt x="113" y="402"/>
                  </a:lnTo>
                  <a:lnTo>
                    <a:pt x="105" y="390"/>
                  </a:lnTo>
                  <a:lnTo>
                    <a:pt x="97" y="386"/>
                  </a:lnTo>
                  <a:lnTo>
                    <a:pt x="89" y="378"/>
                  </a:lnTo>
                  <a:lnTo>
                    <a:pt x="82" y="365"/>
                  </a:lnTo>
                  <a:lnTo>
                    <a:pt x="74" y="357"/>
                  </a:lnTo>
                  <a:lnTo>
                    <a:pt x="70" y="349"/>
                  </a:lnTo>
                  <a:lnTo>
                    <a:pt x="62" y="345"/>
                  </a:lnTo>
                  <a:lnTo>
                    <a:pt x="58" y="337"/>
                  </a:lnTo>
                  <a:lnTo>
                    <a:pt x="54" y="328"/>
                  </a:lnTo>
                  <a:lnTo>
                    <a:pt x="47" y="324"/>
                  </a:lnTo>
                  <a:lnTo>
                    <a:pt x="39" y="316"/>
                  </a:lnTo>
                  <a:lnTo>
                    <a:pt x="35" y="308"/>
                  </a:lnTo>
                  <a:lnTo>
                    <a:pt x="27" y="304"/>
                  </a:lnTo>
                  <a:lnTo>
                    <a:pt x="23" y="296"/>
                  </a:lnTo>
                  <a:lnTo>
                    <a:pt x="19" y="287"/>
                  </a:lnTo>
                  <a:lnTo>
                    <a:pt x="16" y="279"/>
                  </a:lnTo>
                  <a:lnTo>
                    <a:pt x="12" y="271"/>
                  </a:lnTo>
                  <a:lnTo>
                    <a:pt x="12" y="263"/>
                  </a:lnTo>
                  <a:lnTo>
                    <a:pt x="8" y="255"/>
                  </a:lnTo>
                  <a:lnTo>
                    <a:pt x="4" y="246"/>
                  </a:lnTo>
                  <a:lnTo>
                    <a:pt x="4" y="238"/>
                  </a:lnTo>
                  <a:lnTo>
                    <a:pt x="0" y="230"/>
                  </a:lnTo>
                  <a:lnTo>
                    <a:pt x="0" y="222"/>
                  </a:lnTo>
                  <a:lnTo>
                    <a:pt x="4" y="214"/>
                  </a:lnTo>
                  <a:lnTo>
                    <a:pt x="8" y="205"/>
                  </a:lnTo>
                  <a:lnTo>
                    <a:pt x="8" y="197"/>
                  </a:lnTo>
                  <a:lnTo>
                    <a:pt x="12" y="185"/>
                  </a:lnTo>
                  <a:lnTo>
                    <a:pt x="16" y="177"/>
                  </a:lnTo>
                  <a:lnTo>
                    <a:pt x="16" y="168"/>
                  </a:lnTo>
                  <a:lnTo>
                    <a:pt x="19" y="160"/>
                  </a:lnTo>
                  <a:lnTo>
                    <a:pt x="19" y="148"/>
                  </a:lnTo>
                  <a:lnTo>
                    <a:pt x="23" y="135"/>
                  </a:lnTo>
                  <a:lnTo>
                    <a:pt x="27" y="127"/>
                  </a:lnTo>
                  <a:lnTo>
                    <a:pt x="27" y="115"/>
                  </a:lnTo>
                  <a:lnTo>
                    <a:pt x="31" y="107"/>
                  </a:lnTo>
                  <a:lnTo>
                    <a:pt x="35" y="99"/>
                  </a:lnTo>
                  <a:lnTo>
                    <a:pt x="39" y="90"/>
                  </a:lnTo>
                  <a:lnTo>
                    <a:pt x="39" y="82"/>
                  </a:lnTo>
                  <a:lnTo>
                    <a:pt x="43" y="74"/>
                  </a:lnTo>
                  <a:lnTo>
                    <a:pt x="43" y="66"/>
                  </a:lnTo>
                  <a:lnTo>
                    <a:pt x="47" y="57"/>
                  </a:lnTo>
                  <a:lnTo>
                    <a:pt x="47" y="49"/>
                  </a:lnTo>
                  <a:lnTo>
                    <a:pt x="51" y="41"/>
                  </a:lnTo>
                  <a:lnTo>
                    <a:pt x="51" y="33"/>
                  </a:lnTo>
                  <a:lnTo>
                    <a:pt x="54" y="25"/>
                  </a:lnTo>
                  <a:lnTo>
                    <a:pt x="58" y="16"/>
                  </a:lnTo>
                  <a:lnTo>
                    <a:pt x="62" y="8"/>
                  </a:lnTo>
                  <a:lnTo>
                    <a:pt x="62" y="0"/>
                  </a:lnTo>
                  <a:lnTo>
                    <a:pt x="66" y="8"/>
                  </a:lnTo>
                  <a:lnTo>
                    <a:pt x="66" y="16"/>
                  </a:lnTo>
                  <a:lnTo>
                    <a:pt x="66" y="25"/>
                  </a:lnTo>
                  <a:lnTo>
                    <a:pt x="66" y="33"/>
                  </a:lnTo>
                  <a:lnTo>
                    <a:pt x="66" y="41"/>
                  </a:lnTo>
                  <a:lnTo>
                    <a:pt x="66" y="49"/>
                  </a:lnTo>
                  <a:lnTo>
                    <a:pt x="66" y="57"/>
                  </a:lnTo>
                  <a:lnTo>
                    <a:pt x="70" y="66"/>
                  </a:lnTo>
                  <a:lnTo>
                    <a:pt x="74" y="74"/>
                  </a:lnTo>
                  <a:lnTo>
                    <a:pt x="78" y="82"/>
                  </a:lnTo>
                  <a:lnTo>
                    <a:pt x="82" y="90"/>
                  </a:lnTo>
                  <a:lnTo>
                    <a:pt x="86" y="99"/>
                  </a:lnTo>
                  <a:lnTo>
                    <a:pt x="89" y="107"/>
                  </a:lnTo>
                  <a:lnTo>
                    <a:pt x="97" y="115"/>
                  </a:lnTo>
                  <a:lnTo>
                    <a:pt x="101" y="123"/>
                  </a:lnTo>
                  <a:lnTo>
                    <a:pt x="109" y="131"/>
                  </a:lnTo>
                  <a:lnTo>
                    <a:pt x="113" y="140"/>
                  </a:lnTo>
                  <a:lnTo>
                    <a:pt x="117" y="148"/>
                  </a:lnTo>
                  <a:lnTo>
                    <a:pt x="121" y="156"/>
                  </a:lnTo>
                  <a:lnTo>
                    <a:pt x="124" y="164"/>
                  </a:lnTo>
                  <a:lnTo>
                    <a:pt x="128" y="172"/>
                  </a:lnTo>
                  <a:lnTo>
                    <a:pt x="132" y="181"/>
                  </a:lnTo>
                  <a:lnTo>
                    <a:pt x="136" y="189"/>
                  </a:lnTo>
                  <a:lnTo>
                    <a:pt x="136" y="197"/>
                  </a:lnTo>
                  <a:lnTo>
                    <a:pt x="140" y="205"/>
                  </a:lnTo>
                  <a:lnTo>
                    <a:pt x="140" y="214"/>
                  </a:lnTo>
                  <a:lnTo>
                    <a:pt x="140" y="222"/>
                  </a:lnTo>
                  <a:lnTo>
                    <a:pt x="140" y="230"/>
                  </a:lnTo>
                  <a:lnTo>
                    <a:pt x="140" y="238"/>
                  </a:lnTo>
                  <a:lnTo>
                    <a:pt x="140" y="246"/>
                  </a:lnTo>
                  <a:lnTo>
                    <a:pt x="140" y="255"/>
                  </a:lnTo>
                  <a:lnTo>
                    <a:pt x="140" y="263"/>
                  </a:lnTo>
                  <a:lnTo>
                    <a:pt x="140" y="271"/>
                  </a:lnTo>
                  <a:lnTo>
                    <a:pt x="140" y="279"/>
                  </a:lnTo>
                  <a:lnTo>
                    <a:pt x="140" y="287"/>
                  </a:lnTo>
                  <a:lnTo>
                    <a:pt x="136" y="296"/>
                  </a:lnTo>
                  <a:lnTo>
                    <a:pt x="136" y="304"/>
                  </a:lnTo>
                  <a:lnTo>
                    <a:pt x="136" y="312"/>
                  </a:lnTo>
                  <a:lnTo>
                    <a:pt x="136" y="320"/>
                  </a:lnTo>
                  <a:lnTo>
                    <a:pt x="136" y="328"/>
                  </a:lnTo>
                  <a:lnTo>
                    <a:pt x="136" y="337"/>
                  </a:lnTo>
                  <a:lnTo>
                    <a:pt x="132" y="345"/>
                  </a:lnTo>
                  <a:lnTo>
                    <a:pt x="132" y="353"/>
                  </a:lnTo>
                  <a:lnTo>
                    <a:pt x="128" y="361"/>
                  </a:lnTo>
                  <a:lnTo>
                    <a:pt x="128" y="370"/>
                  </a:lnTo>
                  <a:lnTo>
                    <a:pt x="128" y="378"/>
                  </a:lnTo>
                  <a:lnTo>
                    <a:pt x="128" y="386"/>
                  </a:lnTo>
                  <a:lnTo>
                    <a:pt x="124" y="394"/>
                  </a:lnTo>
                  <a:lnTo>
                    <a:pt x="121" y="402"/>
                  </a:lnTo>
                  <a:lnTo>
                    <a:pt x="117" y="411"/>
                  </a:lnTo>
                  <a:lnTo>
                    <a:pt x="117" y="419"/>
                  </a:lnTo>
                </a:path>
              </a:pathLst>
            </a:custGeom>
            <a:solidFill>
              <a:srgbClr val="FF6600"/>
            </a:solidFill>
            <a:ln w="25400" cap="rnd">
              <a:solidFill>
                <a:srgbClr val="F35B1B"/>
              </a:solidFill>
              <a:round/>
              <a:headEnd/>
              <a:tailEnd/>
            </a:ln>
          </p:spPr>
          <p:txBody>
            <a:bodyPr/>
            <a:lstStyle/>
            <a:p>
              <a:pPr algn="r" eaLnBrk="0" hangingPunct="0"/>
              <a:endParaRPr lang="en-US" sz="4400" b="1">
                <a:solidFill>
                  <a:srgbClr val="0000FF"/>
                </a:solidFill>
                <a:latin typeface="+mj-lt"/>
              </a:endParaRPr>
            </a:p>
          </p:txBody>
        </p:sp>
        <p:sp>
          <p:nvSpPr>
            <p:cNvPr id="154" name="Freeform 261">
              <a:extLst>
                <a:ext uri="{FF2B5EF4-FFF2-40B4-BE49-F238E27FC236}">
                  <a16:creationId xmlns:a16="http://schemas.microsoft.com/office/drawing/2014/main" id="{5B07DE6E-F47C-3758-D63E-AED1F1821B34}"/>
                </a:ext>
              </a:extLst>
            </p:cNvPr>
            <p:cNvSpPr>
              <a:spLocks/>
            </p:cNvSpPr>
            <p:nvPr/>
          </p:nvSpPr>
          <p:spPr bwMode="auto">
            <a:xfrm>
              <a:off x="2266" y="1693"/>
              <a:ext cx="145" cy="292"/>
            </a:xfrm>
            <a:custGeom>
              <a:avLst/>
              <a:gdLst>
                <a:gd name="T0" fmla="*/ 24 w 145"/>
                <a:gd name="T1" fmla="*/ 285 h 292"/>
                <a:gd name="T2" fmla="*/ 28 w 145"/>
                <a:gd name="T3" fmla="*/ 274 h 292"/>
                <a:gd name="T4" fmla="*/ 44 w 145"/>
                <a:gd name="T5" fmla="*/ 263 h 292"/>
                <a:gd name="T6" fmla="*/ 60 w 145"/>
                <a:gd name="T7" fmla="*/ 249 h 292"/>
                <a:gd name="T8" fmla="*/ 72 w 145"/>
                <a:gd name="T9" fmla="*/ 238 h 292"/>
                <a:gd name="T10" fmla="*/ 84 w 145"/>
                <a:gd name="T11" fmla="*/ 229 h 292"/>
                <a:gd name="T12" fmla="*/ 96 w 145"/>
                <a:gd name="T13" fmla="*/ 221 h 292"/>
                <a:gd name="T14" fmla="*/ 108 w 145"/>
                <a:gd name="T15" fmla="*/ 210 h 292"/>
                <a:gd name="T16" fmla="*/ 120 w 145"/>
                <a:gd name="T17" fmla="*/ 201 h 292"/>
                <a:gd name="T18" fmla="*/ 128 w 145"/>
                <a:gd name="T19" fmla="*/ 190 h 292"/>
                <a:gd name="T20" fmla="*/ 132 w 145"/>
                <a:gd name="T21" fmla="*/ 179 h 292"/>
                <a:gd name="T22" fmla="*/ 140 w 145"/>
                <a:gd name="T23" fmla="*/ 168 h 292"/>
                <a:gd name="T24" fmla="*/ 144 w 145"/>
                <a:gd name="T25" fmla="*/ 157 h 292"/>
                <a:gd name="T26" fmla="*/ 140 w 145"/>
                <a:gd name="T27" fmla="*/ 146 h 292"/>
                <a:gd name="T28" fmla="*/ 136 w 145"/>
                <a:gd name="T29" fmla="*/ 134 h 292"/>
                <a:gd name="T30" fmla="*/ 128 w 145"/>
                <a:gd name="T31" fmla="*/ 120 h 292"/>
                <a:gd name="T32" fmla="*/ 124 w 145"/>
                <a:gd name="T33" fmla="*/ 109 h 292"/>
                <a:gd name="T34" fmla="*/ 120 w 145"/>
                <a:gd name="T35" fmla="*/ 92 h 292"/>
                <a:gd name="T36" fmla="*/ 116 w 145"/>
                <a:gd name="T37" fmla="*/ 78 h 292"/>
                <a:gd name="T38" fmla="*/ 108 w 145"/>
                <a:gd name="T39" fmla="*/ 67 h 292"/>
                <a:gd name="T40" fmla="*/ 104 w 145"/>
                <a:gd name="T41" fmla="*/ 56 h 292"/>
                <a:gd name="T42" fmla="*/ 100 w 145"/>
                <a:gd name="T43" fmla="*/ 45 h 292"/>
                <a:gd name="T44" fmla="*/ 96 w 145"/>
                <a:gd name="T45" fmla="*/ 34 h 292"/>
                <a:gd name="T46" fmla="*/ 92 w 145"/>
                <a:gd name="T47" fmla="*/ 22 h 292"/>
                <a:gd name="T48" fmla="*/ 84 w 145"/>
                <a:gd name="T49" fmla="*/ 11 h 292"/>
                <a:gd name="T50" fmla="*/ 80 w 145"/>
                <a:gd name="T51" fmla="*/ 0 h 292"/>
                <a:gd name="T52" fmla="*/ 76 w 145"/>
                <a:gd name="T53" fmla="*/ 11 h 292"/>
                <a:gd name="T54" fmla="*/ 76 w 145"/>
                <a:gd name="T55" fmla="*/ 22 h 292"/>
                <a:gd name="T56" fmla="*/ 76 w 145"/>
                <a:gd name="T57" fmla="*/ 34 h 292"/>
                <a:gd name="T58" fmla="*/ 72 w 145"/>
                <a:gd name="T59" fmla="*/ 45 h 292"/>
                <a:gd name="T60" fmla="*/ 64 w 145"/>
                <a:gd name="T61" fmla="*/ 56 h 292"/>
                <a:gd name="T62" fmla="*/ 56 w 145"/>
                <a:gd name="T63" fmla="*/ 67 h 292"/>
                <a:gd name="T64" fmla="*/ 44 w 145"/>
                <a:gd name="T65" fmla="*/ 78 h 292"/>
                <a:gd name="T66" fmla="*/ 32 w 145"/>
                <a:gd name="T67" fmla="*/ 90 h 292"/>
                <a:gd name="T68" fmla="*/ 24 w 145"/>
                <a:gd name="T69" fmla="*/ 101 h 292"/>
                <a:gd name="T70" fmla="*/ 16 w 145"/>
                <a:gd name="T71" fmla="*/ 112 h 292"/>
                <a:gd name="T72" fmla="*/ 8 w 145"/>
                <a:gd name="T73" fmla="*/ 123 h 292"/>
                <a:gd name="T74" fmla="*/ 4 w 145"/>
                <a:gd name="T75" fmla="*/ 134 h 292"/>
                <a:gd name="T76" fmla="*/ 0 w 145"/>
                <a:gd name="T77" fmla="*/ 146 h 292"/>
                <a:gd name="T78" fmla="*/ 0 w 145"/>
                <a:gd name="T79" fmla="*/ 157 h 292"/>
                <a:gd name="T80" fmla="*/ 0 w 145"/>
                <a:gd name="T81" fmla="*/ 168 h 292"/>
                <a:gd name="T82" fmla="*/ 0 w 145"/>
                <a:gd name="T83" fmla="*/ 179 h 292"/>
                <a:gd name="T84" fmla="*/ 0 w 145"/>
                <a:gd name="T85" fmla="*/ 190 h 292"/>
                <a:gd name="T86" fmla="*/ 4 w 145"/>
                <a:gd name="T87" fmla="*/ 201 h 292"/>
                <a:gd name="T88" fmla="*/ 4 w 145"/>
                <a:gd name="T89" fmla="*/ 213 h 292"/>
                <a:gd name="T90" fmla="*/ 4 w 145"/>
                <a:gd name="T91" fmla="*/ 224 h 292"/>
                <a:gd name="T92" fmla="*/ 8 w 145"/>
                <a:gd name="T93" fmla="*/ 235 h 292"/>
                <a:gd name="T94" fmla="*/ 12 w 145"/>
                <a:gd name="T95" fmla="*/ 246 h 292"/>
                <a:gd name="T96" fmla="*/ 12 w 145"/>
                <a:gd name="T97" fmla="*/ 257 h 292"/>
                <a:gd name="T98" fmla="*/ 16 w 145"/>
                <a:gd name="T99" fmla="*/ 269 h 292"/>
                <a:gd name="T100" fmla="*/ 24 w 145"/>
                <a:gd name="T101" fmla="*/ 280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5"/>
                <a:gd name="T154" fmla="*/ 0 h 292"/>
                <a:gd name="T155" fmla="*/ 145 w 145"/>
                <a:gd name="T156" fmla="*/ 292 h 29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5" h="292">
                  <a:moveTo>
                    <a:pt x="24" y="291"/>
                  </a:moveTo>
                  <a:lnTo>
                    <a:pt x="24" y="285"/>
                  </a:lnTo>
                  <a:lnTo>
                    <a:pt x="24" y="280"/>
                  </a:lnTo>
                  <a:lnTo>
                    <a:pt x="28" y="274"/>
                  </a:lnTo>
                  <a:lnTo>
                    <a:pt x="36" y="266"/>
                  </a:lnTo>
                  <a:lnTo>
                    <a:pt x="44" y="263"/>
                  </a:lnTo>
                  <a:lnTo>
                    <a:pt x="52" y="257"/>
                  </a:lnTo>
                  <a:lnTo>
                    <a:pt x="60" y="249"/>
                  </a:lnTo>
                  <a:lnTo>
                    <a:pt x="68" y="243"/>
                  </a:lnTo>
                  <a:lnTo>
                    <a:pt x="72" y="238"/>
                  </a:lnTo>
                  <a:lnTo>
                    <a:pt x="80" y="235"/>
                  </a:lnTo>
                  <a:lnTo>
                    <a:pt x="84" y="229"/>
                  </a:lnTo>
                  <a:lnTo>
                    <a:pt x="88" y="224"/>
                  </a:lnTo>
                  <a:lnTo>
                    <a:pt x="96" y="221"/>
                  </a:lnTo>
                  <a:lnTo>
                    <a:pt x="104" y="215"/>
                  </a:lnTo>
                  <a:lnTo>
                    <a:pt x="108" y="210"/>
                  </a:lnTo>
                  <a:lnTo>
                    <a:pt x="116" y="207"/>
                  </a:lnTo>
                  <a:lnTo>
                    <a:pt x="120" y="201"/>
                  </a:lnTo>
                  <a:lnTo>
                    <a:pt x="124" y="196"/>
                  </a:lnTo>
                  <a:lnTo>
                    <a:pt x="128" y="190"/>
                  </a:lnTo>
                  <a:lnTo>
                    <a:pt x="132" y="185"/>
                  </a:lnTo>
                  <a:lnTo>
                    <a:pt x="132" y="179"/>
                  </a:lnTo>
                  <a:lnTo>
                    <a:pt x="136" y="173"/>
                  </a:lnTo>
                  <a:lnTo>
                    <a:pt x="140" y="168"/>
                  </a:lnTo>
                  <a:lnTo>
                    <a:pt x="140" y="162"/>
                  </a:lnTo>
                  <a:lnTo>
                    <a:pt x="144" y="157"/>
                  </a:lnTo>
                  <a:lnTo>
                    <a:pt x="144" y="151"/>
                  </a:lnTo>
                  <a:lnTo>
                    <a:pt x="140" y="146"/>
                  </a:lnTo>
                  <a:lnTo>
                    <a:pt x="136" y="140"/>
                  </a:lnTo>
                  <a:lnTo>
                    <a:pt x="136" y="134"/>
                  </a:lnTo>
                  <a:lnTo>
                    <a:pt x="132" y="126"/>
                  </a:lnTo>
                  <a:lnTo>
                    <a:pt x="128" y="120"/>
                  </a:lnTo>
                  <a:lnTo>
                    <a:pt x="128" y="115"/>
                  </a:lnTo>
                  <a:lnTo>
                    <a:pt x="124" y="109"/>
                  </a:lnTo>
                  <a:lnTo>
                    <a:pt x="124" y="101"/>
                  </a:lnTo>
                  <a:lnTo>
                    <a:pt x="120" y="92"/>
                  </a:lnTo>
                  <a:lnTo>
                    <a:pt x="116" y="87"/>
                  </a:lnTo>
                  <a:lnTo>
                    <a:pt x="116" y="78"/>
                  </a:lnTo>
                  <a:lnTo>
                    <a:pt x="112" y="73"/>
                  </a:lnTo>
                  <a:lnTo>
                    <a:pt x="108" y="67"/>
                  </a:lnTo>
                  <a:lnTo>
                    <a:pt x="104" y="62"/>
                  </a:lnTo>
                  <a:lnTo>
                    <a:pt x="104" y="56"/>
                  </a:lnTo>
                  <a:lnTo>
                    <a:pt x="100" y="50"/>
                  </a:lnTo>
                  <a:lnTo>
                    <a:pt x="100" y="45"/>
                  </a:lnTo>
                  <a:lnTo>
                    <a:pt x="96" y="39"/>
                  </a:lnTo>
                  <a:lnTo>
                    <a:pt x="96" y="34"/>
                  </a:lnTo>
                  <a:lnTo>
                    <a:pt x="92" y="28"/>
                  </a:lnTo>
                  <a:lnTo>
                    <a:pt x="92" y="22"/>
                  </a:lnTo>
                  <a:lnTo>
                    <a:pt x="88" y="17"/>
                  </a:lnTo>
                  <a:lnTo>
                    <a:pt x="84" y="11"/>
                  </a:lnTo>
                  <a:lnTo>
                    <a:pt x="80" y="6"/>
                  </a:lnTo>
                  <a:lnTo>
                    <a:pt x="80" y="0"/>
                  </a:lnTo>
                  <a:lnTo>
                    <a:pt x="76" y="6"/>
                  </a:lnTo>
                  <a:lnTo>
                    <a:pt x="76" y="11"/>
                  </a:lnTo>
                  <a:lnTo>
                    <a:pt x="76" y="17"/>
                  </a:lnTo>
                  <a:lnTo>
                    <a:pt x="76" y="22"/>
                  </a:lnTo>
                  <a:lnTo>
                    <a:pt x="76" y="28"/>
                  </a:lnTo>
                  <a:lnTo>
                    <a:pt x="76" y="34"/>
                  </a:lnTo>
                  <a:lnTo>
                    <a:pt x="76" y="39"/>
                  </a:lnTo>
                  <a:lnTo>
                    <a:pt x="72" y="45"/>
                  </a:lnTo>
                  <a:lnTo>
                    <a:pt x="68" y="50"/>
                  </a:lnTo>
                  <a:lnTo>
                    <a:pt x="64" y="56"/>
                  </a:lnTo>
                  <a:lnTo>
                    <a:pt x="60" y="62"/>
                  </a:lnTo>
                  <a:lnTo>
                    <a:pt x="56" y="67"/>
                  </a:lnTo>
                  <a:lnTo>
                    <a:pt x="52" y="73"/>
                  </a:lnTo>
                  <a:lnTo>
                    <a:pt x="44" y="78"/>
                  </a:lnTo>
                  <a:lnTo>
                    <a:pt x="40" y="84"/>
                  </a:lnTo>
                  <a:lnTo>
                    <a:pt x="32" y="90"/>
                  </a:lnTo>
                  <a:lnTo>
                    <a:pt x="28" y="95"/>
                  </a:lnTo>
                  <a:lnTo>
                    <a:pt x="24" y="101"/>
                  </a:lnTo>
                  <a:lnTo>
                    <a:pt x="20" y="106"/>
                  </a:lnTo>
                  <a:lnTo>
                    <a:pt x="16" y="112"/>
                  </a:lnTo>
                  <a:lnTo>
                    <a:pt x="12" y="118"/>
                  </a:lnTo>
                  <a:lnTo>
                    <a:pt x="8" y="123"/>
                  </a:lnTo>
                  <a:lnTo>
                    <a:pt x="4" y="129"/>
                  </a:lnTo>
                  <a:lnTo>
                    <a:pt x="4" y="134"/>
                  </a:lnTo>
                  <a:lnTo>
                    <a:pt x="0" y="140"/>
                  </a:lnTo>
                  <a:lnTo>
                    <a:pt x="0" y="146"/>
                  </a:lnTo>
                  <a:lnTo>
                    <a:pt x="0" y="151"/>
                  </a:lnTo>
                  <a:lnTo>
                    <a:pt x="0" y="157"/>
                  </a:lnTo>
                  <a:lnTo>
                    <a:pt x="0" y="162"/>
                  </a:lnTo>
                  <a:lnTo>
                    <a:pt x="0" y="168"/>
                  </a:lnTo>
                  <a:lnTo>
                    <a:pt x="0" y="173"/>
                  </a:lnTo>
                  <a:lnTo>
                    <a:pt x="0" y="179"/>
                  </a:lnTo>
                  <a:lnTo>
                    <a:pt x="0" y="185"/>
                  </a:lnTo>
                  <a:lnTo>
                    <a:pt x="0" y="190"/>
                  </a:lnTo>
                  <a:lnTo>
                    <a:pt x="0" y="196"/>
                  </a:lnTo>
                  <a:lnTo>
                    <a:pt x="4" y="201"/>
                  </a:lnTo>
                  <a:lnTo>
                    <a:pt x="4" y="207"/>
                  </a:lnTo>
                  <a:lnTo>
                    <a:pt x="4" y="213"/>
                  </a:lnTo>
                  <a:lnTo>
                    <a:pt x="4" y="218"/>
                  </a:lnTo>
                  <a:lnTo>
                    <a:pt x="4" y="224"/>
                  </a:lnTo>
                  <a:lnTo>
                    <a:pt x="4" y="229"/>
                  </a:lnTo>
                  <a:lnTo>
                    <a:pt x="8" y="235"/>
                  </a:lnTo>
                  <a:lnTo>
                    <a:pt x="8" y="241"/>
                  </a:lnTo>
                  <a:lnTo>
                    <a:pt x="12" y="246"/>
                  </a:lnTo>
                  <a:lnTo>
                    <a:pt x="12" y="252"/>
                  </a:lnTo>
                  <a:lnTo>
                    <a:pt x="12" y="257"/>
                  </a:lnTo>
                  <a:lnTo>
                    <a:pt x="12" y="263"/>
                  </a:lnTo>
                  <a:lnTo>
                    <a:pt x="16" y="269"/>
                  </a:lnTo>
                  <a:lnTo>
                    <a:pt x="20" y="274"/>
                  </a:lnTo>
                  <a:lnTo>
                    <a:pt x="24" y="280"/>
                  </a:lnTo>
                  <a:lnTo>
                    <a:pt x="24" y="285"/>
                  </a:lnTo>
                </a:path>
              </a:pathLst>
            </a:custGeom>
            <a:solidFill>
              <a:srgbClr val="FF5008"/>
            </a:solidFill>
            <a:ln w="25400" cap="rnd">
              <a:solidFill>
                <a:srgbClr val="FE9B03"/>
              </a:solidFill>
              <a:round/>
              <a:headEnd/>
              <a:tailEnd/>
            </a:ln>
          </p:spPr>
          <p:txBody>
            <a:bodyPr/>
            <a:lstStyle/>
            <a:p>
              <a:pPr algn="r" eaLnBrk="0" hangingPunct="0"/>
              <a:endParaRPr lang="en-US" sz="4400" b="1">
                <a:solidFill>
                  <a:srgbClr val="0000FF"/>
                </a:solidFill>
                <a:latin typeface="+mj-lt"/>
              </a:endParaRPr>
            </a:p>
          </p:txBody>
        </p:sp>
        <p:sp>
          <p:nvSpPr>
            <p:cNvPr id="155" name="Freeform 262">
              <a:extLst>
                <a:ext uri="{FF2B5EF4-FFF2-40B4-BE49-F238E27FC236}">
                  <a16:creationId xmlns:a16="http://schemas.microsoft.com/office/drawing/2014/main" id="{00EFC2CC-FBFE-434C-512B-F613D6EC756E}"/>
                </a:ext>
              </a:extLst>
            </p:cNvPr>
            <p:cNvSpPr>
              <a:spLocks/>
            </p:cNvSpPr>
            <p:nvPr/>
          </p:nvSpPr>
          <p:spPr bwMode="auto">
            <a:xfrm>
              <a:off x="2201" y="1586"/>
              <a:ext cx="232" cy="313"/>
            </a:xfrm>
            <a:custGeom>
              <a:avLst/>
              <a:gdLst>
                <a:gd name="T0" fmla="*/ 94 w 232"/>
                <a:gd name="T1" fmla="*/ 306 h 313"/>
                <a:gd name="T2" fmla="*/ 98 w 232"/>
                <a:gd name="T3" fmla="*/ 294 h 313"/>
                <a:gd name="T4" fmla="*/ 117 w 232"/>
                <a:gd name="T5" fmla="*/ 282 h 313"/>
                <a:gd name="T6" fmla="*/ 135 w 232"/>
                <a:gd name="T7" fmla="*/ 267 h 313"/>
                <a:gd name="T8" fmla="*/ 149 w 232"/>
                <a:gd name="T9" fmla="*/ 255 h 313"/>
                <a:gd name="T10" fmla="*/ 162 w 232"/>
                <a:gd name="T11" fmla="*/ 246 h 313"/>
                <a:gd name="T12" fmla="*/ 177 w 232"/>
                <a:gd name="T13" fmla="*/ 237 h 313"/>
                <a:gd name="T14" fmla="*/ 190 w 232"/>
                <a:gd name="T15" fmla="*/ 225 h 313"/>
                <a:gd name="T16" fmla="*/ 203 w 232"/>
                <a:gd name="T17" fmla="*/ 216 h 313"/>
                <a:gd name="T18" fmla="*/ 213 w 232"/>
                <a:gd name="T19" fmla="*/ 204 h 313"/>
                <a:gd name="T20" fmla="*/ 218 w 232"/>
                <a:gd name="T21" fmla="*/ 192 h 313"/>
                <a:gd name="T22" fmla="*/ 226 w 232"/>
                <a:gd name="T23" fmla="*/ 180 h 313"/>
                <a:gd name="T24" fmla="*/ 231 w 232"/>
                <a:gd name="T25" fmla="*/ 168 h 313"/>
                <a:gd name="T26" fmla="*/ 226 w 232"/>
                <a:gd name="T27" fmla="*/ 156 h 313"/>
                <a:gd name="T28" fmla="*/ 221 w 232"/>
                <a:gd name="T29" fmla="*/ 144 h 313"/>
                <a:gd name="T30" fmla="*/ 213 w 232"/>
                <a:gd name="T31" fmla="*/ 129 h 313"/>
                <a:gd name="T32" fmla="*/ 208 w 232"/>
                <a:gd name="T33" fmla="*/ 118 h 313"/>
                <a:gd name="T34" fmla="*/ 203 w 232"/>
                <a:gd name="T35" fmla="*/ 99 h 313"/>
                <a:gd name="T36" fmla="*/ 200 w 232"/>
                <a:gd name="T37" fmla="*/ 84 h 313"/>
                <a:gd name="T38" fmla="*/ 190 w 232"/>
                <a:gd name="T39" fmla="*/ 72 h 313"/>
                <a:gd name="T40" fmla="*/ 185 w 232"/>
                <a:gd name="T41" fmla="*/ 60 h 313"/>
                <a:gd name="T42" fmla="*/ 180 w 232"/>
                <a:gd name="T43" fmla="*/ 48 h 313"/>
                <a:gd name="T44" fmla="*/ 181 w 232"/>
                <a:gd name="T45" fmla="*/ 100 h 313"/>
                <a:gd name="T46" fmla="*/ 172 w 232"/>
                <a:gd name="T47" fmla="*/ 24 h 313"/>
                <a:gd name="T48" fmla="*/ 162 w 232"/>
                <a:gd name="T49" fmla="*/ 12 h 313"/>
                <a:gd name="T50" fmla="*/ 158 w 232"/>
                <a:gd name="T51" fmla="*/ 0 h 313"/>
                <a:gd name="T52" fmla="*/ 154 w 232"/>
                <a:gd name="T53" fmla="*/ 12 h 313"/>
                <a:gd name="T54" fmla="*/ 154 w 232"/>
                <a:gd name="T55" fmla="*/ 24 h 313"/>
                <a:gd name="T56" fmla="*/ 154 w 232"/>
                <a:gd name="T57" fmla="*/ 36 h 313"/>
                <a:gd name="T58" fmla="*/ 149 w 232"/>
                <a:gd name="T59" fmla="*/ 48 h 313"/>
                <a:gd name="T60" fmla="*/ 139 w 232"/>
                <a:gd name="T61" fmla="*/ 60 h 313"/>
                <a:gd name="T62" fmla="*/ 131 w 232"/>
                <a:gd name="T63" fmla="*/ 72 h 313"/>
                <a:gd name="T64" fmla="*/ 117 w 232"/>
                <a:gd name="T65" fmla="*/ 84 h 313"/>
                <a:gd name="T66" fmla="*/ 103 w 232"/>
                <a:gd name="T67" fmla="*/ 96 h 313"/>
                <a:gd name="T68" fmla="*/ 94 w 232"/>
                <a:gd name="T69" fmla="*/ 108 h 313"/>
                <a:gd name="T70" fmla="*/ 85 w 232"/>
                <a:gd name="T71" fmla="*/ 120 h 313"/>
                <a:gd name="T72" fmla="*/ 76 w 232"/>
                <a:gd name="T73" fmla="*/ 132 h 313"/>
                <a:gd name="T74" fmla="*/ 71 w 232"/>
                <a:gd name="T75" fmla="*/ 144 h 313"/>
                <a:gd name="T76" fmla="*/ 67 w 232"/>
                <a:gd name="T77" fmla="*/ 156 h 313"/>
                <a:gd name="T78" fmla="*/ 67 w 232"/>
                <a:gd name="T79" fmla="*/ 168 h 313"/>
                <a:gd name="T80" fmla="*/ 67 w 232"/>
                <a:gd name="T81" fmla="*/ 180 h 313"/>
                <a:gd name="T82" fmla="*/ 67 w 232"/>
                <a:gd name="T83" fmla="*/ 192 h 313"/>
                <a:gd name="T84" fmla="*/ 67 w 232"/>
                <a:gd name="T85" fmla="*/ 204 h 313"/>
                <a:gd name="T86" fmla="*/ 71 w 232"/>
                <a:gd name="T87" fmla="*/ 216 h 313"/>
                <a:gd name="T88" fmla="*/ 71 w 232"/>
                <a:gd name="T89" fmla="*/ 228 h 313"/>
                <a:gd name="T90" fmla="*/ 71 w 232"/>
                <a:gd name="T91" fmla="*/ 240 h 313"/>
                <a:gd name="T92" fmla="*/ 76 w 232"/>
                <a:gd name="T93" fmla="*/ 252 h 313"/>
                <a:gd name="T94" fmla="*/ 80 w 232"/>
                <a:gd name="T95" fmla="*/ 264 h 313"/>
                <a:gd name="T96" fmla="*/ 80 w 232"/>
                <a:gd name="T97" fmla="*/ 276 h 313"/>
                <a:gd name="T98" fmla="*/ 85 w 232"/>
                <a:gd name="T99" fmla="*/ 288 h 313"/>
                <a:gd name="T100" fmla="*/ 94 w 232"/>
                <a:gd name="T101" fmla="*/ 300 h 31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32"/>
                <a:gd name="T154" fmla="*/ 0 h 313"/>
                <a:gd name="T155" fmla="*/ 232 w 232"/>
                <a:gd name="T156" fmla="*/ 313 h 31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32" h="313">
                  <a:moveTo>
                    <a:pt x="94" y="312"/>
                  </a:moveTo>
                  <a:lnTo>
                    <a:pt x="94" y="306"/>
                  </a:lnTo>
                  <a:lnTo>
                    <a:pt x="94" y="300"/>
                  </a:lnTo>
                  <a:lnTo>
                    <a:pt x="98" y="294"/>
                  </a:lnTo>
                  <a:lnTo>
                    <a:pt x="108" y="285"/>
                  </a:lnTo>
                  <a:lnTo>
                    <a:pt x="117" y="282"/>
                  </a:lnTo>
                  <a:lnTo>
                    <a:pt x="0" y="276"/>
                  </a:lnTo>
                  <a:lnTo>
                    <a:pt x="135" y="267"/>
                  </a:lnTo>
                  <a:lnTo>
                    <a:pt x="144" y="261"/>
                  </a:lnTo>
                  <a:lnTo>
                    <a:pt x="149" y="255"/>
                  </a:lnTo>
                  <a:lnTo>
                    <a:pt x="158" y="252"/>
                  </a:lnTo>
                  <a:lnTo>
                    <a:pt x="162" y="246"/>
                  </a:lnTo>
                  <a:lnTo>
                    <a:pt x="167" y="240"/>
                  </a:lnTo>
                  <a:lnTo>
                    <a:pt x="177" y="237"/>
                  </a:lnTo>
                  <a:lnTo>
                    <a:pt x="185" y="231"/>
                  </a:lnTo>
                  <a:lnTo>
                    <a:pt x="190" y="225"/>
                  </a:lnTo>
                  <a:lnTo>
                    <a:pt x="200" y="222"/>
                  </a:lnTo>
                  <a:lnTo>
                    <a:pt x="203" y="216"/>
                  </a:lnTo>
                  <a:lnTo>
                    <a:pt x="208" y="210"/>
                  </a:lnTo>
                  <a:lnTo>
                    <a:pt x="213" y="204"/>
                  </a:lnTo>
                  <a:lnTo>
                    <a:pt x="218" y="198"/>
                  </a:lnTo>
                  <a:lnTo>
                    <a:pt x="218" y="192"/>
                  </a:lnTo>
                  <a:lnTo>
                    <a:pt x="221" y="186"/>
                  </a:lnTo>
                  <a:lnTo>
                    <a:pt x="226" y="180"/>
                  </a:lnTo>
                  <a:lnTo>
                    <a:pt x="226" y="174"/>
                  </a:lnTo>
                  <a:lnTo>
                    <a:pt x="231" y="168"/>
                  </a:lnTo>
                  <a:lnTo>
                    <a:pt x="231" y="162"/>
                  </a:lnTo>
                  <a:lnTo>
                    <a:pt x="226" y="156"/>
                  </a:lnTo>
                  <a:lnTo>
                    <a:pt x="221" y="150"/>
                  </a:lnTo>
                  <a:lnTo>
                    <a:pt x="221" y="144"/>
                  </a:lnTo>
                  <a:lnTo>
                    <a:pt x="218" y="135"/>
                  </a:lnTo>
                  <a:lnTo>
                    <a:pt x="213" y="129"/>
                  </a:lnTo>
                  <a:lnTo>
                    <a:pt x="213" y="123"/>
                  </a:lnTo>
                  <a:lnTo>
                    <a:pt x="208" y="118"/>
                  </a:lnTo>
                  <a:lnTo>
                    <a:pt x="208" y="108"/>
                  </a:lnTo>
                  <a:lnTo>
                    <a:pt x="203" y="99"/>
                  </a:lnTo>
                  <a:lnTo>
                    <a:pt x="200" y="93"/>
                  </a:lnTo>
                  <a:lnTo>
                    <a:pt x="200" y="84"/>
                  </a:lnTo>
                  <a:lnTo>
                    <a:pt x="195" y="78"/>
                  </a:lnTo>
                  <a:lnTo>
                    <a:pt x="190" y="72"/>
                  </a:lnTo>
                  <a:lnTo>
                    <a:pt x="185" y="66"/>
                  </a:lnTo>
                  <a:lnTo>
                    <a:pt x="185" y="60"/>
                  </a:lnTo>
                  <a:lnTo>
                    <a:pt x="180" y="54"/>
                  </a:lnTo>
                  <a:lnTo>
                    <a:pt x="180" y="48"/>
                  </a:lnTo>
                  <a:lnTo>
                    <a:pt x="177" y="42"/>
                  </a:lnTo>
                  <a:lnTo>
                    <a:pt x="181" y="100"/>
                  </a:lnTo>
                  <a:lnTo>
                    <a:pt x="172" y="30"/>
                  </a:lnTo>
                  <a:lnTo>
                    <a:pt x="172" y="24"/>
                  </a:lnTo>
                  <a:lnTo>
                    <a:pt x="167" y="18"/>
                  </a:lnTo>
                  <a:lnTo>
                    <a:pt x="162" y="12"/>
                  </a:lnTo>
                  <a:lnTo>
                    <a:pt x="158" y="6"/>
                  </a:lnTo>
                  <a:lnTo>
                    <a:pt x="158" y="0"/>
                  </a:lnTo>
                  <a:lnTo>
                    <a:pt x="100" y="122"/>
                  </a:lnTo>
                  <a:lnTo>
                    <a:pt x="154" y="12"/>
                  </a:lnTo>
                  <a:lnTo>
                    <a:pt x="154" y="18"/>
                  </a:lnTo>
                  <a:lnTo>
                    <a:pt x="154" y="24"/>
                  </a:lnTo>
                  <a:lnTo>
                    <a:pt x="154" y="30"/>
                  </a:lnTo>
                  <a:lnTo>
                    <a:pt x="154" y="36"/>
                  </a:lnTo>
                  <a:lnTo>
                    <a:pt x="154" y="42"/>
                  </a:lnTo>
                  <a:lnTo>
                    <a:pt x="149" y="48"/>
                  </a:lnTo>
                  <a:lnTo>
                    <a:pt x="144" y="54"/>
                  </a:lnTo>
                  <a:lnTo>
                    <a:pt x="139" y="60"/>
                  </a:lnTo>
                  <a:lnTo>
                    <a:pt x="135" y="66"/>
                  </a:lnTo>
                  <a:lnTo>
                    <a:pt x="131" y="72"/>
                  </a:lnTo>
                  <a:lnTo>
                    <a:pt x="126" y="78"/>
                  </a:lnTo>
                  <a:lnTo>
                    <a:pt x="117" y="84"/>
                  </a:lnTo>
                  <a:lnTo>
                    <a:pt x="112" y="90"/>
                  </a:lnTo>
                  <a:lnTo>
                    <a:pt x="103" y="96"/>
                  </a:lnTo>
                  <a:lnTo>
                    <a:pt x="98" y="102"/>
                  </a:lnTo>
                  <a:lnTo>
                    <a:pt x="94" y="108"/>
                  </a:lnTo>
                  <a:lnTo>
                    <a:pt x="89" y="114"/>
                  </a:lnTo>
                  <a:lnTo>
                    <a:pt x="85" y="120"/>
                  </a:lnTo>
                  <a:lnTo>
                    <a:pt x="80" y="126"/>
                  </a:lnTo>
                  <a:lnTo>
                    <a:pt x="76" y="132"/>
                  </a:lnTo>
                  <a:lnTo>
                    <a:pt x="71" y="138"/>
                  </a:lnTo>
                  <a:lnTo>
                    <a:pt x="71" y="144"/>
                  </a:lnTo>
                  <a:lnTo>
                    <a:pt x="67" y="150"/>
                  </a:lnTo>
                  <a:lnTo>
                    <a:pt x="67" y="156"/>
                  </a:lnTo>
                  <a:lnTo>
                    <a:pt x="67" y="162"/>
                  </a:lnTo>
                  <a:lnTo>
                    <a:pt x="67" y="168"/>
                  </a:lnTo>
                  <a:lnTo>
                    <a:pt x="67" y="174"/>
                  </a:lnTo>
                  <a:lnTo>
                    <a:pt x="67" y="180"/>
                  </a:lnTo>
                  <a:lnTo>
                    <a:pt x="67" y="186"/>
                  </a:lnTo>
                  <a:lnTo>
                    <a:pt x="67" y="192"/>
                  </a:lnTo>
                  <a:lnTo>
                    <a:pt x="67" y="198"/>
                  </a:lnTo>
                  <a:lnTo>
                    <a:pt x="67" y="204"/>
                  </a:lnTo>
                  <a:lnTo>
                    <a:pt x="67" y="210"/>
                  </a:lnTo>
                  <a:lnTo>
                    <a:pt x="71" y="216"/>
                  </a:lnTo>
                  <a:lnTo>
                    <a:pt x="71" y="222"/>
                  </a:lnTo>
                  <a:lnTo>
                    <a:pt x="71" y="228"/>
                  </a:lnTo>
                  <a:lnTo>
                    <a:pt x="71" y="234"/>
                  </a:lnTo>
                  <a:lnTo>
                    <a:pt x="71" y="240"/>
                  </a:lnTo>
                  <a:lnTo>
                    <a:pt x="71" y="246"/>
                  </a:lnTo>
                  <a:lnTo>
                    <a:pt x="76" y="252"/>
                  </a:lnTo>
                  <a:lnTo>
                    <a:pt x="76" y="258"/>
                  </a:lnTo>
                  <a:lnTo>
                    <a:pt x="80" y="264"/>
                  </a:lnTo>
                  <a:lnTo>
                    <a:pt x="80" y="270"/>
                  </a:lnTo>
                  <a:lnTo>
                    <a:pt x="80" y="276"/>
                  </a:lnTo>
                  <a:lnTo>
                    <a:pt x="80" y="282"/>
                  </a:lnTo>
                  <a:lnTo>
                    <a:pt x="85" y="288"/>
                  </a:lnTo>
                  <a:lnTo>
                    <a:pt x="89" y="294"/>
                  </a:lnTo>
                  <a:lnTo>
                    <a:pt x="94" y="300"/>
                  </a:lnTo>
                  <a:lnTo>
                    <a:pt x="94" y="306"/>
                  </a:lnTo>
                </a:path>
              </a:pathLst>
            </a:custGeom>
            <a:solidFill>
              <a:srgbClr val="FF6600"/>
            </a:solidFill>
            <a:ln w="25400" cap="rnd">
              <a:solidFill>
                <a:srgbClr val="FAFD00"/>
              </a:solidFill>
              <a:round/>
              <a:headEnd/>
              <a:tailEnd/>
            </a:ln>
          </p:spPr>
          <p:txBody>
            <a:bodyPr/>
            <a:lstStyle/>
            <a:p>
              <a:pPr algn="r" eaLnBrk="0" hangingPunct="0"/>
              <a:endParaRPr lang="en-US" sz="4400" b="1">
                <a:solidFill>
                  <a:srgbClr val="0000FF"/>
                </a:solidFill>
                <a:latin typeface="+mj-lt"/>
              </a:endParaRPr>
            </a:p>
          </p:txBody>
        </p:sp>
        <p:sp>
          <p:nvSpPr>
            <p:cNvPr id="156" name="Freeform 263">
              <a:extLst>
                <a:ext uri="{FF2B5EF4-FFF2-40B4-BE49-F238E27FC236}">
                  <a16:creationId xmlns:a16="http://schemas.microsoft.com/office/drawing/2014/main" id="{B848DEA0-A96E-E313-1E89-A6F7E3104175}"/>
                </a:ext>
              </a:extLst>
            </p:cNvPr>
            <p:cNvSpPr>
              <a:spLocks/>
            </p:cNvSpPr>
            <p:nvPr/>
          </p:nvSpPr>
          <p:spPr bwMode="auto">
            <a:xfrm>
              <a:off x="2280" y="1681"/>
              <a:ext cx="189" cy="291"/>
            </a:xfrm>
            <a:custGeom>
              <a:avLst/>
              <a:gdLst>
                <a:gd name="T0" fmla="*/ 31 w 189"/>
                <a:gd name="T1" fmla="*/ 284 h 291"/>
                <a:gd name="T2" fmla="*/ 37 w 189"/>
                <a:gd name="T3" fmla="*/ 273 h 291"/>
                <a:gd name="T4" fmla="*/ 57 w 189"/>
                <a:gd name="T5" fmla="*/ 262 h 291"/>
                <a:gd name="T6" fmla="*/ 78 w 189"/>
                <a:gd name="T7" fmla="*/ 248 h 291"/>
                <a:gd name="T8" fmla="*/ 94 w 189"/>
                <a:gd name="T9" fmla="*/ 237 h 291"/>
                <a:gd name="T10" fmla="*/ 110 w 189"/>
                <a:gd name="T11" fmla="*/ 229 h 291"/>
                <a:gd name="T12" fmla="*/ 125 w 189"/>
                <a:gd name="T13" fmla="*/ 220 h 291"/>
                <a:gd name="T14" fmla="*/ 141 w 189"/>
                <a:gd name="T15" fmla="*/ 209 h 291"/>
                <a:gd name="T16" fmla="*/ 157 w 189"/>
                <a:gd name="T17" fmla="*/ 201 h 291"/>
                <a:gd name="T18" fmla="*/ 167 w 189"/>
                <a:gd name="T19" fmla="*/ 190 h 291"/>
                <a:gd name="T20" fmla="*/ 172 w 189"/>
                <a:gd name="T21" fmla="*/ 178 h 291"/>
                <a:gd name="T22" fmla="*/ 183 w 189"/>
                <a:gd name="T23" fmla="*/ 167 h 291"/>
                <a:gd name="T24" fmla="*/ 188 w 189"/>
                <a:gd name="T25" fmla="*/ 156 h 291"/>
                <a:gd name="T26" fmla="*/ 183 w 189"/>
                <a:gd name="T27" fmla="*/ 145 h 291"/>
                <a:gd name="T28" fmla="*/ 178 w 189"/>
                <a:gd name="T29" fmla="*/ 134 h 291"/>
                <a:gd name="T30" fmla="*/ 167 w 189"/>
                <a:gd name="T31" fmla="*/ 120 h 291"/>
                <a:gd name="T32" fmla="*/ 162 w 189"/>
                <a:gd name="T33" fmla="*/ 109 h 291"/>
                <a:gd name="T34" fmla="*/ 157 w 189"/>
                <a:gd name="T35" fmla="*/ 92 h 291"/>
                <a:gd name="T36" fmla="*/ 151 w 189"/>
                <a:gd name="T37" fmla="*/ 78 h 291"/>
                <a:gd name="T38" fmla="*/ 141 w 189"/>
                <a:gd name="T39" fmla="*/ 67 h 291"/>
                <a:gd name="T40" fmla="*/ 136 w 189"/>
                <a:gd name="T41" fmla="*/ 56 h 291"/>
                <a:gd name="T42" fmla="*/ 131 w 189"/>
                <a:gd name="T43" fmla="*/ 45 h 291"/>
                <a:gd name="T44" fmla="*/ 125 w 189"/>
                <a:gd name="T45" fmla="*/ 33 h 291"/>
                <a:gd name="T46" fmla="*/ 120 w 189"/>
                <a:gd name="T47" fmla="*/ 22 h 291"/>
                <a:gd name="T48" fmla="*/ 110 w 189"/>
                <a:gd name="T49" fmla="*/ 11 h 291"/>
                <a:gd name="T50" fmla="*/ 104 w 189"/>
                <a:gd name="T51" fmla="*/ 0 h 291"/>
                <a:gd name="T52" fmla="*/ 99 w 189"/>
                <a:gd name="T53" fmla="*/ 11 h 291"/>
                <a:gd name="T54" fmla="*/ 99 w 189"/>
                <a:gd name="T55" fmla="*/ 22 h 291"/>
                <a:gd name="T56" fmla="*/ 99 w 189"/>
                <a:gd name="T57" fmla="*/ 33 h 291"/>
                <a:gd name="T58" fmla="*/ 94 w 189"/>
                <a:gd name="T59" fmla="*/ 45 h 291"/>
                <a:gd name="T60" fmla="*/ 84 w 189"/>
                <a:gd name="T61" fmla="*/ 56 h 291"/>
                <a:gd name="T62" fmla="*/ 73 w 189"/>
                <a:gd name="T63" fmla="*/ 67 h 291"/>
                <a:gd name="T64" fmla="*/ 57 w 189"/>
                <a:gd name="T65" fmla="*/ 78 h 291"/>
                <a:gd name="T66" fmla="*/ 42 w 189"/>
                <a:gd name="T67" fmla="*/ 89 h 291"/>
                <a:gd name="T68" fmla="*/ 31 w 189"/>
                <a:gd name="T69" fmla="*/ 100 h 291"/>
                <a:gd name="T70" fmla="*/ 21 w 189"/>
                <a:gd name="T71" fmla="*/ 112 h 291"/>
                <a:gd name="T72" fmla="*/ 10 w 189"/>
                <a:gd name="T73" fmla="*/ 123 h 291"/>
                <a:gd name="T74" fmla="*/ 5 w 189"/>
                <a:gd name="T75" fmla="*/ 134 h 291"/>
                <a:gd name="T76" fmla="*/ 0 w 189"/>
                <a:gd name="T77" fmla="*/ 145 h 291"/>
                <a:gd name="T78" fmla="*/ 0 w 189"/>
                <a:gd name="T79" fmla="*/ 156 h 291"/>
                <a:gd name="T80" fmla="*/ 0 w 189"/>
                <a:gd name="T81" fmla="*/ 167 h 291"/>
                <a:gd name="T82" fmla="*/ 0 w 189"/>
                <a:gd name="T83" fmla="*/ 178 h 291"/>
                <a:gd name="T84" fmla="*/ 0 w 189"/>
                <a:gd name="T85" fmla="*/ 190 h 291"/>
                <a:gd name="T86" fmla="*/ 5 w 189"/>
                <a:gd name="T87" fmla="*/ 201 h 291"/>
                <a:gd name="T88" fmla="*/ 5 w 189"/>
                <a:gd name="T89" fmla="*/ 212 h 291"/>
                <a:gd name="T90" fmla="*/ 5 w 189"/>
                <a:gd name="T91" fmla="*/ 223 h 291"/>
                <a:gd name="T92" fmla="*/ 10 w 189"/>
                <a:gd name="T93" fmla="*/ 234 h 291"/>
                <a:gd name="T94" fmla="*/ 16 w 189"/>
                <a:gd name="T95" fmla="*/ 245 h 291"/>
                <a:gd name="T96" fmla="*/ 16 w 189"/>
                <a:gd name="T97" fmla="*/ 257 h 291"/>
                <a:gd name="T98" fmla="*/ 21 w 189"/>
                <a:gd name="T99" fmla="*/ 268 h 291"/>
                <a:gd name="T100" fmla="*/ 31 w 189"/>
                <a:gd name="T101" fmla="*/ 279 h 29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9"/>
                <a:gd name="T154" fmla="*/ 0 h 291"/>
                <a:gd name="T155" fmla="*/ 189 w 189"/>
                <a:gd name="T156" fmla="*/ 291 h 29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9" h="291">
                  <a:moveTo>
                    <a:pt x="31" y="290"/>
                  </a:moveTo>
                  <a:lnTo>
                    <a:pt x="31" y="284"/>
                  </a:lnTo>
                  <a:lnTo>
                    <a:pt x="31" y="279"/>
                  </a:lnTo>
                  <a:lnTo>
                    <a:pt x="37" y="273"/>
                  </a:lnTo>
                  <a:lnTo>
                    <a:pt x="47" y="265"/>
                  </a:lnTo>
                  <a:lnTo>
                    <a:pt x="57" y="262"/>
                  </a:lnTo>
                  <a:lnTo>
                    <a:pt x="68" y="257"/>
                  </a:lnTo>
                  <a:lnTo>
                    <a:pt x="78" y="248"/>
                  </a:lnTo>
                  <a:lnTo>
                    <a:pt x="89" y="243"/>
                  </a:lnTo>
                  <a:lnTo>
                    <a:pt x="94" y="237"/>
                  </a:lnTo>
                  <a:lnTo>
                    <a:pt x="104" y="234"/>
                  </a:lnTo>
                  <a:lnTo>
                    <a:pt x="110" y="229"/>
                  </a:lnTo>
                  <a:lnTo>
                    <a:pt x="115" y="223"/>
                  </a:lnTo>
                  <a:lnTo>
                    <a:pt x="125" y="220"/>
                  </a:lnTo>
                  <a:lnTo>
                    <a:pt x="136" y="215"/>
                  </a:lnTo>
                  <a:lnTo>
                    <a:pt x="141" y="209"/>
                  </a:lnTo>
                  <a:lnTo>
                    <a:pt x="151" y="206"/>
                  </a:lnTo>
                  <a:lnTo>
                    <a:pt x="157" y="201"/>
                  </a:lnTo>
                  <a:lnTo>
                    <a:pt x="162" y="195"/>
                  </a:lnTo>
                  <a:lnTo>
                    <a:pt x="167" y="190"/>
                  </a:lnTo>
                  <a:lnTo>
                    <a:pt x="172" y="184"/>
                  </a:lnTo>
                  <a:lnTo>
                    <a:pt x="172" y="178"/>
                  </a:lnTo>
                  <a:lnTo>
                    <a:pt x="178" y="173"/>
                  </a:lnTo>
                  <a:lnTo>
                    <a:pt x="183" y="167"/>
                  </a:lnTo>
                  <a:lnTo>
                    <a:pt x="183" y="162"/>
                  </a:lnTo>
                  <a:lnTo>
                    <a:pt x="188" y="156"/>
                  </a:lnTo>
                  <a:lnTo>
                    <a:pt x="188" y="151"/>
                  </a:lnTo>
                  <a:lnTo>
                    <a:pt x="183" y="145"/>
                  </a:lnTo>
                  <a:lnTo>
                    <a:pt x="178" y="139"/>
                  </a:lnTo>
                  <a:lnTo>
                    <a:pt x="178" y="134"/>
                  </a:lnTo>
                  <a:lnTo>
                    <a:pt x="172" y="125"/>
                  </a:lnTo>
                  <a:lnTo>
                    <a:pt x="167" y="120"/>
                  </a:lnTo>
                  <a:lnTo>
                    <a:pt x="167" y="114"/>
                  </a:lnTo>
                  <a:lnTo>
                    <a:pt x="162" y="109"/>
                  </a:lnTo>
                  <a:lnTo>
                    <a:pt x="162" y="100"/>
                  </a:lnTo>
                  <a:lnTo>
                    <a:pt x="157" y="92"/>
                  </a:lnTo>
                  <a:lnTo>
                    <a:pt x="151" y="86"/>
                  </a:lnTo>
                  <a:lnTo>
                    <a:pt x="151" y="78"/>
                  </a:lnTo>
                  <a:lnTo>
                    <a:pt x="146" y="73"/>
                  </a:lnTo>
                  <a:lnTo>
                    <a:pt x="141" y="67"/>
                  </a:lnTo>
                  <a:lnTo>
                    <a:pt x="136" y="61"/>
                  </a:lnTo>
                  <a:lnTo>
                    <a:pt x="136" y="56"/>
                  </a:lnTo>
                  <a:lnTo>
                    <a:pt x="131" y="50"/>
                  </a:lnTo>
                  <a:lnTo>
                    <a:pt x="131" y="45"/>
                  </a:lnTo>
                  <a:lnTo>
                    <a:pt x="125" y="39"/>
                  </a:lnTo>
                  <a:lnTo>
                    <a:pt x="125" y="33"/>
                  </a:lnTo>
                  <a:lnTo>
                    <a:pt x="120" y="28"/>
                  </a:lnTo>
                  <a:lnTo>
                    <a:pt x="120" y="22"/>
                  </a:lnTo>
                  <a:lnTo>
                    <a:pt x="115" y="17"/>
                  </a:lnTo>
                  <a:lnTo>
                    <a:pt x="110" y="11"/>
                  </a:lnTo>
                  <a:lnTo>
                    <a:pt x="104" y="6"/>
                  </a:lnTo>
                  <a:lnTo>
                    <a:pt x="104" y="0"/>
                  </a:lnTo>
                  <a:lnTo>
                    <a:pt x="99" y="6"/>
                  </a:lnTo>
                  <a:lnTo>
                    <a:pt x="99" y="11"/>
                  </a:lnTo>
                  <a:lnTo>
                    <a:pt x="99" y="17"/>
                  </a:lnTo>
                  <a:lnTo>
                    <a:pt x="99" y="22"/>
                  </a:lnTo>
                  <a:lnTo>
                    <a:pt x="99" y="28"/>
                  </a:lnTo>
                  <a:lnTo>
                    <a:pt x="99" y="33"/>
                  </a:lnTo>
                  <a:lnTo>
                    <a:pt x="99" y="39"/>
                  </a:lnTo>
                  <a:lnTo>
                    <a:pt x="94" y="45"/>
                  </a:lnTo>
                  <a:lnTo>
                    <a:pt x="89" y="50"/>
                  </a:lnTo>
                  <a:lnTo>
                    <a:pt x="84" y="56"/>
                  </a:lnTo>
                  <a:lnTo>
                    <a:pt x="78" y="61"/>
                  </a:lnTo>
                  <a:lnTo>
                    <a:pt x="73" y="67"/>
                  </a:lnTo>
                  <a:lnTo>
                    <a:pt x="68" y="73"/>
                  </a:lnTo>
                  <a:lnTo>
                    <a:pt x="57" y="78"/>
                  </a:lnTo>
                  <a:lnTo>
                    <a:pt x="52" y="84"/>
                  </a:lnTo>
                  <a:lnTo>
                    <a:pt x="42" y="89"/>
                  </a:lnTo>
                  <a:lnTo>
                    <a:pt x="37" y="95"/>
                  </a:lnTo>
                  <a:lnTo>
                    <a:pt x="31" y="100"/>
                  </a:lnTo>
                  <a:lnTo>
                    <a:pt x="26" y="106"/>
                  </a:lnTo>
                  <a:lnTo>
                    <a:pt x="21" y="112"/>
                  </a:lnTo>
                  <a:lnTo>
                    <a:pt x="16" y="117"/>
                  </a:lnTo>
                  <a:lnTo>
                    <a:pt x="10" y="123"/>
                  </a:lnTo>
                  <a:lnTo>
                    <a:pt x="5" y="128"/>
                  </a:lnTo>
                  <a:lnTo>
                    <a:pt x="5" y="134"/>
                  </a:lnTo>
                  <a:lnTo>
                    <a:pt x="0" y="139"/>
                  </a:lnTo>
                  <a:lnTo>
                    <a:pt x="0" y="145"/>
                  </a:lnTo>
                  <a:lnTo>
                    <a:pt x="0" y="151"/>
                  </a:lnTo>
                  <a:lnTo>
                    <a:pt x="0" y="156"/>
                  </a:lnTo>
                  <a:lnTo>
                    <a:pt x="0" y="162"/>
                  </a:lnTo>
                  <a:lnTo>
                    <a:pt x="0" y="167"/>
                  </a:lnTo>
                  <a:lnTo>
                    <a:pt x="0" y="173"/>
                  </a:lnTo>
                  <a:lnTo>
                    <a:pt x="0" y="178"/>
                  </a:lnTo>
                  <a:lnTo>
                    <a:pt x="0" y="184"/>
                  </a:lnTo>
                  <a:lnTo>
                    <a:pt x="0" y="190"/>
                  </a:lnTo>
                  <a:lnTo>
                    <a:pt x="0" y="195"/>
                  </a:lnTo>
                  <a:lnTo>
                    <a:pt x="5" y="201"/>
                  </a:lnTo>
                  <a:lnTo>
                    <a:pt x="5" y="206"/>
                  </a:lnTo>
                  <a:lnTo>
                    <a:pt x="5" y="212"/>
                  </a:lnTo>
                  <a:lnTo>
                    <a:pt x="5" y="218"/>
                  </a:lnTo>
                  <a:lnTo>
                    <a:pt x="5" y="223"/>
                  </a:lnTo>
                  <a:lnTo>
                    <a:pt x="5" y="229"/>
                  </a:lnTo>
                  <a:lnTo>
                    <a:pt x="10" y="234"/>
                  </a:lnTo>
                  <a:lnTo>
                    <a:pt x="10" y="240"/>
                  </a:lnTo>
                  <a:lnTo>
                    <a:pt x="16" y="245"/>
                  </a:lnTo>
                  <a:lnTo>
                    <a:pt x="16" y="251"/>
                  </a:lnTo>
                  <a:lnTo>
                    <a:pt x="16" y="257"/>
                  </a:lnTo>
                  <a:lnTo>
                    <a:pt x="16" y="262"/>
                  </a:lnTo>
                  <a:lnTo>
                    <a:pt x="21" y="268"/>
                  </a:lnTo>
                  <a:lnTo>
                    <a:pt x="26" y="273"/>
                  </a:lnTo>
                  <a:lnTo>
                    <a:pt x="31" y="279"/>
                  </a:lnTo>
                  <a:lnTo>
                    <a:pt x="31" y="284"/>
                  </a:lnTo>
                </a:path>
              </a:pathLst>
            </a:custGeom>
            <a:solidFill>
              <a:srgbClr val="FF5008"/>
            </a:solidFill>
            <a:ln w="25400" cap="rnd">
              <a:solidFill>
                <a:srgbClr val="FE9B03"/>
              </a:solidFill>
              <a:round/>
              <a:headEnd/>
              <a:tailEnd/>
            </a:ln>
          </p:spPr>
          <p:txBody>
            <a:bodyPr/>
            <a:lstStyle/>
            <a:p>
              <a:pPr algn="r" eaLnBrk="0" hangingPunct="0"/>
              <a:endParaRPr lang="en-US" sz="4400" b="1">
                <a:solidFill>
                  <a:srgbClr val="0000FF"/>
                </a:solidFill>
                <a:latin typeface="+mj-lt"/>
              </a:endParaRPr>
            </a:p>
          </p:txBody>
        </p:sp>
        <p:sp>
          <p:nvSpPr>
            <p:cNvPr id="157" name="Freeform 264">
              <a:extLst>
                <a:ext uri="{FF2B5EF4-FFF2-40B4-BE49-F238E27FC236}">
                  <a16:creationId xmlns:a16="http://schemas.microsoft.com/office/drawing/2014/main" id="{4C1970FA-8E67-EE81-CE16-6B6065C96986}"/>
                </a:ext>
              </a:extLst>
            </p:cNvPr>
            <p:cNvSpPr>
              <a:spLocks/>
            </p:cNvSpPr>
            <p:nvPr/>
          </p:nvSpPr>
          <p:spPr bwMode="auto">
            <a:xfrm>
              <a:off x="2174" y="1633"/>
              <a:ext cx="170" cy="356"/>
            </a:xfrm>
            <a:custGeom>
              <a:avLst/>
              <a:gdLst>
                <a:gd name="T0" fmla="*/ 141 w 170"/>
                <a:gd name="T1" fmla="*/ 348 h 356"/>
                <a:gd name="T2" fmla="*/ 136 w 170"/>
                <a:gd name="T3" fmla="*/ 335 h 356"/>
                <a:gd name="T4" fmla="*/ 117 w 170"/>
                <a:gd name="T5" fmla="*/ 321 h 356"/>
                <a:gd name="T6" fmla="*/ 99 w 170"/>
                <a:gd name="T7" fmla="*/ 304 h 356"/>
                <a:gd name="T8" fmla="*/ 85 w 170"/>
                <a:gd name="T9" fmla="*/ 290 h 356"/>
                <a:gd name="T10" fmla="*/ 70 w 170"/>
                <a:gd name="T11" fmla="*/ 280 h 356"/>
                <a:gd name="T12" fmla="*/ 56 w 170"/>
                <a:gd name="T13" fmla="*/ 270 h 356"/>
                <a:gd name="T14" fmla="*/ 42 w 170"/>
                <a:gd name="T15" fmla="*/ 256 h 356"/>
                <a:gd name="T16" fmla="*/ 28 w 170"/>
                <a:gd name="T17" fmla="*/ 246 h 356"/>
                <a:gd name="T18" fmla="*/ 19 w 170"/>
                <a:gd name="T19" fmla="*/ 232 h 356"/>
                <a:gd name="T20" fmla="*/ 14 w 170"/>
                <a:gd name="T21" fmla="*/ 218 h 356"/>
                <a:gd name="T22" fmla="*/ 5 w 170"/>
                <a:gd name="T23" fmla="*/ 205 h 356"/>
                <a:gd name="T24" fmla="*/ 0 w 170"/>
                <a:gd name="T25" fmla="*/ 191 h 356"/>
                <a:gd name="T26" fmla="*/ 5 w 170"/>
                <a:gd name="T27" fmla="*/ 178 h 356"/>
                <a:gd name="T28" fmla="*/ 9 w 170"/>
                <a:gd name="T29" fmla="*/ 164 h 356"/>
                <a:gd name="T30" fmla="*/ 19 w 170"/>
                <a:gd name="T31" fmla="*/ 147 h 356"/>
                <a:gd name="T32" fmla="*/ 23 w 170"/>
                <a:gd name="T33" fmla="*/ 133 h 356"/>
                <a:gd name="T34" fmla="*/ 28 w 170"/>
                <a:gd name="T35" fmla="*/ 113 h 356"/>
                <a:gd name="T36" fmla="*/ 33 w 170"/>
                <a:gd name="T37" fmla="*/ 96 h 356"/>
                <a:gd name="T38" fmla="*/ 42 w 170"/>
                <a:gd name="T39" fmla="*/ 82 h 356"/>
                <a:gd name="T40" fmla="*/ 47 w 170"/>
                <a:gd name="T41" fmla="*/ 68 h 356"/>
                <a:gd name="T42" fmla="*/ 52 w 170"/>
                <a:gd name="T43" fmla="*/ 55 h 356"/>
                <a:gd name="T44" fmla="*/ 56 w 170"/>
                <a:gd name="T45" fmla="*/ 41 h 356"/>
                <a:gd name="T46" fmla="*/ 61 w 170"/>
                <a:gd name="T47" fmla="*/ 27 h 356"/>
                <a:gd name="T48" fmla="*/ 70 w 170"/>
                <a:gd name="T49" fmla="*/ 14 h 356"/>
                <a:gd name="T50" fmla="*/ 75 w 170"/>
                <a:gd name="T51" fmla="*/ 0 h 356"/>
                <a:gd name="T52" fmla="*/ 80 w 170"/>
                <a:gd name="T53" fmla="*/ 14 h 356"/>
                <a:gd name="T54" fmla="*/ 80 w 170"/>
                <a:gd name="T55" fmla="*/ 27 h 356"/>
                <a:gd name="T56" fmla="*/ 80 w 170"/>
                <a:gd name="T57" fmla="*/ 41 h 356"/>
                <a:gd name="T58" fmla="*/ 85 w 170"/>
                <a:gd name="T59" fmla="*/ 55 h 356"/>
                <a:gd name="T60" fmla="*/ 94 w 170"/>
                <a:gd name="T61" fmla="*/ 68 h 356"/>
                <a:gd name="T62" fmla="*/ 103 w 170"/>
                <a:gd name="T63" fmla="*/ 82 h 356"/>
                <a:gd name="T64" fmla="*/ 117 w 170"/>
                <a:gd name="T65" fmla="*/ 96 h 356"/>
                <a:gd name="T66" fmla="*/ 131 w 170"/>
                <a:gd name="T67" fmla="*/ 109 h 356"/>
                <a:gd name="T68" fmla="*/ 141 w 170"/>
                <a:gd name="T69" fmla="*/ 123 h 356"/>
                <a:gd name="T70" fmla="*/ 150 w 170"/>
                <a:gd name="T71" fmla="*/ 137 h 356"/>
                <a:gd name="T72" fmla="*/ 160 w 170"/>
                <a:gd name="T73" fmla="*/ 150 h 356"/>
                <a:gd name="T74" fmla="*/ 164 w 170"/>
                <a:gd name="T75" fmla="*/ 164 h 356"/>
                <a:gd name="T76" fmla="*/ 169 w 170"/>
                <a:gd name="T77" fmla="*/ 178 h 356"/>
                <a:gd name="T78" fmla="*/ 169 w 170"/>
                <a:gd name="T79" fmla="*/ 191 h 356"/>
                <a:gd name="T80" fmla="*/ 169 w 170"/>
                <a:gd name="T81" fmla="*/ 205 h 356"/>
                <a:gd name="T82" fmla="*/ 169 w 170"/>
                <a:gd name="T83" fmla="*/ 218 h 356"/>
                <a:gd name="T84" fmla="*/ 169 w 170"/>
                <a:gd name="T85" fmla="*/ 232 h 356"/>
                <a:gd name="T86" fmla="*/ 164 w 170"/>
                <a:gd name="T87" fmla="*/ 246 h 356"/>
                <a:gd name="T88" fmla="*/ 164 w 170"/>
                <a:gd name="T89" fmla="*/ 259 h 356"/>
                <a:gd name="T90" fmla="*/ 164 w 170"/>
                <a:gd name="T91" fmla="*/ 273 h 356"/>
                <a:gd name="T92" fmla="*/ 160 w 170"/>
                <a:gd name="T93" fmla="*/ 287 h 356"/>
                <a:gd name="T94" fmla="*/ 155 w 170"/>
                <a:gd name="T95" fmla="*/ 300 h 356"/>
                <a:gd name="T96" fmla="*/ 155 w 170"/>
                <a:gd name="T97" fmla="*/ 314 h 356"/>
                <a:gd name="T98" fmla="*/ 150 w 170"/>
                <a:gd name="T99" fmla="*/ 328 h 356"/>
                <a:gd name="T100" fmla="*/ 141 w 170"/>
                <a:gd name="T101" fmla="*/ 341 h 35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70"/>
                <a:gd name="T154" fmla="*/ 0 h 356"/>
                <a:gd name="T155" fmla="*/ 170 w 170"/>
                <a:gd name="T156" fmla="*/ 356 h 35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70" h="356">
                  <a:moveTo>
                    <a:pt x="141" y="355"/>
                  </a:moveTo>
                  <a:lnTo>
                    <a:pt x="141" y="348"/>
                  </a:lnTo>
                  <a:lnTo>
                    <a:pt x="141" y="341"/>
                  </a:lnTo>
                  <a:lnTo>
                    <a:pt x="136" y="335"/>
                  </a:lnTo>
                  <a:lnTo>
                    <a:pt x="127" y="324"/>
                  </a:lnTo>
                  <a:lnTo>
                    <a:pt x="117" y="321"/>
                  </a:lnTo>
                  <a:lnTo>
                    <a:pt x="108" y="314"/>
                  </a:lnTo>
                  <a:lnTo>
                    <a:pt x="99" y="304"/>
                  </a:lnTo>
                  <a:lnTo>
                    <a:pt x="89" y="297"/>
                  </a:lnTo>
                  <a:lnTo>
                    <a:pt x="85" y="290"/>
                  </a:lnTo>
                  <a:lnTo>
                    <a:pt x="75" y="287"/>
                  </a:lnTo>
                  <a:lnTo>
                    <a:pt x="70" y="280"/>
                  </a:lnTo>
                  <a:lnTo>
                    <a:pt x="66" y="273"/>
                  </a:lnTo>
                  <a:lnTo>
                    <a:pt x="56" y="270"/>
                  </a:lnTo>
                  <a:lnTo>
                    <a:pt x="47" y="263"/>
                  </a:lnTo>
                  <a:lnTo>
                    <a:pt x="42" y="256"/>
                  </a:lnTo>
                  <a:lnTo>
                    <a:pt x="33" y="253"/>
                  </a:lnTo>
                  <a:lnTo>
                    <a:pt x="28" y="246"/>
                  </a:lnTo>
                  <a:lnTo>
                    <a:pt x="23" y="239"/>
                  </a:lnTo>
                  <a:lnTo>
                    <a:pt x="19" y="232"/>
                  </a:lnTo>
                  <a:lnTo>
                    <a:pt x="14" y="225"/>
                  </a:lnTo>
                  <a:lnTo>
                    <a:pt x="14" y="218"/>
                  </a:lnTo>
                  <a:lnTo>
                    <a:pt x="9" y="212"/>
                  </a:lnTo>
                  <a:lnTo>
                    <a:pt x="5" y="205"/>
                  </a:lnTo>
                  <a:lnTo>
                    <a:pt x="5" y="198"/>
                  </a:lnTo>
                  <a:lnTo>
                    <a:pt x="0" y="191"/>
                  </a:lnTo>
                  <a:lnTo>
                    <a:pt x="0" y="184"/>
                  </a:lnTo>
                  <a:lnTo>
                    <a:pt x="5" y="178"/>
                  </a:lnTo>
                  <a:lnTo>
                    <a:pt x="9" y="171"/>
                  </a:lnTo>
                  <a:lnTo>
                    <a:pt x="9" y="164"/>
                  </a:lnTo>
                  <a:lnTo>
                    <a:pt x="14" y="154"/>
                  </a:lnTo>
                  <a:lnTo>
                    <a:pt x="19" y="147"/>
                  </a:lnTo>
                  <a:lnTo>
                    <a:pt x="19" y="140"/>
                  </a:lnTo>
                  <a:lnTo>
                    <a:pt x="23" y="133"/>
                  </a:lnTo>
                  <a:lnTo>
                    <a:pt x="23" y="123"/>
                  </a:lnTo>
                  <a:lnTo>
                    <a:pt x="28" y="113"/>
                  </a:lnTo>
                  <a:lnTo>
                    <a:pt x="33" y="106"/>
                  </a:lnTo>
                  <a:lnTo>
                    <a:pt x="33" y="96"/>
                  </a:lnTo>
                  <a:lnTo>
                    <a:pt x="38" y="89"/>
                  </a:lnTo>
                  <a:lnTo>
                    <a:pt x="42" y="82"/>
                  </a:lnTo>
                  <a:lnTo>
                    <a:pt x="47" y="75"/>
                  </a:lnTo>
                  <a:lnTo>
                    <a:pt x="47" y="68"/>
                  </a:lnTo>
                  <a:lnTo>
                    <a:pt x="52" y="61"/>
                  </a:lnTo>
                  <a:lnTo>
                    <a:pt x="52" y="55"/>
                  </a:lnTo>
                  <a:lnTo>
                    <a:pt x="56" y="48"/>
                  </a:lnTo>
                  <a:lnTo>
                    <a:pt x="56" y="41"/>
                  </a:lnTo>
                  <a:lnTo>
                    <a:pt x="61" y="34"/>
                  </a:lnTo>
                  <a:lnTo>
                    <a:pt x="61" y="27"/>
                  </a:lnTo>
                  <a:lnTo>
                    <a:pt x="66" y="20"/>
                  </a:lnTo>
                  <a:lnTo>
                    <a:pt x="70" y="14"/>
                  </a:lnTo>
                  <a:lnTo>
                    <a:pt x="75" y="7"/>
                  </a:lnTo>
                  <a:lnTo>
                    <a:pt x="75" y="0"/>
                  </a:lnTo>
                  <a:lnTo>
                    <a:pt x="80" y="7"/>
                  </a:lnTo>
                  <a:lnTo>
                    <a:pt x="80" y="14"/>
                  </a:lnTo>
                  <a:lnTo>
                    <a:pt x="80" y="20"/>
                  </a:lnTo>
                  <a:lnTo>
                    <a:pt x="80" y="27"/>
                  </a:lnTo>
                  <a:lnTo>
                    <a:pt x="80" y="34"/>
                  </a:lnTo>
                  <a:lnTo>
                    <a:pt x="80" y="41"/>
                  </a:lnTo>
                  <a:lnTo>
                    <a:pt x="80" y="48"/>
                  </a:lnTo>
                  <a:lnTo>
                    <a:pt x="85" y="55"/>
                  </a:lnTo>
                  <a:lnTo>
                    <a:pt x="89" y="61"/>
                  </a:lnTo>
                  <a:lnTo>
                    <a:pt x="94" y="68"/>
                  </a:lnTo>
                  <a:lnTo>
                    <a:pt x="99" y="75"/>
                  </a:lnTo>
                  <a:lnTo>
                    <a:pt x="103" y="82"/>
                  </a:lnTo>
                  <a:lnTo>
                    <a:pt x="108" y="89"/>
                  </a:lnTo>
                  <a:lnTo>
                    <a:pt x="117" y="96"/>
                  </a:lnTo>
                  <a:lnTo>
                    <a:pt x="122" y="102"/>
                  </a:lnTo>
                  <a:lnTo>
                    <a:pt x="131" y="109"/>
                  </a:lnTo>
                  <a:lnTo>
                    <a:pt x="136" y="116"/>
                  </a:lnTo>
                  <a:lnTo>
                    <a:pt x="141" y="123"/>
                  </a:lnTo>
                  <a:lnTo>
                    <a:pt x="146" y="130"/>
                  </a:lnTo>
                  <a:lnTo>
                    <a:pt x="150" y="137"/>
                  </a:lnTo>
                  <a:lnTo>
                    <a:pt x="155" y="143"/>
                  </a:lnTo>
                  <a:lnTo>
                    <a:pt x="160" y="150"/>
                  </a:lnTo>
                  <a:lnTo>
                    <a:pt x="164" y="157"/>
                  </a:lnTo>
                  <a:lnTo>
                    <a:pt x="164" y="164"/>
                  </a:lnTo>
                  <a:lnTo>
                    <a:pt x="169" y="171"/>
                  </a:lnTo>
                  <a:lnTo>
                    <a:pt x="169" y="178"/>
                  </a:lnTo>
                  <a:lnTo>
                    <a:pt x="169" y="184"/>
                  </a:lnTo>
                  <a:lnTo>
                    <a:pt x="169" y="191"/>
                  </a:lnTo>
                  <a:lnTo>
                    <a:pt x="169" y="198"/>
                  </a:lnTo>
                  <a:lnTo>
                    <a:pt x="169" y="205"/>
                  </a:lnTo>
                  <a:lnTo>
                    <a:pt x="169" y="212"/>
                  </a:lnTo>
                  <a:lnTo>
                    <a:pt x="169" y="218"/>
                  </a:lnTo>
                  <a:lnTo>
                    <a:pt x="169" y="225"/>
                  </a:lnTo>
                  <a:lnTo>
                    <a:pt x="169" y="232"/>
                  </a:lnTo>
                  <a:lnTo>
                    <a:pt x="169" y="239"/>
                  </a:lnTo>
                  <a:lnTo>
                    <a:pt x="164" y="246"/>
                  </a:lnTo>
                  <a:lnTo>
                    <a:pt x="164" y="253"/>
                  </a:lnTo>
                  <a:lnTo>
                    <a:pt x="164" y="259"/>
                  </a:lnTo>
                  <a:lnTo>
                    <a:pt x="164" y="266"/>
                  </a:lnTo>
                  <a:lnTo>
                    <a:pt x="164" y="273"/>
                  </a:lnTo>
                  <a:lnTo>
                    <a:pt x="164" y="280"/>
                  </a:lnTo>
                  <a:lnTo>
                    <a:pt x="160" y="287"/>
                  </a:lnTo>
                  <a:lnTo>
                    <a:pt x="160" y="294"/>
                  </a:lnTo>
                  <a:lnTo>
                    <a:pt x="155" y="300"/>
                  </a:lnTo>
                  <a:lnTo>
                    <a:pt x="155" y="307"/>
                  </a:lnTo>
                  <a:lnTo>
                    <a:pt x="155" y="314"/>
                  </a:lnTo>
                  <a:lnTo>
                    <a:pt x="155" y="321"/>
                  </a:lnTo>
                  <a:lnTo>
                    <a:pt x="150" y="328"/>
                  </a:lnTo>
                  <a:lnTo>
                    <a:pt x="146" y="335"/>
                  </a:lnTo>
                  <a:lnTo>
                    <a:pt x="141" y="341"/>
                  </a:lnTo>
                  <a:lnTo>
                    <a:pt x="141" y="348"/>
                  </a:lnTo>
                </a:path>
              </a:pathLst>
            </a:custGeom>
            <a:solidFill>
              <a:srgbClr val="FFFF00"/>
            </a:solidFill>
            <a:ln w="25400" cap="rnd">
              <a:solidFill>
                <a:srgbClr val="EF9100"/>
              </a:solidFill>
              <a:round/>
              <a:headEnd/>
              <a:tailEnd/>
            </a:ln>
          </p:spPr>
          <p:txBody>
            <a:bodyPr/>
            <a:lstStyle/>
            <a:p>
              <a:pPr algn="r" eaLnBrk="0" hangingPunct="0"/>
              <a:endParaRPr lang="en-US" sz="4400" b="1">
                <a:solidFill>
                  <a:srgbClr val="0000FF"/>
                </a:solidFill>
                <a:latin typeface="+mj-lt"/>
              </a:endParaRPr>
            </a:p>
          </p:txBody>
        </p:sp>
        <p:sp>
          <p:nvSpPr>
            <p:cNvPr id="158" name="Freeform 265">
              <a:extLst>
                <a:ext uri="{FF2B5EF4-FFF2-40B4-BE49-F238E27FC236}">
                  <a16:creationId xmlns:a16="http://schemas.microsoft.com/office/drawing/2014/main" id="{3983A406-5C73-8F19-637A-1C551FC84E24}"/>
                </a:ext>
              </a:extLst>
            </p:cNvPr>
            <p:cNvSpPr>
              <a:spLocks/>
            </p:cNvSpPr>
            <p:nvPr/>
          </p:nvSpPr>
          <p:spPr bwMode="auto">
            <a:xfrm>
              <a:off x="2251" y="1590"/>
              <a:ext cx="112" cy="386"/>
            </a:xfrm>
            <a:custGeom>
              <a:avLst/>
              <a:gdLst>
                <a:gd name="T0" fmla="*/ 19 w 112"/>
                <a:gd name="T1" fmla="*/ 378 h 386"/>
                <a:gd name="T2" fmla="*/ 22 w 112"/>
                <a:gd name="T3" fmla="*/ 363 h 386"/>
                <a:gd name="T4" fmla="*/ 34 w 112"/>
                <a:gd name="T5" fmla="*/ 348 h 386"/>
                <a:gd name="T6" fmla="*/ 46 w 112"/>
                <a:gd name="T7" fmla="*/ 329 h 386"/>
                <a:gd name="T8" fmla="*/ 56 w 112"/>
                <a:gd name="T9" fmla="*/ 315 h 386"/>
                <a:gd name="T10" fmla="*/ 65 w 112"/>
                <a:gd name="T11" fmla="*/ 304 h 386"/>
                <a:gd name="T12" fmla="*/ 74 w 112"/>
                <a:gd name="T13" fmla="*/ 292 h 386"/>
                <a:gd name="T14" fmla="*/ 83 w 112"/>
                <a:gd name="T15" fmla="*/ 278 h 386"/>
                <a:gd name="T16" fmla="*/ 93 w 112"/>
                <a:gd name="T17" fmla="*/ 267 h 386"/>
                <a:gd name="T18" fmla="*/ 99 w 112"/>
                <a:gd name="T19" fmla="*/ 252 h 386"/>
                <a:gd name="T20" fmla="*/ 102 w 112"/>
                <a:gd name="T21" fmla="*/ 237 h 386"/>
                <a:gd name="T22" fmla="*/ 108 w 112"/>
                <a:gd name="T23" fmla="*/ 222 h 386"/>
                <a:gd name="T24" fmla="*/ 111 w 112"/>
                <a:gd name="T25" fmla="*/ 207 h 386"/>
                <a:gd name="T26" fmla="*/ 108 w 112"/>
                <a:gd name="T27" fmla="*/ 193 h 386"/>
                <a:gd name="T28" fmla="*/ 105 w 112"/>
                <a:gd name="T29" fmla="*/ 178 h 386"/>
                <a:gd name="T30" fmla="*/ 99 w 112"/>
                <a:gd name="T31" fmla="*/ 159 h 386"/>
                <a:gd name="T32" fmla="*/ 96 w 112"/>
                <a:gd name="T33" fmla="*/ 144 h 386"/>
                <a:gd name="T34" fmla="*/ 93 w 112"/>
                <a:gd name="T35" fmla="*/ 122 h 386"/>
                <a:gd name="T36" fmla="*/ 89 w 112"/>
                <a:gd name="T37" fmla="*/ 104 h 386"/>
                <a:gd name="T38" fmla="*/ 83 w 112"/>
                <a:gd name="T39" fmla="*/ 89 h 386"/>
                <a:gd name="T40" fmla="*/ 80 w 112"/>
                <a:gd name="T41" fmla="*/ 74 h 386"/>
                <a:gd name="T42" fmla="*/ 77 w 112"/>
                <a:gd name="T43" fmla="*/ 59 h 386"/>
                <a:gd name="T44" fmla="*/ 74 w 112"/>
                <a:gd name="T45" fmla="*/ 44 h 386"/>
                <a:gd name="T46" fmla="*/ 71 w 112"/>
                <a:gd name="T47" fmla="*/ 30 h 386"/>
                <a:gd name="T48" fmla="*/ 65 w 112"/>
                <a:gd name="T49" fmla="*/ 15 h 386"/>
                <a:gd name="T50" fmla="*/ 62 w 112"/>
                <a:gd name="T51" fmla="*/ 0 h 386"/>
                <a:gd name="T52" fmla="*/ 59 w 112"/>
                <a:gd name="T53" fmla="*/ 15 h 386"/>
                <a:gd name="T54" fmla="*/ 59 w 112"/>
                <a:gd name="T55" fmla="*/ 30 h 386"/>
                <a:gd name="T56" fmla="*/ 59 w 112"/>
                <a:gd name="T57" fmla="*/ 44 h 386"/>
                <a:gd name="T58" fmla="*/ 56 w 112"/>
                <a:gd name="T59" fmla="*/ 59 h 386"/>
                <a:gd name="T60" fmla="*/ 49 w 112"/>
                <a:gd name="T61" fmla="*/ 74 h 386"/>
                <a:gd name="T62" fmla="*/ 43 w 112"/>
                <a:gd name="T63" fmla="*/ 89 h 386"/>
                <a:gd name="T64" fmla="*/ 34 w 112"/>
                <a:gd name="T65" fmla="*/ 104 h 386"/>
                <a:gd name="T66" fmla="*/ 25 w 112"/>
                <a:gd name="T67" fmla="*/ 118 h 386"/>
                <a:gd name="T68" fmla="*/ 19 w 112"/>
                <a:gd name="T69" fmla="*/ 133 h 386"/>
                <a:gd name="T70" fmla="*/ 12 w 112"/>
                <a:gd name="T71" fmla="*/ 148 h 386"/>
                <a:gd name="T72" fmla="*/ 6 w 112"/>
                <a:gd name="T73" fmla="*/ 163 h 386"/>
                <a:gd name="T74" fmla="*/ 3 w 112"/>
                <a:gd name="T75" fmla="*/ 178 h 386"/>
                <a:gd name="T76" fmla="*/ 0 w 112"/>
                <a:gd name="T77" fmla="*/ 193 h 386"/>
                <a:gd name="T78" fmla="*/ 0 w 112"/>
                <a:gd name="T79" fmla="*/ 207 h 386"/>
                <a:gd name="T80" fmla="*/ 0 w 112"/>
                <a:gd name="T81" fmla="*/ 222 h 386"/>
                <a:gd name="T82" fmla="*/ 0 w 112"/>
                <a:gd name="T83" fmla="*/ 237 h 386"/>
                <a:gd name="T84" fmla="*/ 0 w 112"/>
                <a:gd name="T85" fmla="*/ 252 h 386"/>
                <a:gd name="T86" fmla="*/ 3 w 112"/>
                <a:gd name="T87" fmla="*/ 267 h 386"/>
                <a:gd name="T88" fmla="*/ 3 w 112"/>
                <a:gd name="T89" fmla="*/ 281 h 386"/>
                <a:gd name="T90" fmla="*/ 3 w 112"/>
                <a:gd name="T91" fmla="*/ 296 h 386"/>
                <a:gd name="T92" fmla="*/ 6 w 112"/>
                <a:gd name="T93" fmla="*/ 311 h 386"/>
                <a:gd name="T94" fmla="*/ 9 w 112"/>
                <a:gd name="T95" fmla="*/ 326 h 386"/>
                <a:gd name="T96" fmla="*/ 9 w 112"/>
                <a:gd name="T97" fmla="*/ 341 h 386"/>
                <a:gd name="T98" fmla="*/ 12 w 112"/>
                <a:gd name="T99" fmla="*/ 355 h 386"/>
                <a:gd name="T100" fmla="*/ 19 w 112"/>
                <a:gd name="T101" fmla="*/ 370 h 38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12"/>
                <a:gd name="T154" fmla="*/ 0 h 386"/>
                <a:gd name="T155" fmla="*/ 112 w 112"/>
                <a:gd name="T156" fmla="*/ 386 h 38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12" h="386">
                  <a:moveTo>
                    <a:pt x="19" y="385"/>
                  </a:moveTo>
                  <a:lnTo>
                    <a:pt x="19" y="378"/>
                  </a:lnTo>
                  <a:lnTo>
                    <a:pt x="19" y="370"/>
                  </a:lnTo>
                  <a:lnTo>
                    <a:pt x="22" y="363"/>
                  </a:lnTo>
                  <a:lnTo>
                    <a:pt x="28" y="352"/>
                  </a:lnTo>
                  <a:lnTo>
                    <a:pt x="34" y="348"/>
                  </a:lnTo>
                  <a:lnTo>
                    <a:pt x="40" y="341"/>
                  </a:lnTo>
                  <a:lnTo>
                    <a:pt x="46" y="329"/>
                  </a:lnTo>
                  <a:lnTo>
                    <a:pt x="52" y="322"/>
                  </a:lnTo>
                  <a:lnTo>
                    <a:pt x="56" y="315"/>
                  </a:lnTo>
                  <a:lnTo>
                    <a:pt x="62" y="311"/>
                  </a:lnTo>
                  <a:lnTo>
                    <a:pt x="65" y="304"/>
                  </a:lnTo>
                  <a:lnTo>
                    <a:pt x="68" y="296"/>
                  </a:lnTo>
                  <a:lnTo>
                    <a:pt x="74" y="292"/>
                  </a:lnTo>
                  <a:lnTo>
                    <a:pt x="80" y="285"/>
                  </a:lnTo>
                  <a:lnTo>
                    <a:pt x="83" y="278"/>
                  </a:lnTo>
                  <a:lnTo>
                    <a:pt x="89" y="274"/>
                  </a:lnTo>
                  <a:lnTo>
                    <a:pt x="93" y="267"/>
                  </a:lnTo>
                  <a:lnTo>
                    <a:pt x="96" y="259"/>
                  </a:lnTo>
                  <a:lnTo>
                    <a:pt x="99" y="252"/>
                  </a:lnTo>
                  <a:lnTo>
                    <a:pt x="102" y="244"/>
                  </a:lnTo>
                  <a:lnTo>
                    <a:pt x="102" y="237"/>
                  </a:lnTo>
                  <a:lnTo>
                    <a:pt x="105" y="230"/>
                  </a:lnTo>
                  <a:lnTo>
                    <a:pt x="108" y="222"/>
                  </a:lnTo>
                  <a:lnTo>
                    <a:pt x="108" y="215"/>
                  </a:lnTo>
                  <a:lnTo>
                    <a:pt x="111" y="207"/>
                  </a:lnTo>
                  <a:lnTo>
                    <a:pt x="111" y="200"/>
                  </a:lnTo>
                  <a:lnTo>
                    <a:pt x="108" y="193"/>
                  </a:lnTo>
                  <a:lnTo>
                    <a:pt x="105" y="185"/>
                  </a:lnTo>
                  <a:lnTo>
                    <a:pt x="105" y="178"/>
                  </a:lnTo>
                  <a:lnTo>
                    <a:pt x="102" y="167"/>
                  </a:lnTo>
                  <a:lnTo>
                    <a:pt x="99" y="159"/>
                  </a:lnTo>
                  <a:lnTo>
                    <a:pt x="99" y="152"/>
                  </a:lnTo>
                  <a:lnTo>
                    <a:pt x="96" y="144"/>
                  </a:lnTo>
                  <a:lnTo>
                    <a:pt x="96" y="133"/>
                  </a:lnTo>
                  <a:lnTo>
                    <a:pt x="93" y="122"/>
                  </a:lnTo>
                  <a:lnTo>
                    <a:pt x="89" y="115"/>
                  </a:lnTo>
                  <a:lnTo>
                    <a:pt x="89" y="104"/>
                  </a:lnTo>
                  <a:lnTo>
                    <a:pt x="86" y="96"/>
                  </a:lnTo>
                  <a:lnTo>
                    <a:pt x="83" y="89"/>
                  </a:lnTo>
                  <a:lnTo>
                    <a:pt x="80" y="81"/>
                  </a:lnTo>
                  <a:lnTo>
                    <a:pt x="80" y="74"/>
                  </a:lnTo>
                  <a:lnTo>
                    <a:pt x="77" y="67"/>
                  </a:lnTo>
                  <a:lnTo>
                    <a:pt x="77" y="59"/>
                  </a:lnTo>
                  <a:lnTo>
                    <a:pt x="74" y="52"/>
                  </a:lnTo>
                  <a:lnTo>
                    <a:pt x="74" y="44"/>
                  </a:lnTo>
                  <a:lnTo>
                    <a:pt x="71" y="37"/>
                  </a:lnTo>
                  <a:lnTo>
                    <a:pt x="71" y="30"/>
                  </a:lnTo>
                  <a:lnTo>
                    <a:pt x="68" y="22"/>
                  </a:lnTo>
                  <a:lnTo>
                    <a:pt x="65" y="15"/>
                  </a:lnTo>
                  <a:lnTo>
                    <a:pt x="62" y="7"/>
                  </a:lnTo>
                  <a:lnTo>
                    <a:pt x="62" y="0"/>
                  </a:lnTo>
                  <a:lnTo>
                    <a:pt x="59" y="7"/>
                  </a:lnTo>
                  <a:lnTo>
                    <a:pt x="59" y="15"/>
                  </a:lnTo>
                  <a:lnTo>
                    <a:pt x="59" y="22"/>
                  </a:lnTo>
                  <a:lnTo>
                    <a:pt x="59" y="30"/>
                  </a:lnTo>
                  <a:lnTo>
                    <a:pt x="59" y="37"/>
                  </a:lnTo>
                  <a:lnTo>
                    <a:pt x="59" y="44"/>
                  </a:lnTo>
                  <a:lnTo>
                    <a:pt x="59" y="52"/>
                  </a:lnTo>
                  <a:lnTo>
                    <a:pt x="56" y="59"/>
                  </a:lnTo>
                  <a:lnTo>
                    <a:pt x="52" y="67"/>
                  </a:lnTo>
                  <a:lnTo>
                    <a:pt x="49" y="74"/>
                  </a:lnTo>
                  <a:lnTo>
                    <a:pt x="46" y="81"/>
                  </a:lnTo>
                  <a:lnTo>
                    <a:pt x="43" y="89"/>
                  </a:lnTo>
                  <a:lnTo>
                    <a:pt x="40" y="96"/>
                  </a:lnTo>
                  <a:lnTo>
                    <a:pt x="34" y="104"/>
                  </a:lnTo>
                  <a:lnTo>
                    <a:pt x="31" y="111"/>
                  </a:lnTo>
                  <a:lnTo>
                    <a:pt x="25" y="118"/>
                  </a:lnTo>
                  <a:lnTo>
                    <a:pt x="22" y="126"/>
                  </a:lnTo>
                  <a:lnTo>
                    <a:pt x="19" y="133"/>
                  </a:lnTo>
                  <a:lnTo>
                    <a:pt x="15" y="141"/>
                  </a:lnTo>
                  <a:lnTo>
                    <a:pt x="12" y="148"/>
                  </a:lnTo>
                  <a:lnTo>
                    <a:pt x="9" y="155"/>
                  </a:lnTo>
                  <a:lnTo>
                    <a:pt x="6" y="163"/>
                  </a:lnTo>
                  <a:lnTo>
                    <a:pt x="3" y="170"/>
                  </a:lnTo>
                  <a:lnTo>
                    <a:pt x="3" y="178"/>
                  </a:lnTo>
                  <a:lnTo>
                    <a:pt x="0" y="185"/>
                  </a:lnTo>
                  <a:lnTo>
                    <a:pt x="0" y="193"/>
                  </a:lnTo>
                  <a:lnTo>
                    <a:pt x="0" y="200"/>
                  </a:lnTo>
                  <a:lnTo>
                    <a:pt x="0" y="207"/>
                  </a:lnTo>
                  <a:lnTo>
                    <a:pt x="0" y="215"/>
                  </a:lnTo>
                  <a:lnTo>
                    <a:pt x="0" y="222"/>
                  </a:lnTo>
                  <a:lnTo>
                    <a:pt x="0" y="230"/>
                  </a:lnTo>
                  <a:lnTo>
                    <a:pt x="0" y="237"/>
                  </a:lnTo>
                  <a:lnTo>
                    <a:pt x="0" y="244"/>
                  </a:lnTo>
                  <a:lnTo>
                    <a:pt x="0" y="252"/>
                  </a:lnTo>
                  <a:lnTo>
                    <a:pt x="0" y="259"/>
                  </a:lnTo>
                  <a:lnTo>
                    <a:pt x="3" y="267"/>
                  </a:lnTo>
                  <a:lnTo>
                    <a:pt x="3" y="274"/>
                  </a:lnTo>
                  <a:lnTo>
                    <a:pt x="3" y="281"/>
                  </a:lnTo>
                  <a:lnTo>
                    <a:pt x="3" y="289"/>
                  </a:lnTo>
                  <a:lnTo>
                    <a:pt x="3" y="296"/>
                  </a:lnTo>
                  <a:lnTo>
                    <a:pt x="3" y="304"/>
                  </a:lnTo>
                  <a:lnTo>
                    <a:pt x="6" y="311"/>
                  </a:lnTo>
                  <a:lnTo>
                    <a:pt x="6" y="318"/>
                  </a:lnTo>
                  <a:lnTo>
                    <a:pt x="9" y="326"/>
                  </a:lnTo>
                  <a:lnTo>
                    <a:pt x="9" y="333"/>
                  </a:lnTo>
                  <a:lnTo>
                    <a:pt x="9" y="341"/>
                  </a:lnTo>
                  <a:lnTo>
                    <a:pt x="9" y="348"/>
                  </a:lnTo>
                  <a:lnTo>
                    <a:pt x="12" y="355"/>
                  </a:lnTo>
                  <a:lnTo>
                    <a:pt x="15" y="363"/>
                  </a:lnTo>
                  <a:lnTo>
                    <a:pt x="19" y="370"/>
                  </a:lnTo>
                  <a:lnTo>
                    <a:pt x="19" y="378"/>
                  </a:lnTo>
                </a:path>
              </a:pathLst>
            </a:custGeom>
            <a:solidFill>
              <a:srgbClr val="FF0000"/>
            </a:solidFill>
            <a:ln w="25400" cap="rnd">
              <a:solidFill>
                <a:srgbClr val="FE9B03"/>
              </a:solidFill>
              <a:round/>
              <a:headEnd/>
              <a:tailEnd/>
            </a:ln>
          </p:spPr>
          <p:txBody>
            <a:bodyPr/>
            <a:lstStyle/>
            <a:p>
              <a:pPr algn="r" eaLnBrk="0" hangingPunct="0"/>
              <a:endParaRPr lang="en-US" sz="4400" b="1">
                <a:solidFill>
                  <a:srgbClr val="0000FF"/>
                </a:solidFill>
                <a:latin typeface="+mj-lt"/>
              </a:endParaRPr>
            </a:p>
          </p:txBody>
        </p:sp>
        <p:sp>
          <p:nvSpPr>
            <p:cNvPr id="159" name="Freeform 266">
              <a:extLst>
                <a:ext uri="{FF2B5EF4-FFF2-40B4-BE49-F238E27FC236}">
                  <a16:creationId xmlns:a16="http://schemas.microsoft.com/office/drawing/2014/main" id="{625E75A0-4566-5CD7-D73E-04D41D811348}"/>
                </a:ext>
              </a:extLst>
            </p:cNvPr>
            <p:cNvSpPr>
              <a:spLocks/>
            </p:cNvSpPr>
            <p:nvPr/>
          </p:nvSpPr>
          <p:spPr bwMode="auto">
            <a:xfrm>
              <a:off x="2304" y="1843"/>
              <a:ext cx="127" cy="129"/>
            </a:xfrm>
            <a:custGeom>
              <a:avLst/>
              <a:gdLst>
                <a:gd name="T0" fmla="*/ 0 w 127"/>
                <a:gd name="T1" fmla="*/ 128 h 129"/>
                <a:gd name="T2" fmla="*/ 10 w 127"/>
                <a:gd name="T3" fmla="*/ 128 h 129"/>
                <a:gd name="T4" fmla="*/ 15 w 127"/>
                <a:gd name="T5" fmla="*/ 119 h 129"/>
                <a:gd name="T6" fmla="*/ 24 w 127"/>
                <a:gd name="T7" fmla="*/ 119 h 129"/>
                <a:gd name="T8" fmla="*/ 34 w 127"/>
                <a:gd name="T9" fmla="*/ 111 h 129"/>
                <a:gd name="T10" fmla="*/ 44 w 127"/>
                <a:gd name="T11" fmla="*/ 107 h 129"/>
                <a:gd name="T12" fmla="*/ 48 w 127"/>
                <a:gd name="T13" fmla="*/ 98 h 129"/>
                <a:gd name="T14" fmla="*/ 58 w 127"/>
                <a:gd name="T15" fmla="*/ 98 h 129"/>
                <a:gd name="T16" fmla="*/ 63 w 127"/>
                <a:gd name="T17" fmla="*/ 90 h 129"/>
                <a:gd name="T18" fmla="*/ 68 w 127"/>
                <a:gd name="T19" fmla="*/ 81 h 129"/>
                <a:gd name="T20" fmla="*/ 78 w 127"/>
                <a:gd name="T21" fmla="*/ 73 h 129"/>
                <a:gd name="T22" fmla="*/ 78 w 127"/>
                <a:gd name="T23" fmla="*/ 64 h 129"/>
                <a:gd name="T24" fmla="*/ 87 w 127"/>
                <a:gd name="T25" fmla="*/ 60 h 129"/>
                <a:gd name="T26" fmla="*/ 87 w 127"/>
                <a:gd name="T27" fmla="*/ 51 h 129"/>
                <a:gd name="T28" fmla="*/ 87 w 127"/>
                <a:gd name="T29" fmla="*/ 43 h 129"/>
                <a:gd name="T30" fmla="*/ 92 w 127"/>
                <a:gd name="T31" fmla="*/ 34 h 129"/>
                <a:gd name="T32" fmla="*/ 102 w 127"/>
                <a:gd name="T33" fmla="*/ 30 h 129"/>
                <a:gd name="T34" fmla="*/ 102 w 127"/>
                <a:gd name="T35" fmla="*/ 21 h 129"/>
                <a:gd name="T36" fmla="*/ 107 w 127"/>
                <a:gd name="T37" fmla="*/ 13 h 129"/>
                <a:gd name="T38" fmla="*/ 107 w 127"/>
                <a:gd name="T39" fmla="*/ 4 h 129"/>
                <a:gd name="T40" fmla="*/ 116 w 127"/>
                <a:gd name="T41" fmla="*/ 0 h 129"/>
                <a:gd name="T42" fmla="*/ 116 w 127"/>
                <a:gd name="T43" fmla="*/ 9 h 129"/>
                <a:gd name="T44" fmla="*/ 116 w 127"/>
                <a:gd name="T45" fmla="*/ 17 h 129"/>
                <a:gd name="T46" fmla="*/ 121 w 127"/>
                <a:gd name="T47" fmla="*/ 26 h 129"/>
                <a:gd name="T48" fmla="*/ 121 w 127"/>
                <a:gd name="T49" fmla="*/ 34 h 129"/>
                <a:gd name="T50" fmla="*/ 121 w 127"/>
                <a:gd name="T51" fmla="*/ 43 h 129"/>
                <a:gd name="T52" fmla="*/ 126 w 127"/>
                <a:gd name="T53" fmla="*/ 51 h 129"/>
                <a:gd name="T54" fmla="*/ 126 w 127"/>
                <a:gd name="T55" fmla="*/ 60 h 129"/>
                <a:gd name="T56" fmla="*/ 126 w 127"/>
                <a:gd name="T57" fmla="*/ 68 h 129"/>
                <a:gd name="T58" fmla="*/ 126 w 127"/>
                <a:gd name="T59" fmla="*/ 77 h 129"/>
                <a:gd name="T60" fmla="*/ 126 w 127"/>
                <a:gd name="T61" fmla="*/ 85 h 129"/>
                <a:gd name="T62" fmla="*/ 121 w 127"/>
                <a:gd name="T63" fmla="*/ 94 h 129"/>
                <a:gd name="T64" fmla="*/ 111 w 127"/>
                <a:gd name="T65" fmla="*/ 94 h 129"/>
                <a:gd name="T66" fmla="*/ 107 w 127"/>
                <a:gd name="T67" fmla="*/ 102 h 129"/>
                <a:gd name="T68" fmla="*/ 97 w 127"/>
                <a:gd name="T69" fmla="*/ 107 h 129"/>
                <a:gd name="T70" fmla="*/ 87 w 127"/>
                <a:gd name="T71" fmla="*/ 111 h 129"/>
                <a:gd name="T72" fmla="*/ 78 w 127"/>
                <a:gd name="T73" fmla="*/ 115 h 129"/>
                <a:gd name="T74" fmla="*/ 68 w 127"/>
                <a:gd name="T75" fmla="*/ 115 h 129"/>
                <a:gd name="T76" fmla="*/ 58 w 127"/>
                <a:gd name="T77" fmla="*/ 115 h 129"/>
                <a:gd name="T78" fmla="*/ 48 w 127"/>
                <a:gd name="T79" fmla="*/ 115 h 129"/>
                <a:gd name="T80" fmla="*/ 39 w 127"/>
                <a:gd name="T81" fmla="*/ 115 h 129"/>
                <a:gd name="T82" fmla="*/ 29 w 127"/>
                <a:gd name="T83" fmla="*/ 119 h 129"/>
                <a:gd name="T84" fmla="*/ 19 w 127"/>
                <a:gd name="T85" fmla="*/ 124 h 129"/>
                <a:gd name="T86" fmla="*/ 10 w 127"/>
                <a:gd name="T87" fmla="*/ 128 h 129"/>
                <a:gd name="T88" fmla="*/ 0 w 127"/>
                <a:gd name="T89" fmla="*/ 128 h 129"/>
                <a:gd name="T90" fmla="*/ 63 w 127"/>
                <a:gd name="T91" fmla="*/ 98 h 1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27"/>
                <a:gd name="T139" fmla="*/ 0 h 129"/>
                <a:gd name="T140" fmla="*/ 127 w 127"/>
                <a:gd name="T141" fmla="*/ 129 h 1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27" h="129">
                  <a:moveTo>
                    <a:pt x="0" y="128"/>
                  </a:moveTo>
                  <a:lnTo>
                    <a:pt x="10" y="128"/>
                  </a:lnTo>
                  <a:lnTo>
                    <a:pt x="15" y="119"/>
                  </a:lnTo>
                  <a:lnTo>
                    <a:pt x="24" y="119"/>
                  </a:lnTo>
                  <a:lnTo>
                    <a:pt x="34" y="111"/>
                  </a:lnTo>
                  <a:lnTo>
                    <a:pt x="44" y="107"/>
                  </a:lnTo>
                  <a:lnTo>
                    <a:pt x="48" y="98"/>
                  </a:lnTo>
                  <a:lnTo>
                    <a:pt x="58" y="98"/>
                  </a:lnTo>
                  <a:lnTo>
                    <a:pt x="63" y="90"/>
                  </a:lnTo>
                  <a:lnTo>
                    <a:pt x="68" y="81"/>
                  </a:lnTo>
                  <a:lnTo>
                    <a:pt x="78" y="73"/>
                  </a:lnTo>
                  <a:lnTo>
                    <a:pt x="78" y="64"/>
                  </a:lnTo>
                  <a:lnTo>
                    <a:pt x="87" y="60"/>
                  </a:lnTo>
                  <a:lnTo>
                    <a:pt x="87" y="51"/>
                  </a:lnTo>
                  <a:lnTo>
                    <a:pt x="87" y="43"/>
                  </a:lnTo>
                  <a:lnTo>
                    <a:pt x="92" y="34"/>
                  </a:lnTo>
                  <a:lnTo>
                    <a:pt x="102" y="30"/>
                  </a:lnTo>
                  <a:lnTo>
                    <a:pt x="102" y="21"/>
                  </a:lnTo>
                  <a:lnTo>
                    <a:pt x="107" y="13"/>
                  </a:lnTo>
                  <a:lnTo>
                    <a:pt x="107" y="4"/>
                  </a:lnTo>
                  <a:lnTo>
                    <a:pt x="116" y="0"/>
                  </a:lnTo>
                  <a:lnTo>
                    <a:pt x="116" y="9"/>
                  </a:lnTo>
                  <a:lnTo>
                    <a:pt x="116" y="17"/>
                  </a:lnTo>
                  <a:lnTo>
                    <a:pt x="121" y="26"/>
                  </a:lnTo>
                  <a:lnTo>
                    <a:pt x="121" y="34"/>
                  </a:lnTo>
                  <a:lnTo>
                    <a:pt x="121" y="43"/>
                  </a:lnTo>
                  <a:lnTo>
                    <a:pt x="126" y="51"/>
                  </a:lnTo>
                  <a:lnTo>
                    <a:pt x="126" y="60"/>
                  </a:lnTo>
                  <a:lnTo>
                    <a:pt x="126" y="68"/>
                  </a:lnTo>
                  <a:lnTo>
                    <a:pt x="126" y="77"/>
                  </a:lnTo>
                  <a:lnTo>
                    <a:pt x="126" y="85"/>
                  </a:lnTo>
                  <a:lnTo>
                    <a:pt x="121" y="94"/>
                  </a:lnTo>
                  <a:lnTo>
                    <a:pt x="111" y="94"/>
                  </a:lnTo>
                  <a:lnTo>
                    <a:pt x="107" y="102"/>
                  </a:lnTo>
                  <a:lnTo>
                    <a:pt x="97" y="107"/>
                  </a:lnTo>
                  <a:lnTo>
                    <a:pt x="87" y="111"/>
                  </a:lnTo>
                  <a:lnTo>
                    <a:pt x="78" y="115"/>
                  </a:lnTo>
                  <a:lnTo>
                    <a:pt x="68" y="115"/>
                  </a:lnTo>
                  <a:lnTo>
                    <a:pt x="58" y="115"/>
                  </a:lnTo>
                  <a:lnTo>
                    <a:pt x="48" y="115"/>
                  </a:lnTo>
                  <a:lnTo>
                    <a:pt x="39" y="115"/>
                  </a:lnTo>
                  <a:lnTo>
                    <a:pt x="29" y="119"/>
                  </a:lnTo>
                  <a:lnTo>
                    <a:pt x="19" y="124"/>
                  </a:lnTo>
                  <a:lnTo>
                    <a:pt x="10" y="128"/>
                  </a:lnTo>
                  <a:lnTo>
                    <a:pt x="0" y="128"/>
                  </a:lnTo>
                  <a:lnTo>
                    <a:pt x="63" y="98"/>
                  </a:lnTo>
                </a:path>
              </a:pathLst>
            </a:custGeom>
            <a:solidFill>
              <a:srgbClr val="FFCC99"/>
            </a:solidFill>
            <a:ln w="25400" cap="rnd">
              <a:solidFill>
                <a:srgbClr val="FF0000"/>
              </a:solidFill>
              <a:round/>
              <a:headEnd/>
              <a:tailEnd/>
            </a:ln>
          </p:spPr>
          <p:txBody>
            <a:bodyPr/>
            <a:lstStyle/>
            <a:p>
              <a:pPr algn="r" eaLnBrk="0" hangingPunct="0"/>
              <a:endParaRPr lang="en-US" sz="4400" b="1">
                <a:solidFill>
                  <a:srgbClr val="0000FF"/>
                </a:solidFill>
                <a:latin typeface="+mj-lt"/>
              </a:endParaRPr>
            </a:p>
          </p:txBody>
        </p:sp>
      </p:grpSp>
      <p:grpSp>
        <p:nvGrpSpPr>
          <p:cNvPr id="160" name="Group 259">
            <a:extLst>
              <a:ext uri="{FF2B5EF4-FFF2-40B4-BE49-F238E27FC236}">
                <a16:creationId xmlns:a16="http://schemas.microsoft.com/office/drawing/2014/main" id="{12801B39-AFDB-0857-4EFD-B64C5916D00F}"/>
              </a:ext>
            </a:extLst>
          </p:cNvPr>
          <p:cNvGrpSpPr>
            <a:grpSpLocks/>
          </p:cNvGrpSpPr>
          <p:nvPr/>
        </p:nvGrpSpPr>
        <p:grpSpPr bwMode="auto">
          <a:xfrm>
            <a:off x="6692012" y="3534954"/>
            <a:ext cx="119063" cy="200025"/>
            <a:chOff x="2160" y="1548"/>
            <a:chExt cx="309" cy="441"/>
          </a:xfrm>
        </p:grpSpPr>
        <p:sp>
          <p:nvSpPr>
            <p:cNvPr id="161" name="Freeform 260">
              <a:extLst>
                <a:ext uri="{FF2B5EF4-FFF2-40B4-BE49-F238E27FC236}">
                  <a16:creationId xmlns:a16="http://schemas.microsoft.com/office/drawing/2014/main" id="{70BD0F68-9F50-6230-0E3F-DCE81974E235}"/>
                </a:ext>
              </a:extLst>
            </p:cNvPr>
            <p:cNvSpPr>
              <a:spLocks/>
            </p:cNvSpPr>
            <p:nvPr/>
          </p:nvSpPr>
          <p:spPr bwMode="auto">
            <a:xfrm>
              <a:off x="2160" y="1548"/>
              <a:ext cx="141" cy="428"/>
            </a:xfrm>
            <a:custGeom>
              <a:avLst/>
              <a:gdLst>
                <a:gd name="T0" fmla="*/ 117 w 141"/>
                <a:gd name="T1" fmla="*/ 419 h 428"/>
                <a:gd name="T2" fmla="*/ 113 w 141"/>
                <a:gd name="T3" fmla="*/ 402 h 428"/>
                <a:gd name="T4" fmla="*/ 97 w 141"/>
                <a:gd name="T5" fmla="*/ 386 h 428"/>
                <a:gd name="T6" fmla="*/ 82 w 141"/>
                <a:gd name="T7" fmla="*/ 365 h 428"/>
                <a:gd name="T8" fmla="*/ 70 w 141"/>
                <a:gd name="T9" fmla="*/ 349 h 428"/>
                <a:gd name="T10" fmla="*/ 58 w 141"/>
                <a:gd name="T11" fmla="*/ 337 h 428"/>
                <a:gd name="T12" fmla="*/ 47 w 141"/>
                <a:gd name="T13" fmla="*/ 324 h 428"/>
                <a:gd name="T14" fmla="*/ 35 w 141"/>
                <a:gd name="T15" fmla="*/ 308 h 428"/>
                <a:gd name="T16" fmla="*/ 23 w 141"/>
                <a:gd name="T17" fmla="*/ 296 h 428"/>
                <a:gd name="T18" fmla="*/ 16 w 141"/>
                <a:gd name="T19" fmla="*/ 279 h 428"/>
                <a:gd name="T20" fmla="*/ 12 w 141"/>
                <a:gd name="T21" fmla="*/ 263 h 428"/>
                <a:gd name="T22" fmla="*/ 4 w 141"/>
                <a:gd name="T23" fmla="*/ 246 h 428"/>
                <a:gd name="T24" fmla="*/ 0 w 141"/>
                <a:gd name="T25" fmla="*/ 230 h 428"/>
                <a:gd name="T26" fmla="*/ 4 w 141"/>
                <a:gd name="T27" fmla="*/ 214 h 428"/>
                <a:gd name="T28" fmla="*/ 8 w 141"/>
                <a:gd name="T29" fmla="*/ 197 h 428"/>
                <a:gd name="T30" fmla="*/ 16 w 141"/>
                <a:gd name="T31" fmla="*/ 177 h 428"/>
                <a:gd name="T32" fmla="*/ 19 w 141"/>
                <a:gd name="T33" fmla="*/ 160 h 428"/>
                <a:gd name="T34" fmla="*/ 23 w 141"/>
                <a:gd name="T35" fmla="*/ 135 h 428"/>
                <a:gd name="T36" fmla="*/ 27 w 141"/>
                <a:gd name="T37" fmla="*/ 115 h 428"/>
                <a:gd name="T38" fmla="*/ 35 w 141"/>
                <a:gd name="T39" fmla="*/ 99 h 428"/>
                <a:gd name="T40" fmla="*/ 39 w 141"/>
                <a:gd name="T41" fmla="*/ 82 h 428"/>
                <a:gd name="T42" fmla="*/ 43 w 141"/>
                <a:gd name="T43" fmla="*/ 66 h 428"/>
                <a:gd name="T44" fmla="*/ 47 w 141"/>
                <a:gd name="T45" fmla="*/ 49 h 428"/>
                <a:gd name="T46" fmla="*/ 51 w 141"/>
                <a:gd name="T47" fmla="*/ 33 h 428"/>
                <a:gd name="T48" fmla="*/ 58 w 141"/>
                <a:gd name="T49" fmla="*/ 16 h 428"/>
                <a:gd name="T50" fmla="*/ 62 w 141"/>
                <a:gd name="T51" fmla="*/ 0 h 428"/>
                <a:gd name="T52" fmla="*/ 66 w 141"/>
                <a:gd name="T53" fmla="*/ 16 h 428"/>
                <a:gd name="T54" fmla="*/ 66 w 141"/>
                <a:gd name="T55" fmla="*/ 33 h 428"/>
                <a:gd name="T56" fmla="*/ 66 w 141"/>
                <a:gd name="T57" fmla="*/ 49 h 428"/>
                <a:gd name="T58" fmla="*/ 70 w 141"/>
                <a:gd name="T59" fmla="*/ 66 h 428"/>
                <a:gd name="T60" fmla="*/ 78 w 141"/>
                <a:gd name="T61" fmla="*/ 82 h 428"/>
                <a:gd name="T62" fmla="*/ 86 w 141"/>
                <a:gd name="T63" fmla="*/ 99 h 428"/>
                <a:gd name="T64" fmla="*/ 97 w 141"/>
                <a:gd name="T65" fmla="*/ 115 h 428"/>
                <a:gd name="T66" fmla="*/ 109 w 141"/>
                <a:gd name="T67" fmla="*/ 131 h 428"/>
                <a:gd name="T68" fmla="*/ 117 w 141"/>
                <a:gd name="T69" fmla="*/ 148 h 428"/>
                <a:gd name="T70" fmla="*/ 124 w 141"/>
                <a:gd name="T71" fmla="*/ 164 h 428"/>
                <a:gd name="T72" fmla="*/ 132 w 141"/>
                <a:gd name="T73" fmla="*/ 181 h 428"/>
                <a:gd name="T74" fmla="*/ 136 w 141"/>
                <a:gd name="T75" fmla="*/ 197 h 428"/>
                <a:gd name="T76" fmla="*/ 140 w 141"/>
                <a:gd name="T77" fmla="*/ 214 h 428"/>
                <a:gd name="T78" fmla="*/ 140 w 141"/>
                <a:gd name="T79" fmla="*/ 230 h 428"/>
                <a:gd name="T80" fmla="*/ 140 w 141"/>
                <a:gd name="T81" fmla="*/ 246 h 428"/>
                <a:gd name="T82" fmla="*/ 140 w 141"/>
                <a:gd name="T83" fmla="*/ 263 h 428"/>
                <a:gd name="T84" fmla="*/ 140 w 141"/>
                <a:gd name="T85" fmla="*/ 279 h 428"/>
                <a:gd name="T86" fmla="*/ 136 w 141"/>
                <a:gd name="T87" fmla="*/ 296 h 428"/>
                <a:gd name="T88" fmla="*/ 136 w 141"/>
                <a:gd name="T89" fmla="*/ 312 h 428"/>
                <a:gd name="T90" fmla="*/ 136 w 141"/>
                <a:gd name="T91" fmla="*/ 328 h 428"/>
                <a:gd name="T92" fmla="*/ 132 w 141"/>
                <a:gd name="T93" fmla="*/ 345 h 428"/>
                <a:gd name="T94" fmla="*/ 128 w 141"/>
                <a:gd name="T95" fmla="*/ 361 h 428"/>
                <a:gd name="T96" fmla="*/ 128 w 141"/>
                <a:gd name="T97" fmla="*/ 378 h 428"/>
                <a:gd name="T98" fmla="*/ 124 w 141"/>
                <a:gd name="T99" fmla="*/ 394 h 428"/>
                <a:gd name="T100" fmla="*/ 117 w 141"/>
                <a:gd name="T101" fmla="*/ 411 h 42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1"/>
                <a:gd name="T154" fmla="*/ 0 h 428"/>
                <a:gd name="T155" fmla="*/ 141 w 141"/>
                <a:gd name="T156" fmla="*/ 428 h 42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1" h="428">
                  <a:moveTo>
                    <a:pt x="117" y="427"/>
                  </a:moveTo>
                  <a:lnTo>
                    <a:pt x="117" y="419"/>
                  </a:lnTo>
                  <a:lnTo>
                    <a:pt x="117" y="411"/>
                  </a:lnTo>
                  <a:lnTo>
                    <a:pt x="113" y="402"/>
                  </a:lnTo>
                  <a:lnTo>
                    <a:pt x="105" y="390"/>
                  </a:lnTo>
                  <a:lnTo>
                    <a:pt x="97" y="386"/>
                  </a:lnTo>
                  <a:lnTo>
                    <a:pt x="89" y="378"/>
                  </a:lnTo>
                  <a:lnTo>
                    <a:pt x="82" y="365"/>
                  </a:lnTo>
                  <a:lnTo>
                    <a:pt x="74" y="357"/>
                  </a:lnTo>
                  <a:lnTo>
                    <a:pt x="70" y="349"/>
                  </a:lnTo>
                  <a:lnTo>
                    <a:pt x="62" y="345"/>
                  </a:lnTo>
                  <a:lnTo>
                    <a:pt x="58" y="337"/>
                  </a:lnTo>
                  <a:lnTo>
                    <a:pt x="54" y="328"/>
                  </a:lnTo>
                  <a:lnTo>
                    <a:pt x="47" y="324"/>
                  </a:lnTo>
                  <a:lnTo>
                    <a:pt x="39" y="316"/>
                  </a:lnTo>
                  <a:lnTo>
                    <a:pt x="35" y="308"/>
                  </a:lnTo>
                  <a:lnTo>
                    <a:pt x="27" y="304"/>
                  </a:lnTo>
                  <a:lnTo>
                    <a:pt x="23" y="296"/>
                  </a:lnTo>
                  <a:lnTo>
                    <a:pt x="19" y="287"/>
                  </a:lnTo>
                  <a:lnTo>
                    <a:pt x="16" y="279"/>
                  </a:lnTo>
                  <a:lnTo>
                    <a:pt x="12" y="271"/>
                  </a:lnTo>
                  <a:lnTo>
                    <a:pt x="12" y="263"/>
                  </a:lnTo>
                  <a:lnTo>
                    <a:pt x="8" y="255"/>
                  </a:lnTo>
                  <a:lnTo>
                    <a:pt x="4" y="246"/>
                  </a:lnTo>
                  <a:lnTo>
                    <a:pt x="4" y="238"/>
                  </a:lnTo>
                  <a:lnTo>
                    <a:pt x="0" y="230"/>
                  </a:lnTo>
                  <a:lnTo>
                    <a:pt x="0" y="222"/>
                  </a:lnTo>
                  <a:lnTo>
                    <a:pt x="4" y="214"/>
                  </a:lnTo>
                  <a:lnTo>
                    <a:pt x="8" y="205"/>
                  </a:lnTo>
                  <a:lnTo>
                    <a:pt x="8" y="197"/>
                  </a:lnTo>
                  <a:lnTo>
                    <a:pt x="12" y="185"/>
                  </a:lnTo>
                  <a:lnTo>
                    <a:pt x="16" y="177"/>
                  </a:lnTo>
                  <a:lnTo>
                    <a:pt x="16" y="168"/>
                  </a:lnTo>
                  <a:lnTo>
                    <a:pt x="19" y="160"/>
                  </a:lnTo>
                  <a:lnTo>
                    <a:pt x="19" y="148"/>
                  </a:lnTo>
                  <a:lnTo>
                    <a:pt x="23" y="135"/>
                  </a:lnTo>
                  <a:lnTo>
                    <a:pt x="27" y="127"/>
                  </a:lnTo>
                  <a:lnTo>
                    <a:pt x="27" y="115"/>
                  </a:lnTo>
                  <a:lnTo>
                    <a:pt x="31" y="107"/>
                  </a:lnTo>
                  <a:lnTo>
                    <a:pt x="35" y="99"/>
                  </a:lnTo>
                  <a:lnTo>
                    <a:pt x="39" y="90"/>
                  </a:lnTo>
                  <a:lnTo>
                    <a:pt x="39" y="82"/>
                  </a:lnTo>
                  <a:lnTo>
                    <a:pt x="43" y="74"/>
                  </a:lnTo>
                  <a:lnTo>
                    <a:pt x="43" y="66"/>
                  </a:lnTo>
                  <a:lnTo>
                    <a:pt x="47" y="57"/>
                  </a:lnTo>
                  <a:lnTo>
                    <a:pt x="47" y="49"/>
                  </a:lnTo>
                  <a:lnTo>
                    <a:pt x="51" y="41"/>
                  </a:lnTo>
                  <a:lnTo>
                    <a:pt x="51" y="33"/>
                  </a:lnTo>
                  <a:lnTo>
                    <a:pt x="54" y="25"/>
                  </a:lnTo>
                  <a:lnTo>
                    <a:pt x="58" y="16"/>
                  </a:lnTo>
                  <a:lnTo>
                    <a:pt x="62" y="8"/>
                  </a:lnTo>
                  <a:lnTo>
                    <a:pt x="62" y="0"/>
                  </a:lnTo>
                  <a:lnTo>
                    <a:pt x="66" y="8"/>
                  </a:lnTo>
                  <a:lnTo>
                    <a:pt x="66" y="16"/>
                  </a:lnTo>
                  <a:lnTo>
                    <a:pt x="66" y="25"/>
                  </a:lnTo>
                  <a:lnTo>
                    <a:pt x="66" y="33"/>
                  </a:lnTo>
                  <a:lnTo>
                    <a:pt x="66" y="41"/>
                  </a:lnTo>
                  <a:lnTo>
                    <a:pt x="66" y="49"/>
                  </a:lnTo>
                  <a:lnTo>
                    <a:pt x="66" y="57"/>
                  </a:lnTo>
                  <a:lnTo>
                    <a:pt x="70" y="66"/>
                  </a:lnTo>
                  <a:lnTo>
                    <a:pt x="74" y="74"/>
                  </a:lnTo>
                  <a:lnTo>
                    <a:pt x="78" y="82"/>
                  </a:lnTo>
                  <a:lnTo>
                    <a:pt x="82" y="90"/>
                  </a:lnTo>
                  <a:lnTo>
                    <a:pt x="86" y="99"/>
                  </a:lnTo>
                  <a:lnTo>
                    <a:pt x="89" y="107"/>
                  </a:lnTo>
                  <a:lnTo>
                    <a:pt x="97" y="115"/>
                  </a:lnTo>
                  <a:lnTo>
                    <a:pt x="101" y="123"/>
                  </a:lnTo>
                  <a:lnTo>
                    <a:pt x="109" y="131"/>
                  </a:lnTo>
                  <a:lnTo>
                    <a:pt x="113" y="140"/>
                  </a:lnTo>
                  <a:lnTo>
                    <a:pt x="117" y="148"/>
                  </a:lnTo>
                  <a:lnTo>
                    <a:pt x="121" y="156"/>
                  </a:lnTo>
                  <a:lnTo>
                    <a:pt x="124" y="164"/>
                  </a:lnTo>
                  <a:lnTo>
                    <a:pt x="128" y="172"/>
                  </a:lnTo>
                  <a:lnTo>
                    <a:pt x="132" y="181"/>
                  </a:lnTo>
                  <a:lnTo>
                    <a:pt x="136" y="189"/>
                  </a:lnTo>
                  <a:lnTo>
                    <a:pt x="136" y="197"/>
                  </a:lnTo>
                  <a:lnTo>
                    <a:pt x="140" y="205"/>
                  </a:lnTo>
                  <a:lnTo>
                    <a:pt x="140" y="214"/>
                  </a:lnTo>
                  <a:lnTo>
                    <a:pt x="140" y="222"/>
                  </a:lnTo>
                  <a:lnTo>
                    <a:pt x="140" y="230"/>
                  </a:lnTo>
                  <a:lnTo>
                    <a:pt x="140" y="238"/>
                  </a:lnTo>
                  <a:lnTo>
                    <a:pt x="140" y="246"/>
                  </a:lnTo>
                  <a:lnTo>
                    <a:pt x="140" y="255"/>
                  </a:lnTo>
                  <a:lnTo>
                    <a:pt x="140" y="263"/>
                  </a:lnTo>
                  <a:lnTo>
                    <a:pt x="140" y="271"/>
                  </a:lnTo>
                  <a:lnTo>
                    <a:pt x="140" y="279"/>
                  </a:lnTo>
                  <a:lnTo>
                    <a:pt x="140" y="287"/>
                  </a:lnTo>
                  <a:lnTo>
                    <a:pt x="136" y="296"/>
                  </a:lnTo>
                  <a:lnTo>
                    <a:pt x="136" y="304"/>
                  </a:lnTo>
                  <a:lnTo>
                    <a:pt x="136" y="312"/>
                  </a:lnTo>
                  <a:lnTo>
                    <a:pt x="136" y="320"/>
                  </a:lnTo>
                  <a:lnTo>
                    <a:pt x="136" y="328"/>
                  </a:lnTo>
                  <a:lnTo>
                    <a:pt x="136" y="337"/>
                  </a:lnTo>
                  <a:lnTo>
                    <a:pt x="132" y="345"/>
                  </a:lnTo>
                  <a:lnTo>
                    <a:pt x="132" y="353"/>
                  </a:lnTo>
                  <a:lnTo>
                    <a:pt x="128" y="361"/>
                  </a:lnTo>
                  <a:lnTo>
                    <a:pt x="128" y="370"/>
                  </a:lnTo>
                  <a:lnTo>
                    <a:pt x="128" y="378"/>
                  </a:lnTo>
                  <a:lnTo>
                    <a:pt x="128" y="386"/>
                  </a:lnTo>
                  <a:lnTo>
                    <a:pt x="124" y="394"/>
                  </a:lnTo>
                  <a:lnTo>
                    <a:pt x="121" y="402"/>
                  </a:lnTo>
                  <a:lnTo>
                    <a:pt x="117" y="411"/>
                  </a:lnTo>
                  <a:lnTo>
                    <a:pt x="117" y="419"/>
                  </a:lnTo>
                </a:path>
              </a:pathLst>
            </a:custGeom>
            <a:solidFill>
              <a:srgbClr val="FF6600"/>
            </a:solidFill>
            <a:ln w="25400" cap="rnd">
              <a:solidFill>
                <a:srgbClr val="F35B1B"/>
              </a:solidFill>
              <a:round/>
              <a:headEnd/>
              <a:tailEnd/>
            </a:ln>
          </p:spPr>
          <p:txBody>
            <a:bodyPr/>
            <a:lstStyle/>
            <a:p>
              <a:pPr algn="r" eaLnBrk="0" hangingPunct="0"/>
              <a:endParaRPr lang="en-US" sz="4400" b="1">
                <a:solidFill>
                  <a:srgbClr val="0000FF"/>
                </a:solidFill>
                <a:latin typeface="+mj-lt"/>
              </a:endParaRPr>
            </a:p>
          </p:txBody>
        </p:sp>
        <p:sp>
          <p:nvSpPr>
            <p:cNvPr id="162" name="Freeform 261">
              <a:extLst>
                <a:ext uri="{FF2B5EF4-FFF2-40B4-BE49-F238E27FC236}">
                  <a16:creationId xmlns:a16="http://schemas.microsoft.com/office/drawing/2014/main" id="{6ECDC9BE-F65B-77ED-80F9-41BDEEF6827C}"/>
                </a:ext>
              </a:extLst>
            </p:cNvPr>
            <p:cNvSpPr>
              <a:spLocks/>
            </p:cNvSpPr>
            <p:nvPr/>
          </p:nvSpPr>
          <p:spPr bwMode="auto">
            <a:xfrm>
              <a:off x="2266" y="1693"/>
              <a:ext cx="145" cy="292"/>
            </a:xfrm>
            <a:custGeom>
              <a:avLst/>
              <a:gdLst>
                <a:gd name="T0" fmla="*/ 24 w 145"/>
                <a:gd name="T1" fmla="*/ 285 h 292"/>
                <a:gd name="T2" fmla="*/ 28 w 145"/>
                <a:gd name="T3" fmla="*/ 274 h 292"/>
                <a:gd name="T4" fmla="*/ 44 w 145"/>
                <a:gd name="T5" fmla="*/ 263 h 292"/>
                <a:gd name="T6" fmla="*/ 60 w 145"/>
                <a:gd name="T7" fmla="*/ 249 h 292"/>
                <a:gd name="T8" fmla="*/ 72 w 145"/>
                <a:gd name="T9" fmla="*/ 238 h 292"/>
                <a:gd name="T10" fmla="*/ 84 w 145"/>
                <a:gd name="T11" fmla="*/ 229 h 292"/>
                <a:gd name="T12" fmla="*/ 96 w 145"/>
                <a:gd name="T13" fmla="*/ 221 h 292"/>
                <a:gd name="T14" fmla="*/ 108 w 145"/>
                <a:gd name="T15" fmla="*/ 210 h 292"/>
                <a:gd name="T16" fmla="*/ 120 w 145"/>
                <a:gd name="T17" fmla="*/ 201 h 292"/>
                <a:gd name="T18" fmla="*/ 128 w 145"/>
                <a:gd name="T19" fmla="*/ 190 h 292"/>
                <a:gd name="T20" fmla="*/ 132 w 145"/>
                <a:gd name="T21" fmla="*/ 179 h 292"/>
                <a:gd name="T22" fmla="*/ 140 w 145"/>
                <a:gd name="T23" fmla="*/ 168 h 292"/>
                <a:gd name="T24" fmla="*/ 144 w 145"/>
                <a:gd name="T25" fmla="*/ 157 h 292"/>
                <a:gd name="T26" fmla="*/ 140 w 145"/>
                <a:gd name="T27" fmla="*/ 146 h 292"/>
                <a:gd name="T28" fmla="*/ 136 w 145"/>
                <a:gd name="T29" fmla="*/ 134 h 292"/>
                <a:gd name="T30" fmla="*/ 128 w 145"/>
                <a:gd name="T31" fmla="*/ 120 h 292"/>
                <a:gd name="T32" fmla="*/ 124 w 145"/>
                <a:gd name="T33" fmla="*/ 109 h 292"/>
                <a:gd name="T34" fmla="*/ 120 w 145"/>
                <a:gd name="T35" fmla="*/ 92 h 292"/>
                <a:gd name="T36" fmla="*/ 116 w 145"/>
                <a:gd name="T37" fmla="*/ 78 h 292"/>
                <a:gd name="T38" fmla="*/ 108 w 145"/>
                <a:gd name="T39" fmla="*/ 67 h 292"/>
                <a:gd name="T40" fmla="*/ 104 w 145"/>
                <a:gd name="T41" fmla="*/ 56 h 292"/>
                <a:gd name="T42" fmla="*/ 100 w 145"/>
                <a:gd name="T43" fmla="*/ 45 h 292"/>
                <a:gd name="T44" fmla="*/ 96 w 145"/>
                <a:gd name="T45" fmla="*/ 34 h 292"/>
                <a:gd name="T46" fmla="*/ 92 w 145"/>
                <a:gd name="T47" fmla="*/ 22 h 292"/>
                <a:gd name="T48" fmla="*/ 84 w 145"/>
                <a:gd name="T49" fmla="*/ 11 h 292"/>
                <a:gd name="T50" fmla="*/ 80 w 145"/>
                <a:gd name="T51" fmla="*/ 0 h 292"/>
                <a:gd name="T52" fmla="*/ 76 w 145"/>
                <a:gd name="T53" fmla="*/ 11 h 292"/>
                <a:gd name="T54" fmla="*/ 76 w 145"/>
                <a:gd name="T55" fmla="*/ 22 h 292"/>
                <a:gd name="T56" fmla="*/ 76 w 145"/>
                <a:gd name="T57" fmla="*/ 34 h 292"/>
                <a:gd name="T58" fmla="*/ 72 w 145"/>
                <a:gd name="T59" fmla="*/ 45 h 292"/>
                <a:gd name="T60" fmla="*/ 64 w 145"/>
                <a:gd name="T61" fmla="*/ 56 h 292"/>
                <a:gd name="T62" fmla="*/ 56 w 145"/>
                <a:gd name="T63" fmla="*/ 67 h 292"/>
                <a:gd name="T64" fmla="*/ 44 w 145"/>
                <a:gd name="T65" fmla="*/ 78 h 292"/>
                <a:gd name="T66" fmla="*/ 32 w 145"/>
                <a:gd name="T67" fmla="*/ 90 h 292"/>
                <a:gd name="T68" fmla="*/ 24 w 145"/>
                <a:gd name="T69" fmla="*/ 101 h 292"/>
                <a:gd name="T70" fmla="*/ 16 w 145"/>
                <a:gd name="T71" fmla="*/ 112 h 292"/>
                <a:gd name="T72" fmla="*/ 8 w 145"/>
                <a:gd name="T73" fmla="*/ 123 h 292"/>
                <a:gd name="T74" fmla="*/ 4 w 145"/>
                <a:gd name="T75" fmla="*/ 134 h 292"/>
                <a:gd name="T76" fmla="*/ 0 w 145"/>
                <a:gd name="T77" fmla="*/ 146 h 292"/>
                <a:gd name="T78" fmla="*/ 0 w 145"/>
                <a:gd name="T79" fmla="*/ 157 h 292"/>
                <a:gd name="T80" fmla="*/ 0 w 145"/>
                <a:gd name="T81" fmla="*/ 168 h 292"/>
                <a:gd name="T82" fmla="*/ 0 w 145"/>
                <a:gd name="T83" fmla="*/ 179 h 292"/>
                <a:gd name="T84" fmla="*/ 0 w 145"/>
                <a:gd name="T85" fmla="*/ 190 h 292"/>
                <a:gd name="T86" fmla="*/ 4 w 145"/>
                <a:gd name="T87" fmla="*/ 201 h 292"/>
                <a:gd name="T88" fmla="*/ 4 w 145"/>
                <a:gd name="T89" fmla="*/ 213 h 292"/>
                <a:gd name="T90" fmla="*/ 4 w 145"/>
                <a:gd name="T91" fmla="*/ 224 h 292"/>
                <a:gd name="T92" fmla="*/ 8 w 145"/>
                <a:gd name="T93" fmla="*/ 235 h 292"/>
                <a:gd name="T94" fmla="*/ 12 w 145"/>
                <a:gd name="T95" fmla="*/ 246 h 292"/>
                <a:gd name="T96" fmla="*/ 12 w 145"/>
                <a:gd name="T97" fmla="*/ 257 h 292"/>
                <a:gd name="T98" fmla="*/ 16 w 145"/>
                <a:gd name="T99" fmla="*/ 269 h 292"/>
                <a:gd name="T100" fmla="*/ 24 w 145"/>
                <a:gd name="T101" fmla="*/ 280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5"/>
                <a:gd name="T154" fmla="*/ 0 h 292"/>
                <a:gd name="T155" fmla="*/ 145 w 145"/>
                <a:gd name="T156" fmla="*/ 292 h 29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5" h="292">
                  <a:moveTo>
                    <a:pt x="24" y="291"/>
                  </a:moveTo>
                  <a:lnTo>
                    <a:pt x="24" y="285"/>
                  </a:lnTo>
                  <a:lnTo>
                    <a:pt x="24" y="280"/>
                  </a:lnTo>
                  <a:lnTo>
                    <a:pt x="28" y="274"/>
                  </a:lnTo>
                  <a:lnTo>
                    <a:pt x="36" y="266"/>
                  </a:lnTo>
                  <a:lnTo>
                    <a:pt x="44" y="263"/>
                  </a:lnTo>
                  <a:lnTo>
                    <a:pt x="52" y="257"/>
                  </a:lnTo>
                  <a:lnTo>
                    <a:pt x="60" y="249"/>
                  </a:lnTo>
                  <a:lnTo>
                    <a:pt x="68" y="243"/>
                  </a:lnTo>
                  <a:lnTo>
                    <a:pt x="72" y="238"/>
                  </a:lnTo>
                  <a:lnTo>
                    <a:pt x="80" y="235"/>
                  </a:lnTo>
                  <a:lnTo>
                    <a:pt x="84" y="229"/>
                  </a:lnTo>
                  <a:lnTo>
                    <a:pt x="88" y="224"/>
                  </a:lnTo>
                  <a:lnTo>
                    <a:pt x="96" y="221"/>
                  </a:lnTo>
                  <a:lnTo>
                    <a:pt x="104" y="215"/>
                  </a:lnTo>
                  <a:lnTo>
                    <a:pt x="108" y="210"/>
                  </a:lnTo>
                  <a:lnTo>
                    <a:pt x="116" y="207"/>
                  </a:lnTo>
                  <a:lnTo>
                    <a:pt x="120" y="201"/>
                  </a:lnTo>
                  <a:lnTo>
                    <a:pt x="124" y="196"/>
                  </a:lnTo>
                  <a:lnTo>
                    <a:pt x="128" y="190"/>
                  </a:lnTo>
                  <a:lnTo>
                    <a:pt x="132" y="185"/>
                  </a:lnTo>
                  <a:lnTo>
                    <a:pt x="132" y="179"/>
                  </a:lnTo>
                  <a:lnTo>
                    <a:pt x="136" y="173"/>
                  </a:lnTo>
                  <a:lnTo>
                    <a:pt x="140" y="168"/>
                  </a:lnTo>
                  <a:lnTo>
                    <a:pt x="140" y="162"/>
                  </a:lnTo>
                  <a:lnTo>
                    <a:pt x="144" y="157"/>
                  </a:lnTo>
                  <a:lnTo>
                    <a:pt x="144" y="151"/>
                  </a:lnTo>
                  <a:lnTo>
                    <a:pt x="140" y="146"/>
                  </a:lnTo>
                  <a:lnTo>
                    <a:pt x="136" y="140"/>
                  </a:lnTo>
                  <a:lnTo>
                    <a:pt x="136" y="134"/>
                  </a:lnTo>
                  <a:lnTo>
                    <a:pt x="132" y="126"/>
                  </a:lnTo>
                  <a:lnTo>
                    <a:pt x="128" y="120"/>
                  </a:lnTo>
                  <a:lnTo>
                    <a:pt x="128" y="115"/>
                  </a:lnTo>
                  <a:lnTo>
                    <a:pt x="124" y="109"/>
                  </a:lnTo>
                  <a:lnTo>
                    <a:pt x="124" y="101"/>
                  </a:lnTo>
                  <a:lnTo>
                    <a:pt x="120" y="92"/>
                  </a:lnTo>
                  <a:lnTo>
                    <a:pt x="116" y="87"/>
                  </a:lnTo>
                  <a:lnTo>
                    <a:pt x="116" y="78"/>
                  </a:lnTo>
                  <a:lnTo>
                    <a:pt x="112" y="73"/>
                  </a:lnTo>
                  <a:lnTo>
                    <a:pt x="108" y="67"/>
                  </a:lnTo>
                  <a:lnTo>
                    <a:pt x="104" y="62"/>
                  </a:lnTo>
                  <a:lnTo>
                    <a:pt x="104" y="56"/>
                  </a:lnTo>
                  <a:lnTo>
                    <a:pt x="100" y="50"/>
                  </a:lnTo>
                  <a:lnTo>
                    <a:pt x="100" y="45"/>
                  </a:lnTo>
                  <a:lnTo>
                    <a:pt x="96" y="39"/>
                  </a:lnTo>
                  <a:lnTo>
                    <a:pt x="96" y="34"/>
                  </a:lnTo>
                  <a:lnTo>
                    <a:pt x="92" y="28"/>
                  </a:lnTo>
                  <a:lnTo>
                    <a:pt x="92" y="22"/>
                  </a:lnTo>
                  <a:lnTo>
                    <a:pt x="88" y="17"/>
                  </a:lnTo>
                  <a:lnTo>
                    <a:pt x="84" y="11"/>
                  </a:lnTo>
                  <a:lnTo>
                    <a:pt x="80" y="6"/>
                  </a:lnTo>
                  <a:lnTo>
                    <a:pt x="80" y="0"/>
                  </a:lnTo>
                  <a:lnTo>
                    <a:pt x="76" y="6"/>
                  </a:lnTo>
                  <a:lnTo>
                    <a:pt x="76" y="11"/>
                  </a:lnTo>
                  <a:lnTo>
                    <a:pt x="76" y="17"/>
                  </a:lnTo>
                  <a:lnTo>
                    <a:pt x="76" y="22"/>
                  </a:lnTo>
                  <a:lnTo>
                    <a:pt x="76" y="28"/>
                  </a:lnTo>
                  <a:lnTo>
                    <a:pt x="76" y="34"/>
                  </a:lnTo>
                  <a:lnTo>
                    <a:pt x="76" y="39"/>
                  </a:lnTo>
                  <a:lnTo>
                    <a:pt x="72" y="45"/>
                  </a:lnTo>
                  <a:lnTo>
                    <a:pt x="68" y="50"/>
                  </a:lnTo>
                  <a:lnTo>
                    <a:pt x="64" y="56"/>
                  </a:lnTo>
                  <a:lnTo>
                    <a:pt x="60" y="62"/>
                  </a:lnTo>
                  <a:lnTo>
                    <a:pt x="56" y="67"/>
                  </a:lnTo>
                  <a:lnTo>
                    <a:pt x="52" y="73"/>
                  </a:lnTo>
                  <a:lnTo>
                    <a:pt x="44" y="78"/>
                  </a:lnTo>
                  <a:lnTo>
                    <a:pt x="40" y="84"/>
                  </a:lnTo>
                  <a:lnTo>
                    <a:pt x="32" y="90"/>
                  </a:lnTo>
                  <a:lnTo>
                    <a:pt x="28" y="95"/>
                  </a:lnTo>
                  <a:lnTo>
                    <a:pt x="24" y="101"/>
                  </a:lnTo>
                  <a:lnTo>
                    <a:pt x="20" y="106"/>
                  </a:lnTo>
                  <a:lnTo>
                    <a:pt x="16" y="112"/>
                  </a:lnTo>
                  <a:lnTo>
                    <a:pt x="12" y="118"/>
                  </a:lnTo>
                  <a:lnTo>
                    <a:pt x="8" y="123"/>
                  </a:lnTo>
                  <a:lnTo>
                    <a:pt x="4" y="129"/>
                  </a:lnTo>
                  <a:lnTo>
                    <a:pt x="4" y="134"/>
                  </a:lnTo>
                  <a:lnTo>
                    <a:pt x="0" y="140"/>
                  </a:lnTo>
                  <a:lnTo>
                    <a:pt x="0" y="146"/>
                  </a:lnTo>
                  <a:lnTo>
                    <a:pt x="0" y="151"/>
                  </a:lnTo>
                  <a:lnTo>
                    <a:pt x="0" y="157"/>
                  </a:lnTo>
                  <a:lnTo>
                    <a:pt x="0" y="162"/>
                  </a:lnTo>
                  <a:lnTo>
                    <a:pt x="0" y="168"/>
                  </a:lnTo>
                  <a:lnTo>
                    <a:pt x="0" y="173"/>
                  </a:lnTo>
                  <a:lnTo>
                    <a:pt x="0" y="179"/>
                  </a:lnTo>
                  <a:lnTo>
                    <a:pt x="0" y="185"/>
                  </a:lnTo>
                  <a:lnTo>
                    <a:pt x="0" y="190"/>
                  </a:lnTo>
                  <a:lnTo>
                    <a:pt x="0" y="196"/>
                  </a:lnTo>
                  <a:lnTo>
                    <a:pt x="4" y="201"/>
                  </a:lnTo>
                  <a:lnTo>
                    <a:pt x="4" y="207"/>
                  </a:lnTo>
                  <a:lnTo>
                    <a:pt x="4" y="213"/>
                  </a:lnTo>
                  <a:lnTo>
                    <a:pt x="4" y="218"/>
                  </a:lnTo>
                  <a:lnTo>
                    <a:pt x="4" y="224"/>
                  </a:lnTo>
                  <a:lnTo>
                    <a:pt x="4" y="229"/>
                  </a:lnTo>
                  <a:lnTo>
                    <a:pt x="8" y="235"/>
                  </a:lnTo>
                  <a:lnTo>
                    <a:pt x="8" y="241"/>
                  </a:lnTo>
                  <a:lnTo>
                    <a:pt x="12" y="246"/>
                  </a:lnTo>
                  <a:lnTo>
                    <a:pt x="12" y="252"/>
                  </a:lnTo>
                  <a:lnTo>
                    <a:pt x="12" y="257"/>
                  </a:lnTo>
                  <a:lnTo>
                    <a:pt x="12" y="263"/>
                  </a:lnTo>
                  <a:lnTo>
                    <a:pt x="16" y="269"/>
                  </a:lnTo>
                  <a:lnTo>
                    <a:pt x="20" y="274"/>
                  </a:lnTo>
                  <a:lnTo>
                    <a:pt x="24" y="280"/>
                  </a:lnTo>
                  <a:lnTo>
                    <a:pt x="24" y="285"/>
                  </a:lnTo>
                </a:path>
              </a:pathLst>
            </a:custGeom>
            <a:solidFill>
              <a:srgbClr val="FF5008"/>
            </a:solidFill>
            <a:ln w="25400" cap="rnd">
              <a:solidFill>
                <a:srgbClr val="FE9B03"/>
              </a:solidFill>
              <a:round/>
              <a:headEnd/>
              <a:tailEnd/>
            </a:ln>
          </p:spPr>
          <p:txBody>
            <a:bodyPr/>
            <a:lstStyle/>
            <a:p>
              <a:pPr algn="r" eaLnBrk="0" hangingPunct="0"/>
              <a:endParaRPr lang="en-US" sz="4400" b="1">
                <a:solidFill>
                  <a:srgbClr val="0000FF"/>
                </a:solidFill>
                <a:latin typeface="+mj-lt"/>
              </a:endParaRPr>
            </a:p>
          </p:txBody>
        </p:sp>
        <p:sp>
          <p:nvSpPr>
            <p:cNvPr id="163" name="Freeform 262">
              <a:extLst>
                <a:ext uri="{FF2B5EF4-FFF2-40B4-BE49-F238E27FC236}">
                  <a16:creationId xmlns:a16="http://schemas.microsoft.com/office/drawing/2014/main" id="{0C97AE33-6684-9BA5-F169-C46D4A4267C6}"/>
                </a:ext>
              </a:extLst>
            </p:cNvPr>
            <p:cNvSpPr>
              <a:spLocks/>
            </p:cNvSpPr>
            <p:nvPr/>
          </p:nvSpPr>
          <p:spPr bwMode="auto">
            <a:xfrm>
              <a:off x="2201" y="1586"/>
              <a:ext cx="232" cy="313"/>
            </a:xfrm>
            <a:custGeom>
              <a:avLst/>
              <a:gdLst>
                <a:gd name="T0" fmla="*/ 94 w 232"/>
                <a:gd name="T1" fmla="*/ 306 h 313"/>
                <a:gd name="T2" fmla="*/ 98 w 232"/>
                <a:gd name="T3" fmla="*/ 294 h 313"/>
                <a:gd name="T4" fmla="*/ 117 w 232"/>
                <a:gd name="T5" fmla="*/ 282 h 313"/>
                <a:gd name="T6" fmla="*/ 135 w 232"/>
                <a:gd name="T7" fmla="*/ 267 h 313"/>
                <a:gd name="T8" fmla="*/ 149 w 232"/>
                <a:gd name="T9" fmla="*/ 255 h 313"/>
                <a:gd name="T10" fmla="*/ 162 w 232"/>
                <a:gd name="T11" fmla="*/ 246 h 313"/>
                <a:gd name="T12" fmla="*/ 177 w 232"/>
                <a:gd name="T13" fmla="*/ 237 h 313"/>
                <a:gd name="T14" fmla="*/ 190 w 232"/>
                <a:gd name="T15" fmla="*/ 225 h 313"/>
                <a:gd name="T16" fmla="*/ 203 w 232"/>
                <a:gd name="T17" fmla="*/ 216 h 313"/>
                <a:gd name="T18" fmla="*/ 213 w 232"/>
                <a:gd name="T19" fmla="*/ 204 h 313"/>
                <a:gd name="T20" fmla="*/ 218 w 232"/>
                <a:gd name="T21" fmla="*/ 192 h 313"/>
                <a:gd name="T22" fmla="*/ 226 w 232"/>
                <a:gd name="T23" fmla="*/ 180 h 313"/>
                <a:gd name="T24" fmla="*/ 231 w 232"/>
                <a:gd name="T25" fmla="*/ 168 h 313"/>
                <a:gd name="T26" fmla="*/ 226 w 232"/>
                <a:gd name="T27" fmla="*/ 156 h 313"/>
                <a:gd name="T28" fmla="*/ 221 w 232"/>
                <a:gd name="T29" fmla="*/ 144 h 313"/>
                <a:gd name="T30" fmla="*/ 213 w 232"/>
                <a:gd name="T31" fmla="*/ 129 h 313"/>
                <a:gd name="T32" fmla="*/ 208 w 232"/>
                <a:gd name="T33" fmla="*/ 118 h 313"/>
                <a:gd name="T34" fmla="*/ 203 w 232"/>
                <a:gd name="T35" fmla="*/ 99 h 313"/>
                <a:gd name="T36" fmla="*/ 200 w 232"/>
                <a:gd name="T37" fmla="*/ 84 h 313"/>
                <a:gd name="T38" fmla="*/ 190 w 232"/>
                <a:gd name="T39" fmla="*/ 72 h 313"/>
                <a:gd name="T40" fmla="*/ 185 w 232"/>
                <a:gd name="T41" fmla="*/ 60 h 313"/>
                <a:gd name="T42" fmla="*/ 180 w 232"/>
                <a:gd name="T43" fmla="*/ 48 h 313"/>
                <a:gd name="T44" fmla="*/ 181 w 232"/>
                <a:gd name="T45" fmla="*/ 100 h 313"/>
                <a:gd name="T46" fmla="*/ 172 w 232"/>
                <a:gd name="T47" fmla="*/ 24 h 313"/>
                <a:gd name="T48" fmla="*/ 162 w 232"/>
                <a:gd name="T49" fmla="*/ 12 h 313"/>
                <a:gd name="T50" fmla="*/ 158 w 232"/>
                <a:gd name="T51" fmla="*/ 0 h 313"/>
                <a:gd name="T52" fmla="*/ 154 w 232"/>
                <a:gd name="T53" fmla="*/ 12 h 313"/>
                <a:gd name="T54" fmla="*/ 154 w 232"/>
                <a:gd name="T55" fmla="*/ 24 h 313"/>
                <a:gd name="T56" fmla="*/ 154 w 232"/>
                <a:gd name="T57" fmla="*/ 36 h 313"/>
                <a:gd name="T58" fmla="*/ 149 w 232"/>
                <a:gd name="T59" fmla="*/ 48 h 313"/>
                <a:gd name="T60" fmla="*/ 139 w 232"/>
                <a:gd name="T61" fmla="*/ 60 h 313"/>
                <a:gd name="T62" fmla="*/ 131 w 232"/>
                <a:gd name="T63" fmla="*/ 72 h 313"/>
                <a:gd name="T64" fmla="*/ 117 w 232"/>
                <a:gd name="T65" fmla="*/ 84 h 313"/>
                <a:gd name="T66" fmla="*/ 103 w 232"/>
                <a:gd name="T67" fmla="*/ 96 h 313"/>
                <a:gd name="T68" fmla="*/ 94 w 232"/>
                <a:gd name="T69" fmla="*/ 108 h 313"/>
                <a:gd name="T70" fmla="*/ 85 w 232"/>
                <a:gd name="T71" fmla="*/ 120 h 313"/>
                <a:gd name="T72" fmla="*/ 76 w 232"/>
                <a:gd name="T73" fmla="*/ 132 h 313"/>
                <a:gd name="T74" fmla="*/ 71 w 232"/>
                <a:gd name="T75" fmla="*/ 144 h 313"/>
                <a:gd name="T76" fmla="*/ 67 w 232"/>
                <a:gd name="T77" fmla="*/ 156 h 313"/>
                <a:gd name="T78" fmla="*/ 67 w 232"/>
                <a:gd name="T79" fmla="*/ 168 h 313"/>
                <a:gd name="T80" fmla="*/ 67 w 232"/>
                <a:gd name="T81" fmla="*/ 180 h 313"/>
                <a:gd name="T82" fmla="*/ 67 w 232"/>
                <a:gd name="T83" fmla="*/ 192 h 313"/>
                <a:gd name="T84" fmla="*/ 67 w 232"/>
                <a:gd name="T85" fmla="*/ 204 h 313"/>
                <a:gd name="T86" fmla="*/ 71 w 232"/>
                <a:gd name="T87" fmla="*/ 216 h 313"/>
                <a:gd name="T88" fmla="*/ 71 w 232"/>
                <a:gd name="T89" fmla="*/ 228 h 313"/>
                <a:gd name="T90" fmla="*/ 71 w 232"/>
                <a:gd name="T91" fmla="*/ 240 h 313"/>
                <a:gd name="T92" fmla="*/ 76 w 232"/>
                <a:gd name="T93" fmla="*/ 252 h 313"/>
                <a:gd name="T94" fmla="*/ 80 w 232"/>
                <a:gd name="T95" fmla="*/ 264 h 313"/>
                <a:gd name="T96" fmla="*/ 80 w 232"/>
                <a:gd name="T97" fmla="*/ 276 h 313"/>
                <a:gd name="T98" fmla="*/ 85 w 232"/>
                <a:gd name="T99" fmla="*/ 288 h 313"/>
                <a:gd name="T100" fmla="*/ 94 w 232"/>
                <a:gd name="T101" fmla="*/ 300 h 31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32"/>
                <a:gd name="T154" fmla="*/ 0 h 313"/>
                <a:gd name="T155" fmla="*/ 232 w 232"/>
                <a:gd name="T156" fmla="*/ 313 h 31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32" h="313">
                  <a:moveTo>
                    <a:pt x="94" y="312"/>
                  </a:moveTo>
                  <a:lnTo>
                    <a:pt x="94" y="306"/>
                  </a:lnTo>
                  <a:lnTo>
                    <a:pt x="94" y="300"/>
                  </a:lnTo>
                  <a:lnTo>
                    <a:pt x="98" y="294"/>
                  </a:lnTo>
                  <a:lnTo>
                    <a:pt x="108" y="285"/>
                  </a:lnTo>
                  <a:lnTo>
                    <a:pt x="117" y="282"/>
                  </a:lnTo>
                  <a:lnTo>
                    <a:pt x="0" y="276"/>
                  </a:lnTo>
                  <a:lnTo>
                    <a:pt x="135" y="267"/>
                  </a:lnTo>
                  <a:lnTo>
                    <a:pt x="144" y="261"/>
                  </a:lnTo>
                  <a:lnTo>
                    <a:pt x="149" y="255"/>
                  </a:lnTo>
                  <a:lnTo>
                    <a:pt x="158" y="252"/>
                  </a:lnTo>
                  <a:lnTo>
                    <a:pt x="162" y="246"/>
                  </a:lnTo>
                  <a:lnTo>
                    <a:pt x="167" y="240"/>
                  </a:lnTo>
                  <a:lnTo>
                    <a:pt x="177" y="237"/>
                  </a:lnTo>
                  <a:lnTo>
                    <a:pt x="185" y="231"/>
                  </a:lnTo>
                  <a:lnTo>
                    <a:pt x="190" y="225"/>
                  </a:lnTo>
                  <a:lnTo>
                    <a:pt x="200" y="222"/>
                  </a:lnTo>
                  <a:lnTo>
                    <a:pt x="203" y="216"/>
                  </a:lnTo>
                  <a:lnTo>
                    <a:pt x="208" y="210"/>
                  </a:lnTo>
                  <a:lnTo>
                    <a:pt x="213" y="204"/>
                  </a:lnTo>
                  <a:lnTo>
                    <a:pt x="218" y="198"/>
                  </a:lnTo>
                  <a:lnTo>
                    <a:pt x="218" y="192"/>
                  </a:lnTo>
                  <a:lnTo>
                    <a:pt x="221" y="186"/>
                  </a:lnTo>
                  <a:lnTo>
                    <a:pt x="226" y="180"/>
                  </a:lnTo>
                  <a:lnTo>
                    <a:pt x="226" y="174"/>
                  </a:lnTo>
                  <a:lnTo>
                    <a:pt x="231" y="168"/>
                  </a:lnTo>
                  <a:lnTo>
                    <a:pt x="231" y="162"/>
                  </a:lnTo>
                  <a:lnTo>
                    <a:pt x="226" y="156"/>
                  </a:lnTo>
                  <a:lnTo>
                    <a:pt x="221" y="150"/>
                  </a:lnTo>
                  <a:lnTo>
                    <a:pt x="221" y="144"/>
                  </a:lnTo>
                  <a:lnTo>
                    <a:pt x="218" y="135"/>
                  </a:lnTo>
                  <a:lnTo>
                    <a:pt x="213" y="129"/>
                  </a:lnTo>
                  <a:lnTo>
                    <a:pt x="213" y="123"/>
                  </a:lnTo>
                  <a:lnTo>
                    <a:pt x="208" y="118"/>
                  </a:lnTo>
                  <a:lnTo>
                    <a:pt x="208" y="108"/>
                  </a:lnTo>
                  <a:lnTo>
                    <a:pt x="203" y="99"/>
                  </a:lnTo>
                  <a:lnTo>
                    <a:pt x="200" y="93"/>
                  </a:lnTo>
                  <a:lnTo>
                    <a:pt x="200" y="84"/>
                  </a:lnTo>
                  <a:lnTo>
                    <a:pt x="195" y="78"/>
                  </a:lnTo>
                  <a:lnTo>
                    <a:pt x="190" y="72"/>
                  </a:lnTo>
                  <a:lnTo>
                    <a:pt x="185" y="66"/>
                  </a:lnTo>
                  <a:lnTo>
                    <a:pt x="185" y="60"/>
                  </a:lnTo>
                  <a:lnTo>
                    <a:pt x="180" y="54"/>
                  </a:lnTo>
                  <a:lnTo>
                    <a:pt x="180" y="48"/>
                  </a:lnTo>
                  <a:lnTo>
                    <a:pt x="177" y="42"/>
                  </a:lnTo>
                  <a:lnTo>
                    <a:pt x="181" y="100"/>
                  </a:lnTo>
                  <a:lnTo>
                    <a:pt x="172" y="30"/>
                  </a:lnTo>
                  <a:lnTo>
                    <a:pt x="172" y="24"/>
                  </a:lnTo>
                  <a:lnTo>
                    <a:pt x="167" y="18"/>
                  </a:lnTo>
                  <a:lnTo>
                    <a:pt x="162" y="12"/>
                  </a:lnTo>
                  <a:lnTo>
                    <a:pt x="158" y="6"/>
                  </a:lnTo>
                  <a:lnTo>
                    <a:pt x="158" y="0"/>
                  </a:lnTo>
                  <a:lnTo>
                    <a:pt x="100" y="122"/>
                  </a:lnTo>
                  <a:lnTo>
                    <a:pt x="154" y="12"/>
                  </a:lnTo>
                  <a:lnTo>
                    <a:pt x="154" y="18"/>
                  </a:lnTo>
                  <a:lnTo>
                    <a:pt x="154" y="24"/>
                  </a:lnTo>
                  <a:lnTo>
                    <a:pt x="154" y="30"/>
                  </a:lnTo>
                  <a:lnTo>
                    <a:pt x="154" y="36"/>
                  </a:lnTo>
                  <a:lnTo>
                    <a:pt x="154" y="42"/>
                  </a:lnTo>
                  <a:lnTo>
                    <a:pt x="149" y="48"/>
                  </a:lnTo>
                  <a:lnTo>
                    <a:pt x="144" y="54"/>
                  </a:lnTo>
                  <a:lnTo>
                    <a:pt x="139" y="60"/>
                  </a:lnTo>
                  <a:lnTo>
                    <a:pt x="135" y="66"/>
                  </a:lnTo>
                  <a:lnTo>
                    <a:pt x="131" y="72"/>
                  </a:lnTo>
                  <a:lnTo>
                    <a:pt x="126" y="78"/>
                  </a:lnTo>
                  <a:lnTo>
                    <a:pt x="117" y="84"/>
                  </a:lnTo>
                  <a:lnTo>
                    <a:pt x="112" y="90"/>
                  </a:lnTo>
                  <a:lnTo>
                    <a:pt x="103" y="96"/>
                  </a:lnTo>
                  <a:lnTo>
                    <a:pt x="98" y="102"/>
                  </a:lnTo>
                  <a:lnTo>
                    <a:pt x="94" y="108"/>
                  </a:lnTo>
                  <a:lnTo>
                    <a:pt x="89" y="114"/>
                  </a:lnTo>
                  <a:lnTo>
                    <a:pt x="85" y="120"/>
                  </a:lnTo>
                  <a:lnTo>
                    <a:pt x="80" y="126"/>
                  </a:lnTo>
                  <a:lnTo>
                    <a:pt x="76" y="132"/>
                  </a:lnTo>
                  <a:lnTo>
                    <a:pt x="71" y="138"/>
                  </a:lnTo>
                  <a:lnTo>
                    <a:pt x="71" y="144"/>
                  </a:lnTo>
                  <a:lnTo>
                    <a:pt x="67" y="150"/>
                  </a:lnTo>
                  <a:lnTo>
                    <a:pt x="67" y="156"/>
                  </a:lnTo>
                  <a:lnTo>
                    <a:pt x="67" y="162"/>
                  </a:lnTo>
                  <a:lnTo>
                    <a:pt x="67" y="168"/>
                  </a:lnTo>
                  <a:lnTo>
                    <a:pt x="67" y="174"/>
                  </a:lnTo>
                  <a:lnTo>
                    <a:pt x="67" y="180"/>
                  </a:lnTo>
                  <a:lnTo>
                    <a:pt x="67" y="186"/>
                  </a:lnTo>
                  <a:lnTo>
                    <a:pt x="67" y="192"/>
                  </a:lnTo>
                  <a:lnTo>
                    <a:pt x="67" y="198"/>
                  </a:lnTo>
                  <a:lnTo>
                    <a:pt x="67" y="204"/>
                  </a:lnTo>
                  <a:lnTo>
                    <a:pt x="67" y="210"/>
                  </a:lnTo>
                  <a:lnTo>
                    <a:pt x="71" y="216"/>
                  </a:lnTo>
                  <a:lnTo>
                    <a:pt x="71" y="222"/>
                  </a:lnTo>
                  <a:lnTo>
                    <a:pt x="71" y="228"/>
                  </a:lnTo>
                  <a:lnTo>
                    <a:pt x="71" y="234"/>
                  </a:lnTo>
                  <a:lnTo>
                    <a:pt x="71" y="240"/>
                  </a:lnTo>
                  <a:lnTo>
                    <a:pt x="71" y="246"/>
                  </a:lnTo>
                  <a:lnTo>
                    <a:pt x="76" y="252"/>
                  </a:lnTo>
                  <a:lnTo>
                    <a:pt x="76" y="258"/>
                  </a:lnTo>
                  <a:lnTo>
                    <a:pt x="80" y="264"/>
                  </a:lnTo>
                  <a:lnTo>
                    <a:pt x="80" y="270"/>
                  </a:lnTo>
                  <a:lnTo>
                    <a:pt x="80" y="276"/>
                  </a:lnTo>
                  <a:lnTo>
                    <a:pt x="80" y="282"/>
                  </a:lnTo>
                  <a:lnTo>
                    <a:pt x="85" y="288"/>
                  </a:lnTo>
                  <a:lnTo>
                    <a:pt x="89" y="294"/>
                  </a:lnTo>
                  <a:lnTo>
                    <a:pt x="94" y="300"/>
                  </a:lnTo>
                  <a:lnTo>
                    <a:pt x="94" y="306"/>
                  </a:lnTo>
                </a:path>
              </a:pathLst>
            </a:custGeom>
            <a:solidFill>
              <a:srgbClr val="FF6600"/>
            </a:solidFill>
            <a:ln w="25400" cap="rnd">
              <a:solidFill>
                <a:srgbClr val="FAFD00"/>
              </a:solidFill>
              <a:round/>
              <a:headEnd/>
              <a:tailEnd/>
            </a:ln>
          </p:spPr>
          <p:txBody>
            <a:bodyPr/>
            <a:lstStyle/>
            <a:p>
              <a:pPr algn="r" eaLnBrk="0" hangingPunct="0"/>
              <a:endParaRPr lang="en-US" sz="4400" b="1">
                <a:solidFill>
                  <a:srgbClr val="0000FF"/>
                </a:solidFill>
                <a:latin typeface="+mj-lt"/>
              </a:endParaRPr>
            </a:p>
          </p:txBody>
        </p:sp>
        <p:sp>
          <p:nvSpPr>
            <p:cNvPr id="164" name="Freeform 263">
              <a:extLst>
                <a:ext uri="{FF2B5EF4-FFF2-40B4-BE49-F238E27FC236}">
                  <a16:creationId xmlns:a16="http://schemas.microsoft.com/office/drawing/2014/main" id="{AF8E036A-D6FF-9213-3FDD-0EB2C5B677C1}"/>
                </a:ext>
              </a:extLst>
            </p:cNvPr>
            <p:cNvSpPr>
              <a:spLocks/>
            </p:cNvSpPr>
            <p:nvPr/>
          </p:nvSpPr>
          <p:spPr bwMode="auto">
            <a:xfrm>
              <a:off x="2280" y="1681"/>
              <a:ext cx="189" cy="291"/>
            </a:xfrm>
            <a:custGeom>
              <a:avLst/>
              <a:gdLst>
                <a:gd name="T0" fmla="*/ 31 w 189"/>
                <a:gd name="T1" fmla="*/ 284 h 291"/>
                <a:gd name="T2" fmla="*/ 37 w 189"/>
                <a:gd name="T3" fmla="*/ 273 h 291"/>
                <a:gd name="T4" fmla="*/ 57 w 189"/>
                <a:gd name="T5" fmla="*/ 262 h 291"/>
                <a:gd name="T6" fmla="*/ 78 w 189"/>
                <a:gd name="T7" fmla="*/ 248 h 291"/>
                <a:gd name="T8" fmla="*/ 94 w 189"/>
                <a:gd name="T9" fmla="*/ 237 h 291"/>
                <a:gd name="T10" fmla="*/ 110 w 189"/>
                <a:gd name="T11" fmla="*/ 229 h 291"/>
                <a:gd name="T12" fmla="*/ 125 w 189"/>
                <a:gd name="T13" fmla="*/ 220 h 291"/>
                <a:gd name="T14" fmla="*/ 141 w 189"/>
                <a:gd name="T15" fmla="*/ 209 h 291"/>
                <a:gd name="T16" fmla="*/ 157 w 189"/>
                <a:gd name="T17" fmla="*/ 201 h 291"/>
                <a:gd name="T18" fmla="*/ 167 w 189"/>
                <a:gd name="T19" fmla="*/ 190 h 291"/>
                <a:gd name="T20" fmla="*/ 172 w 189"/>
                <a:gd name="T21" fmla="*/ 178 h 291"/>
                <a:gd name="T22" fmla="*/ 183 w 189"/>
                <a:gd name="T23" fmla="*/ 167 h 291"/>
                <a:gd name="T24" fmla="*/ 188 w 189"/>
                <a:gd name="T25" fmla="*/ 156 h 291"/>
                <a:gd name="T26" fmla="*/ 183 w 189"/>
                <a:gd name="T27" fmla="*/ 145 h 291"/>
                <a:gd name="T28" fmla="*/ 178 w 189"/>
                <a:gd name="T29" fmla="*/ 134 h 291"/>
                <a:gd name="T30" fmla="*/ 167 w 189"/>
                <a:gd name="T31" fmla="*/ 120 h 291"/>
                <a:gd name="T32" fmla="*/ 162 w 189"/>
                <a:gd name="T33" fmla="*/ 109 h 291"/>
                <a:gd name="T34" fmla="*/ 157 w 189"/>
                <a:gd name="T35" fmla="*/ 92 h 291"/>
                <a:gd name="T36" fmla="*/ 151 w 189"/>
                <a:gd name="T37" fmla="*/ 78 h 291"/>
                <a:gd name="T38" fmla="*/ 141 w 189"/>
                <a:gd name="T39" fmla="*/ 67 h 291"/>
                <a:gd name="T40" fmla="*/ 136 w 189"/>
                <a:gd name="T41" fmla="*/ 56 h 291"/>
                <a:gd name="T42" fmla="*/ 131 w 189"/>
                <a:gd name="T43" fmla="*/ 45 h 291"/>
                <a:gd name="T44" fmla="*/ 125 w 189"/>
                <a:gd name="T45" fmla="*/ 33 h 291"/>
                <a:gd name="T46" fmla="*/ 120 w 189"/>
                <a:gd name="T47" fmla="*/ 22 h 291"/>
                <a:gd name="T48" fmla="*/ 110 w 189"/>
                <a:gd name="T49" fmla="*/ 11 h 291"/>
                <a:gd name="T50" fmla="*/ 104 w 189"/>
                <a:gd name="T51" fmla="*/ 0 h 291"/>
                <a:gd name="T52" fmla="*/ 99 w 189"/>
                <a:gd name="T53" fmla="*/ 11 h 291"/>
                <a:gd name="T54" fmla="*/ 99 w 189"/>
                <a:gd name="T55" fmla="*/ 22 h 291"/>
                <a:gd name="T56" fmla="*/ 99 w 189"/>
                <a:gd name="T57" fmla="*/ 33 h 291"/>
                <a:gd name="T58" fmla="*/ 94 w 189"/>
                <a:gd name="T59" fmla="*/ 45 h 291"/>
                <a:gd name="T60" fmla="*/ 84 w 189"/>
                <a:gd name="T61" fmla="*/ 56 h 291"/>
                <a:gd name="T62" fmla="*/ 73 w 189"/>
                <a:gd name="T63" fmla="*/ 67 h 291"/>
                <a:gd name="T64" fmla="*/ 57 w 189"/>
                <a:gd name="T65" fmla="*/ 78 h 291"/>
                <a:gd name="T66" fmla="*/ 42 w 189"/>
                <a:gd name="T67" fmla="*/ 89 h 291"/>
                <a:gd name="T68" fmla="*/ 31 w 189"/>
                <a:gd name="T69" fmla="*/ 100 h 291"/>
                <a:gd name="T70" fmla="*/ 21 w 189"/>
                <a:gd name="T71" fmla="*/ 112 h 291"/>
                <a:gd name="T72" fmla="*/ 10 w 189"/>
                <a:gd name="T73" fmla="*/ 123 h 291"/>
                <a:gd name="T74" fmla="*/ 5 w 189"/>
                <a:gd name="T75" fmla="*/ 134 h 291"/>
                <a:gd name="T76" fmla="*/ 0 w 189"/>
                <a:gd name="T77" fmla="*/ 145 h 291"/>
                <a:gd name="T78" fmla="*/ 0 w 189"/>
                <a:gd name="T79" fmla="*/ 156 h 291"/>
                <a:gd name="T80" fmla="*/ 0 w 189"/>
                <a:gd name="T81" fmla="*/ 167 h 291"/>
                <a:gd name="T82" fmla="*/ 0 w 189"/>
                <a:gd name="T83" fmla="*/ 178 h 291"/>
                <a:gd name="T84" fmla="*/ 0 w 189"/>
                <a:gd name="T85" fmla="*/ 190 h 291"/>
                <a:gd name="T86" fmla="*/ 5 w 189"/>
                <a:gd name="T87" fmla="*/ 201 h 291"/>
                <a:gd name="T88" fmla="*/ 5 w 189"/>
                <a:gd name="T89" fmla="*/ 212 h 291"/>
                <a:gd name="T90" fmla="*/ 5 w 189"/>
                <a:gd name="T91" fmla="*/ 223 h 291"/>
                <a:gd name="T92" fmla="*/ 10 w 189"/>
                <a:gd name="T93" fmla="*/ 234 h 291"/>
                <a:gd name="T94" fmla="*/ 16 w 189"/>
                <a:gd name="T95" fmla="*/ 245 h 291"/>
                <a:gd name="T96" fmla="*/ 16 w 189"/>
                <a:gd name="T97" fmla="*/ 257 h 291"/>
                <a:gd name="T98" fmla="*/ 21 w 189"/>
                <a:gd name="T99" fmla="*/ 268 h 291"/>
                <a:gd name="T100" fmla="*/ 31 w 189"/>
                <a:gd name="T101" fmla="*/ 279 h 29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9"/>
                <a:gd name="T154" fmla="*/ 0 h 291"/>
                <a:gd name="T155" fmla="*/ 189 w 189"/>
                <a:gd name="T156" fmla="*/ 291 h 29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9" h="291">
                  <a:moveTo>
                    <a:pt x="31" y="290"/>
                  </a:moveTo>
                  <a:lnTo>
                    <a:pt x="31" y="284"/>
                  </a:lnTo>
                  <a:lnTo>
                    <a:pt x="31" y="279"/>
                  </a:lnTo>
                  <a:lnTo>
                    <a:pt x="37" y="273"/>
                  </a:lnTo>
                  <a:lnTo>
                    <a:pt x="47" y="265"/>
                  </a:lnTo>
                  <a:lnTo>
                    <a:pt x="57" y="262"/>
                  </a:lnTo>
                  <a:lnTo>
                    <a:pt x="68" y="257"/>
                  </a:lnTo>
                  <a:lnTo>
                    <a:pt x="78" y="248"/>
                  </a:lnTo>
                  <a:lnTo>
                    <a:pt x="89" y="243"/>
                  </a:lnTo>
                  <a:lnTo>
                    <a:pt x="94" y="237"/>
                  </a:lnTo>
                  <a:lnTo>
                    <a:pt x="104" y="234"/>
                  </a:lnTo>
                  <a:lnTo>
                    <a:pt x="110" y="229"/>
                  </a:lnTo>
                  <a:lnTo>
                    <a:pt x="115" y="223"/>
                  </a:lnTo>
                  <a:lnTo>
                    <a:pt x="125" y="220"/>
                  </a:lnTo>
                  <a:lnTo>
                    <a:pt x="136" y="215"/>
                  </a:lnTo>
                  <a:lnTo>
                    <a:pt x="141" y="209"/>
                  </a:lnTo>
                  <a:lnTo>
                    <a:pt x="151" y="206"/>
                  </a:lnTo>
                  <a:lnTo>
                    <a:pt x="157" y="201"/>
                  </a:lnTo>
                  <a:lnTo>
                    <a:pt x="162" y="195"/>
                  </a:lnTo>
                  <a:lnTo>
                    <a:pt x="167" y="190"/>
                  </a:lnTo>
                  <a:lnTo>
                    <a:pt x="172" y="184"/>
                  </a:lnTo>
                  <a:lnTo>
                    <a:pt x="172" y="178"/>
                  </a:lnTo>
                  <a:lnTo>
                    <a:pt x="178" y="173"/>
                  </a:lnTo>
                  <a:lnTo>
                    <a:pt x="183" y="167"/>
                  </a:lnTo>
                  <a:lnTo>
                    <a:pt x="183" y="162"/>
                  </a:lnTo>
                  <a:lnTo>
                    <a:pt x="188" y="156"/>
                  </a:lnTo>
                  <a:lnTo>
                    <a:pt x="188" y="151"/>
                  </a:lnTo>
                  <a:lnTo>
                    <a:pt x="183" y="145"/>
                  </a:lnTo>
                  <a:lnTo>
                    <a:pt x="178" y="139"/>
                  </a:lnTo>
                  <a:lnTo>
                    <a:pt x="178" y="134"/>
                  </a:lnTo>
                  <a:lnTo>
                    <a:pt x="172" y="125"/>
                  </a:lnTo>
                  <a:lnTo>
                    <a:pt x="167" y="120"/>
                  </a:lnTo>
                  <a:lnTo>
                    <a:pt x="167" y="114"/>
                  </a:lnTo>
                  <a:lnTo>
                    <a:pt x="162" y="109"/>
                  </a:lnTo>
                  <a:lnTo>
                    <a:pt x="162" y="100"/>
                  </a:lnTo>
                  <a:lnTo>
                    <a:pt x="157" y="92"/>
                  </a:lnTo>
                  <a:lnTo>
                    <a:pt x="151" y="86"/>
                  </a:lnTo>
                  <a:lnTo>
                    <a:pt x="151" y="78"/>
                  </a:lnTo>
                  <a:lnTo>
                    <a:pt x="146" y="73"/>
                  </a:lnTo>
                  <a:lnTo>
                    <a:pt x="141" y="67"/>
                  </a:lnTo>
                  <a:lnTo>
                    <a:pt x="136" y="61"/>
                  </a:lnTo>
                  <a:lnTo>
                    <a:pt x="136" y="56"/>
                  </a:lnTo>
                  <a:lnTo>
                    <a:pt x="131" y="50"/>
                  </a:lnTo>
                  <a:lnTo>
                    <a:pt x="131" y="45"/>
                  </a:lnTo>
                  <a:lnTo>
                    <a:pt x="125" y="39"/>
                  </a:lnTo>
                  <a:lnTo>
                    <a:pt x="125" y="33"/>
                  </a:lnTo>
                  <a:lnTo>
                    <a:pt x="120" y="28"/>
                  </a:lnTo>
                  <a:lnTo>
                    <a:pt x="120" y="22"/>
                  </a:lnTo>
                  <a:lnTo>
                    <a:pt x="115" y="17"/>
                  </a:lnTo>
                  <a:lnTo>
                    <a:pt x="110" y="11"/>
                  </a:lnTo>
                  <a:lnTo>
                    <a:pt x="104" y="6"/>
                  </a:lnTo>
                  <a:lnTo>
                    <a:pt x="104" y="0"/>
                  </a:lnTo>
                  <a:lnTo>
                    <a:pt x="99" y="6"/>
                  </a:lnTo>
                  <a:lnTo>
                    <a:pt x="99" y="11"/>
                  </a:lnTo>
                  <a:lnTo>
                    <a:pt x="99" y="17"/>
                  </a:lnTo>
                  <a:lnTo>
                    <a:pt x="99" y="22"/>
                  </a:lnTo>
                  <a:lnTo>
                    <a:pt x="99" y="28"/>
                  </a:lnTo>
                  <a:lnTo>
                    <a:pt x="99" y="33"/>
                  </a:lnTo>
                  <a:lnTo>
                    <a:pt x="99" y="39"/>
                  </a:lnTo>
                  <a:lnTo>
                    <a:pt x="94" y="45"/>
                  </a:lnTo>
                  <a:lnTo>
                    <a:pt x="89" y="50"/>
                  </a:lnTo>
                  <a:lnTo>
                    <a:pt x="84" y="56"/>
                  </a:lnTo>
                  <a:lnTo>
                    <a:pt x="78" y="61"/>
                  </a:lnTo>
                  <a:lnTo>
                    <a:pt x="73" y="67"/>
                  </a:lnTo>
                  <a:lnTo>
                    <a:pt x="68" y="73"/>
                  </a:lnTo>
                  <a:lnTo>
                    <a:pt x="57" y="78"/>
                  </a:lnTo>
                  <a:lnTo>
                    <a:pt x="52" y="84"/>
                  </a:lnTo>
                  <a:lnTo>
                    <a:pt x="42" y="89"/>
                  </a:lnTo>
                  <a:lnTo>
                    <a:pt x="37" y="95"/>
                  </a:lnTo>
                  <a:lnTo>
                    <a:pt x="31" y="100"/>
                  </a:lnTo>
                  <a:lnTo>
                    <a:pt x="26" y="106"/>
                  </a:lnTo>
                  <a:lnTo>
                    <a:pt x="21" y="112"/>
                  </a:lnTo>
                  <a:lnTo>
                    <a:pt x="16" y="117"/>
                  </a:lnTo>
                  <a:lnTo>
                    <a:pt x="10" y="123"/>
                  </a:lnTo>
                  <a:lnTo>
                    <a:pt x="5" y="128"/>
                  </a:lnTo>
                  <a:lnTo>
                    <a:pt x="5" y="134"/>
                  </a:lnTo>
                  <a:lnTo>
                    <a:pt x="0" y="139"/>
                  </a:lnTo>
                  <a:lnTo>
                    <a:pt x="0" y="145"/>
                  </a:lnTo>
                  <a:lnTo>
                    <a:pt x="0" y="151"/>
                  </a:lnTo>
                  <a:lnTo>
                    <a:pt x="0" y="156"/>
                  </a:lnTo>
                  <a:lnTo>
                    <a:pt x="0" y="162"/>
                  </a:lnTo>
                  <a:lnTo>
                    <a:pt x="0" y="167"/>
                  </a:lnTo>
                  <a:lnTo>
                    <a:pt x="0" y="173"/>
                  </a:lnTo>
                  <a:lnTo>
                    <a:pt x="0" y="178"/>
                  </a:lnTo>
                  <a:lnTo>
                    <a:pt x="0" y="184"/>
                  </a:lnTo>
                  <a:lnTo>
                    <a:pt x="0" y="190"/>
                  </a:lnTo>
                  <a:lnTo>
                    <a:pt x="0" y="195"/>
                  </a:lnTo>
                  <a:lnTo>
                    <a:pt x="5" y="201"/>
                  </a:lnTo>
                  <a:lnTo>
                    <a:pt x="5" y="206"/>
                  </a:lnTo>
                  <a:lnTo>
                    <a:pt x="5" y="212"/>
                  </a:lnTo>
                  <a:lnTo>
                    <a:pt x="5" y="218"/>
                  </a:lnTo>
                  <a:lnTo>
                    <a:pt x="5" y="223"/>
                  </a:lnTo>
                  <a:lnTo>
                    <a:pt x="5" y="229"/>
                  </a:lnTo>
                  <a:lnTo>
                    <a:pt x="10" y="234"/>
                  </a:lnTo>
                  <a:lnTo>
                    <a:pt x="10" y="240"/>
                  </a:lnTo>
                  <a:lnTo>
                    <a:pt x="16" y="245"/>
                  </a:lnTo>
                  <a:lnTo>
                    <a:pt x="16" y="251"/>
                  </a:lnTo>
                  <a:lnTo>
                    <a:pt x="16" y="257"/>
                  </a:lnTo>
                  <a:lnTo>
                    <a:pt x="16" y="262"/>
                  </a:lnTo>
                  <a:lnTo>
                    <a:pt x="21" y="268"/>
                  </a:lnTo>
                  <a:lnTo>
                    <a:pt x="26" y="273"/>
                  </a:lnTo>
                  <a:lnTo>
                    <a:pt x="31" y="279"/>
                  </a:lnTo>
                  <a:lnTo>
                    <a:pt x="31" y="284"/>
                  </a:lnTo>
                </a:path>
              </a:pathLst>
            </a:custGeom>
            <a:solidFill>
              <a:srgbClr val="FF5008"/>
            </a:solidFill>
            <a:ln w="25400" cap="rnd">
              <a:solidFill>
                <a:srgbClr val="FE9B03"/>
              </a:solidFill>
              <a:round/>
              <a:headEnd/>
              <a:tailEnd/>
            </a:ln>
          </p:spPr>
          <p:txBody>
            <a:bodyPr/>
            <a:lstStyle/>
            <a:p>
              <a:pPr algn="r" eaLnBrk="0" hangingPunct="0"/>
              <a:endParaRPr lang="en-US" sz="4400" b="1">
                <a:solidFill>
                  <a:srgbClr val="0000FF"/>
                </a:solidFill>
                <a:latin typeface="+mj-lt"/>
              </a:endParaRPr>
            </a:p>
          </p:txBody>
        </p:sp>
        <p:sp>
          <p:nvSpPr>
            <p:cNvPr id="165" name="Freeform 264">
              <a:extLst>
                <a:ext uri="{FF2B5EF4-FFF2-40B4-BE49-F238E27FC236}">
                  <a16:creationId xmlns:a16="http://schemas.microsoft.com/office/drawing/2014/main" id="{66A5FA5A-FF4D-9E79-E8FB-022BB782986A}"/>
                </a:ext>
              </a:extLst>
            </p:cNvPr>
            <p:cNvSpPr>
              <a:spLocks/>
            </p:cNvSpPr>
            <p:nvPr/>
          </p:nvSpPr>
          <p:spPr bwMode="auto">
            <a:xfrm>
              <a:off x="2174" y="1633"/>
              <a:ext cx="170" cy="356"/>
            </a:xfrm>
            <a:custGeom>
              <a:avLst/>
              <a:gdLst>
                <a:gd name="T0" fmla="*/ 141 w 170"/>
                <a:gd name="T1" fmla="*/ 348 h 356"/>
                <a:gd name="T2" fmla="*/ 136 w 170"/>
                <a:gd name="T3" fmla="*/ 335 h 356"/>
                <a:gd name="T4" fmla="*/ 117 w 170"/>
                <a:gd name="T5" fmla="*/ 321 h 356"/>
                <a:gd name="T6" fmla="*/ 99 w 170"/>
                <a:gd name="T7" fmla="*/ 304 h 356"/>
                <a:gd name="T8" fmla="*/ 85 w 170"/>
                <a:gd name="T9" fmla="*/ 290 h 356"/>
                <a:gd name="T10" fmla="*/ 70 w 170"/>
                <a:gd name="T11" fmla="*/ 280 h 356"/>
                <a:gd name="T12" fmla="*/ 56 w 170"/>
                <a:gd name="T13" fmla="*/ 270 h 356"/>
                <a:gd name="T14" fmla="*/ 42 w 170"/>
                <a:gd name="T15" fmla="*/ 256 h 356"/>
                <a:gd name="T16" fmla="*/ 28 w 170"/>
                <a:gd name="T17" fmla="*/ 246 h 356"/>
                <a:gd name="T18" fmla="*/ 19 w 170"/>
                <a:gd name="T19" fmla="*/ 232 h 356"/>
                <a:gd name="T20" fmla="*/ 14 w 170"/>
                <a:gd name="T21" fmla="*/ 218 h 356"/>
                <a:gd name="T22" fmla="*/ 5 w 170"/>
                <a:gd name="T23" fmla="*/ 205 h 356"/>
                <a:gd name="T24" fmla="*/ 0 w 170"/>
                <a:gd name="T25" fmla="*/ 191 h 356"/>
                <a:gd name="T26" fmla="*/ 5 w 170"/>
                <a:gd name="T27" fmla="*/ 178 h 356"/>
                <a:gd name="T28" fmla="*/ 9 w 170"/>
                <a:gd name="T29" fmla="*/ 164 h 356"/>
                <a:gd name="T30" fmla="*/ 19 w 170"/>
                <a:gd name="T31" fmla="*/ 147 h 356"/>
                <a:gd name="T32" fmla="*/ 23 w 170"/>
                <a:gd name="T33" fmla="*/ 133 h 356"/>
                <a:gd name="T34" fmla="*/ 28 w 170"/>
                <a:gd name="T35" fmla="*/ 113 h 356"/>
                <a:gd name="T36" fmla="*/ 33 w 170"/>
                <a:gd name="T37" fmla="*/ 96 h 356"/>
                <a:gd name="T38" fmla="*/ 42 w 170"/>
                <a:gd name="T39" fmla="*/ 82 h 356"/>
                <a:gd name="T40" fmla="*/ 47 w 170"/>
                <a:gd name="T41" fmla="*/ 68 h 356"/>
                <a:gd name="T42" fmla="*/ 52 w 170"/>
                <a:gd name="T43" fmla="*/ 55 h 356"/>
                <a:gd name="T44" fmla="*/ 56 w 170"/>
                <a:gd name="T45" fmla="*/ 41 h 356"/>
                <a:gd name="T46" fmla="*/ 61 w 170"/>
                <a:gd name="T47" fmla="*/ 27 h 356"/>
                <a:gd name="T48" fmla="*/ 70 w 170"/>
                <a:gd name="T49" fmla="*/ 14 h 356"/>
                <a:gd name="T50" fmla="*/ 75 w 170"/>
                <a:gd name="T51" fmla="*/ 0 h 356"/>
                <a:gd name="T52" fmla="*/ 80 w 170"/>
                <a:gd name="T53" fmla="*/ 14 h 356"/>
                <a:gd name="T54" fmla="*/ 80 w 170"/>
                <a:gd name="T55" fmla="*/ 27 h 356"/>
                <a:gd name="T56" fmla="*/ 80 w 170"/>
                <a:gd name="T57" fmla="*/ 41 h 356"/>
                <a:gd name="T58" fmla="*/ 85 w 170"/>
                <a:gd name="T59" fmla="*/ 55 h 356"/>
                <a:gd name="T60" fmla="*/ 94 w 170"/>
                <a:gd name="T61" fmla="*/ 68 h 356"/>
                <a:gd name="T62" fmla="*/ 103 w 170"/>
                <a:gd name="T63" fmla="*/ 82 h 356"/>
                <a:gd name="T64" fmla="*/ 117 w 170"/>
                <a:gd name="T65" fmla="*/ 96 h 356"/>
                <a:gd name="T66" fmla="*/ 131 w 170"/>
                <a:gd name="T67" fmla="*/ 109 h 356"/>
                <a:gd name="T68" fmla="*/ 141 w 170"/>
                <a:gd name="T69" fmla="*/ 123 h 356"/>
                <a:gd name="T70" fmla="*/ 150 w 170"/>
                <a:gd name="T71" fmla="*/ 137 h 356"/>
                <a:gd name="T72" fmla="*/ 160 w 170"/>
                <a:gd name="T73" fmla="*/ 150 h 356"/>
                <a:gd name="T74" fmla="*/ 164 w 170"/>
                <a:gd name="T75" fmla="*/ 164 h 356"/>
                <a:gd name="T76" fmla="*/ 169 w 170"/>
                <a:gd name="T77" fmla="*/ 178 h 356"/>
                <a:gd name="T78" fmla="*/ 169 w 170"/>
                <a:gd name="T79" fmla="*/ 191 h 356"/>
                <a:gd name="T80" fmla="*/ 169 w 170"/>
                <a:gd name="T81" fmla="*/ 205 h 356"/>
                <a:gd name="T82" fmla="*/ 169 w 170"/>
                <a:gd name="T83" fmla="*/ 218 h 356"/>
                <a:gd name="T84" fmla="*/ 169 w 170"/>
                <a:gd name="T85" fmla="*/ 232 h 356"/>
                <a:gd name="T86" fmla="*/ 164 w 170"/>
                <a:gd name="T87" fmla="*/ 246 h 356"/>
                <a:gd name="T88" fmla="*/ 164 w 170"/>
                <a:gd name="T89" fmla="*/ 259 h 356"/>
                <a:gd name="T90" fmla="*/ 164 w 170"/>
                <a:gd name="T91" fmla="*/ 273 h 356"/>
                <a:gd name="T92" fmla="*/ 160 w 170"/>
                <a:gd name="T93" fmla="*/ 287 h 356"/>
                <a:gd name="T94" fmla="*/ 155 w 170"/>
                <a:gd name="T95" fmla="*/ 300 h 356"/>
                <a:gd name="T96" fmla="*/ 155 w 170"/>
                <a:gd name="T97" fmla="*/ 314 h 356"/>
                <a:gd name="T98" fmla="*/ 150 w 170"/>
                <a:gd name="T99" fmla="*/ 328 h 356"/>
                <a:gd name="T100" fmla="*/ 141 w 170"/>
                <a:gd name="T101" fmla="*/ 341 h 35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70"/>
                <a:gd name="T154" fmla="*/ 0 h 356"/>
                <a:gd name="T155" fmla="*/ 170 w 170"/>
                <a:gd name="T156" fmla="*/ 356 h 35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70" h="356">
                  <a:moveTo>
                    <a:pt x="141" y="355"/>
                  </a:moveTo>
                  <a:lnTo>
                    <a:pt x="141" y="348"/>
                  </a:lnTo>
                  <a:lnTo>
                    <a:pt x="141" y="341"/>
                  </a:lnTo>
                  <a:lnTo>
                    <a:pt x="136" y="335"/>
                  </a:lnTo>
                  <a:lnTo>
                    <a:pt x="127" y="324"/>
                  </a:lnTo>
                  <a:lnTo>
                    <a:pt x="117" y="321"/>
                  </a:lnTo>
                  <a:lnTo>
                    <a:pt x="108" y="314"/>
                  </a:lnTo>
                  <a:lnTo>
                    <a:pt x="99" y="304"/>
                  </a:lnTo>
                  <a:lnTo>
                    <a:pt x="89" y="297"/>
                  </a:lnTo>
                  <a:lnTo>
                    <a:pt x="85" y="290"/>
                  </a:lnTo>
                  <a:lnTo>
                    <a:pt x="75" y="287"/>
                  </a:lnTo>
                  <a:lnTo>
                    <a:pt x="70" y="280"/>
                  </a:lnTo>
                  <a:lnTo>
                    <a:pt x="66" y="273"/>
                  </a:lnTo>
                  <a:lnTo>
                    <a:pt x="56" y="270"/>
                  </a:lnTo>
                  <a:lnTo>
                    <a:pt x="47" y="263"/>
                  </a:lnTo>
                  <a:lnTo>
                    <a:pt x="42" y="256"/>
                  </a:lnTo>
                  <a:lnTo>
                    <a:pt x="33" y="253"/>
                  </a:lnTo>
                  <a:lnTo>
                    <a:pt x="28" y="246"/>
                  </a:lnTo>
                  <a:lnTo>
                    <a:pt x="23" y="239"/>
                  </a:lnTo>
                  <a:lnTo>
                    <a:pt x="19" y="232"/>
                  </a:lnTo>
                  <a:lnTo>
                    <a:pt x="14" y="225"/>
                  </a:lnTo>
                  <a:lnTo>
                    <a:pt x="14" y="218"/>
                  </a:lnTo>
                  <a:lnTo>
                    <a:pt x="9" y="212"/>
                  </a:lnTo>
                  <a:lnTo>
                    <a:pt x="5" y="205"/>
                  </a:lnTo>
                  <a:lnTo>
                    <a:pt x="5" y="198"/>
                  </a:lnTo>
                  <a:lnTo>
                    <a:pt x="0" y="191"/>
                  </a:lnTo>
                  <a:lnTo>
                    <a:pt x="0" y="184"/>
                  </a:lnTo>
                  <a:lnTo>
                    <a:pt x="5" y="178"/>
                  </a:lnTo>
                  <a:lnTo>
                    <a:pt x="9" y="171"/>
                  </a:lnTo>
                  <a:lnTo>
                    <a:pt x="9" y="164"/>
                  </a:lnTo>
                  <a:lnTo>
                    <a:pt x="14" y="154"/>
                  </a:lnTo>
                  <a:lnTo>
                    <a:pt x="19" y="147"/>
                  </a:lnTo>
                  <a:lnTo>
                    <a:pt x="19" y="140"/>
                  </a:lnTo>
                  <a:lnTo>
                    <a:pt x="23" y="133"/>
                  </a:lnTo>
                  <a:lnTo>
                    <a:pt x="23" y="123"/>
                  </a:lnTo>
                  <a:lnTo>
                    <a:pt x="28" y="113"/>
                  </a:lnTo>
                  <a:lnTo>
                    <a:pt x="33" y="106"/>
                  </a:lnTo>
                  <a:lnTo>
                    <a:pt x="33" y="96"/>
                  </a:lnTo>
                  <a:lnTo>
                    <a:pt x="38" y="89"/>
                  </a:lnTo>
                  <a:lnTo>
                    <a:pt x="42" y="82"/>
                  </a:lnTo>
                  <a:lnTo>
                    <a:pt x="47" y="75"/>
                  </a:lnTo>
                  <a:lnTo>
                    <a:pt x="47" y="68"/>
                  </a:lnTo>
                  <a:lnTo>
                    <a:pt x="52" y="61"/>
                  </a:lnTo>
                  <a:lnTo>
                    <a:pt x="52" y="55"/>
                  </a:lnTo>
                  <a:lnTo>
                    <a:pt x="56" y="48"/>
                  </a:lnTo>
                  <a:lnTo>
                    <a:pt x="56" y="41"/>
                  </a:lnTo>
                  <a:lnTo>
                    <a:pt x="61" y="34"/>
                  </a:lnTo>
                  <a:lnTo>
                    <a:pt x="61" y="27"/>
                  </a:lnTo>
                  <a:lnTo>
                    <a:pt x="66" y="20"/>
                  </a:lnTo>
                  <a:lnTo>
                    <a:pt x="70" y="14"/>
                  </a:lnTo>
                  <a:lnTo>
                    <a:pt x="75" y="7"/>
                  </a:lnTo>
                  <a:lnTo>
                    <a:pt x="75" y="0"/>
                  </a:lnTo>
                  <a:lnTo>
                    <a:pt x="80" y="7"/>
                  </a:lnTo>
                  <a:lnTo>
                    <a:pt x="80" y="14"/>
                  </a:lnTo>
                  <a:lnTo>
                    <a:pt x="80" y="20"/>
                  </a:lnTo>
                  <a:lnTo>
                    <a:pt x="80" y="27"/>
                  </a:lnTo>
                  <a:lnTo>
                    <a:pt x="80" y="34"/>
                  </a:lnTo>
                  <a:lnTo>
                    <a:pt x="80" y="41"/>
                  </a:lnTo>
                  <a:lnTo>
                    <a:pt x="80" y="48"/>
                  </a:lnTo>
                  <a:lnTo>
                    <a:pt x="85" y="55"/>
                  </a:lnTo>
                  <a:lnTo>
                    <a:pt x="89" y="61"/>
                  </a:lnTo>
                  <a:lnTo>
                    <a:pt x="94" y="68"/>
                  </a:lnTo>
                  <a:lnTo>
                    <a:pt x="99" y="75"/>
                  </a:lnTo>
                  <a:lnTo>
                    <a:pt x="103" y="82"/>
                  </a:lnTo>
                  <a:lnTo>
                    <a:pt x="108" y="89"/>
                  </a:lnTo>
                  <a:lnTo>
                    <a:pt x="117" y="96"/>
                  </a:lnTo>
                  <a:lnTo>
                    <a:pt x="122" y="102"/>
                  </a:lnTo>
                  <a:lnTo>
                    <a:pt x="131" y="109"/>
                  </a:lnTo>
                  <a:lnTo>
                    <a:pt x="136" y="116"/>
                  </a:lnTo>
                  <a:lnTo>
                    <a:pt x="141" y="123"/>
                  </a:lnTo>
                  <a:lnTo>
                    <a:pt x="146" y="130"/>
                  </a:lnTo>
                  <a:lnTo>
                    <a:pt x="150" y="137"/>
                  </a:lnTo>
                  <a:lnTo>
                    <a:pt x="155" y="143"/>
                  </a:lnTo>
                  <a:lnTo>
                    <a:pt x="160" y="150"/>
                  </a:lnTo>
                  <a:lnTo>
                    <a:pt x="164" y="157"/>
                  </a:lnTo>
                  <a:lnTo>
                    <a:pt x="164" y="164"/>
                  </a:lnTo>
                  <a:lnTo>
                    <a:pt x="169" y="171"/>
                  </a:lnTo>
                  <a:lnTo>
                    <a:pt x="169" y="178"/>
                  </a:lnTo>
                  <a:lnTo>
                    <a:pt x="169" y="184"/>
                  </a:lnTo>
                  <a:lnTo>
                    <a:pt x="169" y="191"/>
                  </a:lnTo>
                  <a:lnTo>
                    <a:pt x="169" y="198"/>
                  </a:lnTo>
                  <a:lnTo>
                    <a:pt x="169" y="205"/>
                  </a:lnTo>
                  <a:lnTo>
                    <a:pt x="169" y="212"/>
                  </a:lnTo>
                  <a:lnTo>
                    <a:pt x="169" y="218"/>
                  </a:lnTo>
                  <a:lnTo>
                    <a:pt x="169" y="225"/>
                  </a:lnTo>
                  <a:lnTo>
                    <a:pt x="169" y="232"/>
                  </a:lnTo>
                  <a:lnTo>
                    <a:pt x="169" y="239"/>
                  </a:lnTo>
                  <a:lnTo>
                    <a:pt x="164" y="246"/>
                  </a:lnTo>
                  <a:lnTo>
                    <a:pt x="164" y="253"/>
                  </a:lnTo>
                  <a:lnTo>
                    <a:pt x="164" y="259"/>
                  </a:lnTo>
                  <a:lnTo>
                    <a:pt x="164" y="266"/>
                  </a:lnTo>
                  <a:lnTo>
                    <a:pt x="164" y="273"/>
                  </a:lnTo>
                  <a:lnTo>
                    <a:pt x="164" y="280"/>
                  </a:lnTo>
                  <a:lnTo>
                    <a:pt x="160" y="287"/>
                  </a:lnTo>
                  <a:lnTo>
                    <a:pt x="160" y="294"/>
                  </a:lnTo>
                  <a:lnTo>
                    <a:pt x="155" y="300"/>
                  </a:lnTo>
                  <a:lnTo>
                    <a:pt x="155" y="307"/>
                  </a:lnTo>
                  <a:lnTo>
                    <a:pt x="155" y="314"/>
                  </a:lnTo>
                  <a:lnTo>
                    <a:pt x="155" y="321"/>
                  </a:lnTo>
                  <a:lnTo>
                    <a:pt x="150" y="328"/>
                  </a:lnTo>
                  <a:lnTo>
                    <a:pt x="146" y="335"/>
                  </a:lnTo>
                  <a:lnTo>
                    <a:pt x="141" y="341"/>
                  </a:lnTo>
                  <a:lnTo>
                    <a:pt x="141" y="348"/>
                  </a:lnTo>
                </a:path>
              </a:pathLst>
            </a:custGeom>
            <a:solidFill>
              <a:srgbClr val="FFFF00"/>
            </a:solidFill>
            <a:ln w="25400" cap="rnd">
              <a:solidFill>
                <a:srgbClr val="EF9100"/>
              </a:solidFill>
              <a:round/>
              <a:headEnd/>
              <a:tailEnd/>
            </a:ln>
          </p:spPr>
          <p:txBody>
            <a:bodyPr/>
            <a:lstStyle/>
            <a:p>
              <a:pPr algn="r" eaLnBrk="0" hangingPunct="0"/>
              <a:endParaRPr lang="en-US" sz="4400" b="1">
                <a:solidFill>
                  <a:srgbClr val="0000FF"/>
                </a:solidFill>
                <a:latin typeface="+mj-lt"/>
              </a:endParaRPr>
            </a:p>
          </p:txBody>
        </p:sp>
        <p:sp>
          <p:nvSpPr>
            <p:cNvPr id="166" name="Freeform 265">
              <a:extLst>
                <a:ext uri="{FF2B5EF4-FFF2-40B4-BE49-F238E27FC236}">
                  <a16:creationId xmlns:a16="http://schemas.microsoft.com/office/drawing/2014/main" id="{047DDC9C-E2B2-12A6-4EE3-70B02CA86048}"/>
                </a:ext>
              </a:extLst>
            </p:cNvPr>
            <p:cNvSpPr>
              <a:spLocks/>
            </p:cNvSpPr>
            <p:nvPr/>
          </p:nvSpPr>
          <p:spPr bwMode="auto">
            <a:xfrm>
              <a:off x="2251" y="1590"/>
              <a:ext cx="112" cy="386"/>
            </a:xfrm>
            <a:custGeom>
              <a:avLst/>
              <a:gdLst>
                <a:gd name="T0" fmla="*/ 19 w 112"/>
                <a:gd name="T1" fmla="*/ 378 h 386"/>
                <a:gd name="T2" fmla="*/ 22 w 112"/>
                <a:gd name="T3" fmla="*/ 363 h 386"/>
                <a:gd name="T4" fmla="*/ 34 w 112"/>
                <a:gd name="T5" fmla="*/ 348 h 386"/>
                <a:gd name="T6" fmla="*/ 46 w 112"/>
                <a:gd name="T7" fmla="*/ 329 h 386"/>
                <a:gd name="T8" fmla="*/ 56 w 112"/>
                <a:gd name="T9" fmla="*/ 315 h 386"/>
                <a:gd name="T10" fmla="*/ 65 w 112"/>
                <a:gd name="T11" fmla="*/ 304 h 386"/>
                <a:gd name="T12" fmla="*/ 74 w 112"/>
                <a:gd name="T13" fmla="*/ 292 h 386"/>
                <a:gd name="T14" fmla="*/ 83 w 112"/>
                <a:gd name="T15" fmla="*/ 278 h 386"/>
                <a:gd name="T16" fmla="*/ 93 w 112"/>
                <a:gd name="T17" fmla="*/ 267 h 386"/>
                <a:gd name="T18" fmla="*/ 99 w 112"/>
                <a:gd name="T19" fmla="*/ 252 h 386"/>
                <a:gd name="T20" fmla="*/ 102 w 112"/>
                <a:gd name="T21" fmla="*/ 237 h 386"/>
                <a:gd name="T22" fmla="*/ 108 w 112"/>
                <a:gd name="T23" fmla="*/ 222 h 386"/>
                <a:gd name="T24" fmla="*/ 111 w 112"/>
                <a:gd name="T25" fmla="*/ 207 h 386"/>
                <a:gd name="T26" fmla="*/ 108 w 112"/>
                <a:gd name="T27" fmla="*/ 193 h 386"/>
                <a:gd name="T28" fmla="*/ 105 w 112"/>
                <a:gd name="T29" fmla="*/ 178 h 386"/>
                <a:gd name="T30" fmla="*/ 99 w 112"/>
                <a:gd name="T31" fmla="*/ 159 h 386"/>
                <a:gd name="T32" fmla="*/ 96 w 112"/>
                <a:gd name="T33" fmla="*/ 144 h 386"/>
                <a:gd name="T34" fmla="*/ 93 w 112"/>
                <a:gd name="T35" fmla="*/ 122 h 386"/>
                <a:gd name="T36" fmla="*/ 89 w 112"/>
                <a:gd name="T37" fmla="*/ 104 h 386"/>
                <a:gd name="T38" fmla="*/ 83 w 112"/>
                <a:gd name="T39" fmla="*/ 89 h 386"/>
                <a:gd name="T40" fmla="*/ 80 w 112"/>
                <a:gd name="T41" fmla="*/ 74 h 386"/>
                <a:gd name="T42" fmla="*/ 77 w 112"/>
                <a:gd name="T43" fmla="*/ 59 h 386"/>
                <a:gd name="T44" fmla="*/ 74 w 112"/>
                <a:gd name="T45" fmla="*/ 44 h 386"/>
                <a:gd name="T46" fmla="*/ 71 w 112"/>
                <a:gd name="T47" fmla="*/ 30 h 386"/>
                <a:gd name="T48" fmla="*/ 65 w 112"/>
                <a:gd name="T49" fmla="*/ 15 h 386"/>
                <a:gd name="T50" fmla="*/ 62 w 112"/>
                <a:gd name="T51" fmla="*/ 0 h 386"/>
                <a:gd name="T52" fmla="*/ 59 w 112"/>
                <a:gd name="T53" fmla="*/ 15 h 386"/>
                <a:gd name="T54" fmla="*/ 59 w 112"/>
                <a:gd name="T55" fmla="*/ 30 h 386"/>
                <a:gd name="T56" fmla="*/ 59 w 112"/>
                <a:gd name="T57" fmla="*/ 44 h 386"/>
                <a:gd name="T58" fmla="*/ 56 w 112"/>
                <a:gd name="T59" fmla="*/ 59 h 386"/>
                <a:gd name="T60" fmla="*/ 49 w 112"/>
                <a:gd name="T61" fmla="*/ 74 h 386"/>
                <a:gd name="T62" fmla="*/ 43 w 112"/>
                <a:gd name="T63" fmla="*/ 89 h 386"/>
                <a:gd name="T64" fmla="*/ 34 w 112"/>
                <a:gd name="T65" fmla="*/ 104 h 386"/>
                <a:gd name="T66" fmla="*/ 25 w 112"/>
                <a:gd name="T67" fmla="*/ 118 h 386"/>
                <a:gd name="T68" fmla="*/ 19 w 112"/>
                <a:gd name="T69" fmla="*/ 133 h 386"/>
                <a:gd name="T70" fmla="*/ 12 w 112"/>
                <a:gd name="T71" fmla="*/ 148 h 386"/>
                <a:gd name="T72" fmla="*/ 6 w 112"/>
                <a:gd name="T73" fmla="*/ 163 h 386"/>
                <a:gd name="T74" fmla="*/ 3 w 112"/>
                <a:gd name="T75" fmla="*/ 178 h 386"/>
                <a:gd name="T76" fmla="*/ 0 w 112"/>
                <a:gd name="T77" fmla="*/ 193 h 386"/>
                <a:gd name="T78" fmla="*/ 0 w 112"/>
                <a:gd name="T79" fmla="*/ 207 h 386"/>
                <a:gd name="T80" fmla="*/ 0 w 112"/>
                <a:gd name="T81" fmla="*/ 222 h 386"/>
                <a:gd name="T82" fmla="*/ 0 w 112"/>
                <a:gd name="T83" fmla="*/ 237 h 386"/>
                <a:gd name="T84" fmla="*/ 0 w 112"/>
                <a:gd name="T85" fmla="*/ 252 h 386"/>
                <a:gd name="T86" fmla="*/ 3 w 112"/>
                <a:gd name="T87" fmla="*/ 267 h 386"/>
                <a:gd name="T88" fmla="*/ 3 w 112"/>
                <a:gd name="T89" fmla="*/ 281 h 386"/>
                <a:gd name="T90" fmla="*/ 3 w 112"/>
                <a:gd name="T91" fmla="*/ 296 h 386"/>
                <a:gd name="T92" fmla="*/ 6 w 112"/>
                <a:gd name="T93" fmla="*/ 311 h 386"/>
                <a:gd name="T94" fmla="*/ 9 w 112"/>
                <a:gd name="T95" fmla="*/ 326 h 386"/>
                <a:gd name="T96" fmla="*/ 9 w 112"/>
                <a:gd name="T97" fmla="*/ 341 h 386"/>
                <a:gd name="T98" fmla="*/ 12 w 112"/>
                <a:gd name="T99" fmla="*/ 355 h 386"/>
                <a:gd name="T100" fmla="*/ 19 w 112"/>
                <a:gd name="T101" fmla="*/ 370 h 38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12"/>
                <a:gd name="T154" fmla="*/ 0 h 386"/>
                <a:gd name="T155" fmla="*/ 112 w 112"/>
                <a:gd name="T156" fmla="*/ 386 h 38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12" h="386">
                  <a:moveTo>
                    <a:pt x="19" y="385"/>
                  </a:moveTo>
                  <a:lnTo>
                    <a:pt x="19" y="378"/>
                  </a:lnTo>
                  <a:lnTo>
                    <a:pt x="19" y="370"/>
                  </a:lnTo>
                  <a:lnTo>
                    <a:pt x="22" y="363"/>
                  </a:lnTo>
                  <a:lnTo>
                    <a:pt x="28" y="352"/>
                  </a:lnTo>
                  <a:lnTo>
                    <a:pt x="34" y="348"/>
                  </a:lnTo>
                  <a:lnTo>
                    <a:pt x="40" y="341"/>
                  </a:lnTo>
                  <a:lnTo>
                    <a:pt x="46" y="329"/>
                  </a:lnTo>
                  <a:lnTo>
                    <a:pt x="52" y="322"/>
                  </a:lnTo>
                  <a:lnTo>
                    <a:pt x="56" y="315"/>
                  </a:lnTo>
                  <a:lnTo>
                    <a:pt x="62" y="311"/>
                  </a:lnTo>
                  <a:lnTo>
                    <a:pt x="65" y="304"/>
                  </a:lnTo>
                  <a:lnTo>
                    <a:pt x="68" y="296"/>
                  </a:lnTo>
                  <a:lnTo>
                    <a:pt x="74" y="292"/>
                  </a:lnTo>
                  <a:lnTo>
                    <a:pt x="80" y="285"/>
                  </a:lnTo>
                  <a:lnTo>
                    <a:pt x="83" y="278"/>
                  </a:lnTo>
                  <a:lnTo>
                    <a:pt x="89" y="274"/>
                  </a:lnTo>
                  <a:lnTo>
                    <a:pt x="93" y="267"/>
                  </a:lnTo>
                  <a:lnTo>
                    <a:pt x="96" y="259"/>
                  </a:lnTo>
                  <a:lnTo>
                    <a:pt x="99" y="252"/>
                  </a:lnTo>
                  <a:lnTo>
                    <a:pt x="102" y="244"/>
                  </a:lnTo>
                  <a:lnTo>
                    <a:pt x="102" y="237"/>
                  </a:lnTo>
                  <a:lnTo>
                    <a:pt x="105" y="230"/>
                  </a:lnTo>
                  <a:lnTo>
                    <a:pt x="108" y="222"/>
                  </a:lnTo>
                  <a:lnTo>
                    <a:pt x="108" y="215"/>
                  </a:lnTo>
                  <a:lnTo>
                    <a:pt x="111" y="207"/>
                  </a:lnTo>
                  <a:lnTo>
                    <a:pt x="111" y="200"/>
                  </a:lnTo>
                  <a:lnTo>
                    <a:pt x="108" y="193"/>
                  </a:lnTo>
                  <a:lnTo>
                    <a:pt x="105" y="185"/>
                  </a:lnTo>
                  <a:lnTo>
                    <a:pt x="105" y="178"/>
                  </a:lnTo>
                  <a:lnTo>
                    <a:pt x="102" y="167"/>
                  </a:lnTo>
                  <a:lnTo>
                    <a:pt x="99" y="159"/>
                  </a:lnTo>
                  <a:lnTo>
                    <a:pt x="99" y="152"/>
                  </a:lnTo>
                  <a:lnTo>
                    <a:pt x="96" y="144"/>
                  </a:lnTo>
                  <a:lnTo>
                    <a:pt x="96" y="133"/>
                  </a:lnTo>
                  <a:lnTo>
                    <a:pt x="93" y="122"/>
                  </a:lnTo>
                  <a:lnTo>
                    <a:pt x="89" y="115"/>
                  </a:lnTo>
                  <a:lnTo>
                    <a:pt x="89" y="104"/>
                  </a:lnTo>
                  <a:lnTo>
                    <a:pt x="86" y="96"/>
                  </a:lnTo>
                  <a:lnTo>
                    <a:pt x="83" y="89"/>
                  </a:lnTo>
                  <a:lnTo>
                    <a:pt x="80" y="81"/>
                  </a:lnTo>
                  <a:lnTo>
                    <a:pt x="80" y="74"/>
                  </a:lnTo>
                  <a:lnTo>
                    <a:pt x="77" y="67"/>
                  </a:lnTo>
                  <a:lnTo>
                    <a:pt x="77" y="59"/>
                  </a:lnTo>
                  <a:lnTo>
                    <a:pt x="74" y="52"/>
                  </a:lnTo>
                  <a:lnTo>
                    <a:pt x="74" y="44"/>
                  </a:lnTo>
                  <a:lnTo>
                    <a:pt x="71" y="37"/>
                  </a:lnTo>
                  <a:lnTo>
                    <a:pt x="71" y="30"/>
                  </a:lnTo>
                  <a:lnTo>
                    <a:pt x="68" y="22"/>
                  </a:lnTo>
                  <a:lnTo>
                    <a:pt x="65" y="15"/>
                  </a:lnTo>
                  <a:lnTo>
                    <a:pt x="62" y="7"/>
                  </a:lnTo>
                  <a:lnTo>
                    <a:pt x="62" y="0"/>
                  </a:lnTo>
                  <a:lnTo>
                    <a:pt x="59" y="7"/>
                  </a:lnTo>
                  <a:lnTo>
                    <a:pt x="59" y="15"/>
                  </a:lnTo>
                  <a:lnTo>
                    <a:pt x="59" y="22"/>
                  </a:lnTo>
                  <a:lnTo>
                    <a:pt x="59" y="30"/>
                  </a:lnTo>
                  <a:lnTo>
                    <a:pt x="59" y="37"/>
                  </a:lnTo>
                  <a:lnTo>
                    <a:pt x="59" y="44"/>
                  </a:lnTo>
                  <a:lnTo>
                    <a:pt x="59" y="52"/>
                  </a:lnTo>
                  <a:lnTo>
                    <a:pt x="56" y="59"/>
                  </a:lnTo>
                  <a:lnTo>
                    <a:pt x="52" y="67"/>
                  </a:lnTo>
                  <a:lnTo>
                    <a:pt x="49" y="74"/>
                  </a:lnTo>
                  <a:lnTo>
                    <a:pt x="46" y="81"/>
                  </a:lnTo>
                  <a:lnTo>
                    <a:pt x="43" y="89"/>
                  </a:lnTo>
                  <a:lnTo>
                    <a:pt x="40" y="96"/>
                  </a:lnTo>
                  <a:lnTo>
                    <a:pt x="34" y="104"/>
                  </a:lnTo>
                  <a:lnTo>
                    <a:pt x="31" y="111"/>
                  </a:lnTo>
                  <a:lnTo>
                    <a:pt x="25" y="118"/>
                  </a:lnTo>
                  <a:lnTo>
                    <a:pt x="22" y="126"/>
                  </a:lnTo>
                  <a:lnTo>
                    <a:pt x="19" y="133"/>
                  </a:lnTo>
                  <a:lnTo>
                    <a:pt x="15" y="141"/>
                  </a:lnTo>
                  <a:lnTo>
                    <a:pt x="12" y="148"/>
                  </a:lnTo>
                  <a:lnTo>
                    <a:pt x="9" y="155"/>
                  </a:lnTo>
                  <a:lnTo>
                    <a:pt x="6" y="163"/>
                  </a:lnTo>
                  <a:lnTo>
                    <a:pt x="3" y="170"/>
                  </a:lnTo>
                  <a:lnTo>
                    <a:pt x="3" y="178"/>
                  </a:lnTo>
                  <a:lnTo>
                    <a:pt x="0" y="185"/>
                  </a:lnTo>
                  <a:lnTo>
                    <a:pt x="0" y="193"/>
                  </a:lnTo>
                  <a:lnTo>
                    <a:pt x="0" y="200"/>
                  </a:lnTo>
                  <a:lnTo>
                    <a:pt x="0" y="207"/>
                  </a:lnTo>
                  <a:lnTo>
                    <a:pt x="0" y="215"/>
                  </a:lnTo>
                  <a:lnTo>
                    <a:pt x="0" y="222"/>
                  </a:lnTo>
                  <a:lnTo>
                    <a:pt x="0" y="230"/>
                  </a:lnTo>
                  <a:lnTo>
                    <a:pt x="0" y="237"/>
                  </a:lnTo>
                  <a:lnTo>
                    <a:pt x="0" y="244"/>
                  </a:lnTo>
                  <a:lnTo>
                    <a:pt x="0" y="252"/>
                  </a:lnTo>
                  <a:lnTo>
                    <a:pt x="0" y="259"/>
                  </a:lnTo>
                  <a:lnTo>
                    <a:pt x="3" y="267"/>
                  </a:lnTo>
                  <a:lnTo>
                    <a:pt x="3" y="274"/>
                  </a:lnTo>
                  <a:lnTo>
                    <a:pt x="3" y="281"/>
                  </a:lnTo>
                  <a:lnTo>
                    <a:pt x="3" y="289"/>
                  </a:lnTo>
                  <a:lnTo>
                    <a:pt x="3" y="296"/>
                  </a:lnTo>
                  <a:lnTo>
                    <a:pt x="3" y="304"/>
                  </a:lnTo>
                  <a:lnTo>
                    <a:pt x="6" y="311"/>
                  </a:lnTo>
                  <a:lnTo>
                    <a:pt x="6" y="318"/>
                  </a:lnTo>
                  <a:lnTo>
                    <a:pt x="9" y="326"/>
                  </a:lnTo>
                  <a:lnTo>
                    <a:pt x="9" y="333"/>
                  </a:lnTo>
                  <a:lnTo>
                    <a:pt x="9" y="341"/>
                  </a:lnTo>
                  <a:lnTo>
                    <a:pt x="9" y="348"/>
                  </a:lnTo>
                  <a:lnTo>
                    <a:pt x="12" y="355"/>
                  </a:lnTo>
                  <a:lnTo>
                    <a:pt x="15" y="363"/>
                  </a:lnTo>
                  <a:lnTo>
                    <a:pt x="19" y="370"/>
                  </a:lnTo>
                  <a:lnTo>
                    <a:pt x="19" y="378"/>
                  </a:lnTo>
                </a:path>
              </a:pathLst>
            </a:custGeom>
            <a:solidFill>
              <a:srgbClr val="FF0000"/>
            </a:solidFill>
            <a:ln w="25400" cap="rnd">
              <a:solidFill>
                <a:srgbClr val="FE9B03"/>
              </a:solidFill>
              <a:round/>
              <a:headEnd/>
              <a:tailEnd/>
            </a:ln>
          </p:spPr>
          <p:txBody>
            <a:bodyPr/>
            <a:lstStyle/>
            <a:p>
              <a:pPr algn="r" eaLnBrk="0" hangingPunct="0"/>
              <a:endParaRPr lang="en-US" sz="4400" b="1">
                <a:solidFill>
                  <a:srgbClr val="0000FF"/>
                </a:solidFill>
                <a:latin typeface="+mj-lt"/>
              </a:endParaRPr>
            </a:p>
          </p:txBody>
        </p:sp>
        <p:sp>
          <p:nvSpPr>
            <p:cNvPr id="167" name="Freeform 266">
              <a:extLst>
                <a:ext uri="{FF2B5EF4-FFF2-40B4-BE49-F238E27FC236}">
                  <a16:creationId xmlns:a16="http://schemas.microsoft.com/office/drawing/2014/main" id="{B7D70CD0-2DE5-EC6D-F37A-726868D0A54B}"/>
                </a:ext>
              </a:extLst>
            </p:cNvPr>
            <p:cNvSpPr>
              <a:spLocks/>
            </p:cNvSpPr>
            <p:nvPr/>
          </p:nvSpPr>
          <p:spPr bwMode="auto">
            <a:xfrm>
              <a:off x="2304" y="1843"/>
              <a:ext cx="127" cy="129"/>
            </a:xfrm>
            <a:custGeom>
              <a:avLst/>
              <a:gdLst>
                <a:gd name="T0" fmla="*/ 0 w 127"/>
                <a:gd name="T1" fmla="*/ 128 h 129"/>
                <a:gd name="T2" fmla="*/ 10 w 127"/>
                <a:gd name="T3" fmla="*/ 128 h 129"/>
                <a:gd name="T4" fmla="*/ 15 w 127"/>
                <a:gd name="T5" fmla="*/ 119 h 129"/>
                <a:gd name="T6" fmla="*/ 24 w 127"/>
                <a:gd name="T7" fmla="*/ 119 h 129"/>
                <a:gd name="T8" fmla="*/ 34 w 127"/>
                <a:gd name="T9" fmla="*/ 111 h 129"/>
                <a:gd name="T10" fmla="*/ 44 w 127"/>
                <a:gd name="T11" fmla="*/ 107 h 129"/>
                <a:gd name="T12" fmla="*/ 48 w 127"/>
                <a:gd name="T13" fmla="*/ 98 h 129"/>
                <a:gd name="T14" fmla="*/ 58 w 127"/>
                <a:gd name="T15" fmla="*/ 98 h 129"/>
                <a:gd name="T16" fmla="*/ 63 w 127"/>
                <a:gd name="T17" fmla="*/ 90 h 129"/>
                <a:gd name="T18" fmla="*/ 68 w 127"/>
                <a:gd name="T19" fmla="*/ 81 h 129"/>
                <a:gd name="T20" fmla="*/ 78 w 127"/>
                <a:gd name="T21" fmla="*/ 73 h 129"/>
                <a:gd name="T22" fmla="*/ 78 w 127"/>
                <a:gd name="T23" fmla="*/ 64 h 129"/>
                <a:gd name="T24" fmla="*/ 87 w 127"/>
                <a:gd name="T25" fmla="*/ 60 h 129"/>
                <a:gd name="T26" fmla="*/ 87 w 127"/>
                <a:gd name="T27" fmla="*/ 51 h 129"/>
                <a:gd name="T28" fmla="*/ 87 w 127"/>
                <a:gd name="T29" fmla="*/ 43 h 129"/>
                <a:gd name="T30" fmla="*/ 92 w 127"/>
                <a:gd name="T31" fmla="*/ 34 h 129"/>
                <a:gd name="T32" fmla="*/ 102 w 127"/>
                <a:gd name="T33" fmla="*/ 30 h 129"/>
                <a:gd name="T34" fmla="*/ 102 w 127"/>
                <a:gd name="T35" fmla="*/ 21 h 129"/>
                <a:gd name="T36" fmla="*/ 107 w 127"/>
                <a:gd name="T37" fmla="*/ 13 h 129"/>
                <a:gd name="T38" fmla="*/ 107 w 127"/>
                <a:gd name="T39" fmla="*/ 4 h 129"/>
                <a:gd name="T40" fmla="*/ 116 w 127"/>
                <a:gd name="T41" fmla="*/ 0 h 129"/>
                <a:gd name="T42" fmla="*/ 116 w 127"/>
                <a:gd name="T43" fmla="*/ 9 h 129"/>
                <a:gd name="T44" fmla="*/ 116 w 127"/>
                <a:gd name="T45" fmla="*/ 17 h 129"/>
                <a:gd name="T46" fmla="*/ 121 w 127"/>
                <a:gd name="T47" fmla="*/ 26 h 129"/>
                <a:gd name="T48" fmla="*/ 121 w 127"/>
                <a:gd name="T49" fmla="*/ 34 h 129"/>
                <a:gd name="T50" fmla="*/ 121 w 127"/>
                <a:gd name="T51" fmla="*/ 43 h 129"/>
                <a:gd name="T52" fmla="*/ 126 w 127"/>
                <a:gd name="T53" fmla="*/ 51 h 129"/>
                <a:gd name="T54" fmla="*/ 126 w 127"/>
                <a:gd name="T55" fmla="*/ 60 h 129"/>
                <a:gd name="T56" fmla="*/ 126 w 127"/>
                <a:gd name="T57" fmla="*/ 68 h 129"/>
                <a:gd name="T58" fmla="*/ 126 w 127"/>
                <a:gd name="T59" fmla="*/ 77 h 129"/>
                <a:gd name="T60" fmla="*/ 126 w 127"/>
                <a:gd name="T61" fmla="*/ 85 h 129"/>
                <a:gd name="T62" fmla="*/ 121 w 127"/>
                <a:gd name="T63" fmla="*/ 94 h 129"/>
                <a:gd name="T64" fmla="*/ 111 w 127"/>
                <a:gd name="T65" fmla="*/ 94 h 129"/>
                <a:gd name="T66" fmla="*/ 107 w 127"/>
                <a:gd name="T67" fmla="*/ 102 h 129"/>
                <a:gd name="T68" fmla="*/ 97 w 127"/>
                <a:gd name="T69" fmla="*/ 107 h 129"/>
                <a:gd name="T70" fmla="*/ 87 w 127"/>
                <a:gd name="T71" fmla="*/ 111 h 129"/>
                <a:gd name="T72" fmla="*/ 78 w 127"/>
                <a:gd name="T73" fmla="*/ 115 h 129"/>
                <a:gd name="T74" fmla="*/ 68 w 127"/>
                <a:gd name="T75" fmla="*/ 115 h 129"/>
                <a:gd name="T76" fmla="*/ 58 w 127"/>
                <a:gd name="T77" fmla="*/ 115 h 129"/>
                <a:gd name="T78" fmla="*/ 48 w 127"/>
                <a:gd name="T79" fmla="*/ 115 h 129"/>
                <a:gd name="T80" fmla="*/ 39 w 127"/>
                <a:gd name="T81" fmla="*/ 115 h 129"/>
                <a:gd name="T82" fmla="*/ 29 w 127"/>
                <a:gd name="T83" fmla="*/ 119 h 129"/>
                <a:gd name="T84" fmla="*/ 19 w 127"/>
                <a:gd name="T85" fmla="*/ 124 h 129"/>
                <a:gd name="T86" fmla="*/ 10 w 127"/>
                <a:gd name="T87" fmla="*/ 128 h 129"/>
                <a:gd name="T88" fmla="*/ 0 w 127"/>
                <a:gd name="T89" fmla="*/ 128 h 129"/>
                <a:gd name="T90" fmla="*/ 63 w 127"/>
                <a:gd name="T91" fmla="*/ 98 h 1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27"/>
                <a:gd name="T139" fmla="*/ 0 h 129"/>
                <a:gd name="T140" fmla="*/ 127 w 127"/>
                <a:gd name="T141" fmla="*/ 129 h 1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27" h="129">
                  <a:moveTo>
                    <a:pt x="0" y="128"/>
                  </a:moveTo>
                  <a:lnTo>
                    <a:pt x="10" y="128"/>
                  </a:lnTo>
                  <a:lnTo>
                    <a:pt x="15" y="119"/>
                  </a:lnTo>
                  <a:lnTo>
                    <a:pt x="24" y="119"/>
                  </a:lnTo>
                  <a:lnTo>
                    <a:pt x="34" y="111"/>
                  </a:lnTo>
                  <a:lnTo>
                    <a:pt x="44" y="107"/>
                  </a:lnTo>
                  <a:lnTo>
                    <a:pt x="48" y="98"/>
                  </a:lnTo>
                  <a:lnTo>
                    <a:pt x="58" y="98"/>
                  </a:lnTo>
                  <a:lnTo>
                    <a:pt x="63" y="90"/>
                  </a:lnTo>
                  <a:lnTo>
                    <a:pt x="68" y="81"/>
                  </a:lnTo>
                  <a:lnTo>
                    <a:pt x="78" y="73"/>
                  </a:lnTo>
                  <a:lnTo>
                    <a:pt x="78" y="64"/>
                  </a:lnTo>
                  <a:lnTo>
                    <a:pt x="87" y="60"/>
                  </a:lnTo>
                  <a:lnTo>
                    <a:pt x="87" y="51"/>
                  </a:lnTo>
                  <a:lnTo>
                    <a:pt x="87" y="43"/>
                  </a:lnTo>
                  <a:lnTo>
                    <a:pt x="92" y="34"/>
                  </a:lnTo>
                  <a:lnTo>
                    <a:pt x="102" y="30"/>
                  </a:lnTo>
                  <a:lnTo>
                    <a:pt x="102" y="21"/>
                  </a:lnTo>
                  <a:lnTo>
                    <a:pt x="107" y="13"/>
                  </a:lnTo>
                  <a:lnTo>
                    <a:pt x="107" y="4"/>
                  </a:lnTo>
                  <a:lnTo>
                    <a:pt x="116" y="0"/>
                  </a:lnTo>
                  <a:lnTo>
                    <a:pt x="116" y="9"/>
                  </a:lnTo>
                  <a:lnTo>
                    <a:pt x="116" y="17"/>
                  </a:lnTo>
                  <a:lnTo>
                    <a:pt x="121" y="26"/>
                  </a:lnTo>
                  <a:lnTo>
                    <a:pt x="121" y="34"/>
                  </a:lnTo>
                  <a:lnTo>
                    <a:pt x="121" y="43"/>
                  </a:lnTo>
                  <a:lnTo>
                    <a:pt x="126" y="51"/>
                  </a:lnTo>
                  <a:lnTo>
                    <a:pt x="126" y="60"/>
                  </a:lnTo>
                  <a:lnTo>
                    <a:pt x="126" y="68"/>
                  </a:lnTo>
                  <a:lnTo>
                    <a:pt x="126" y="77"/>
                  </a:lnTo>
                  <a:lnTo>
                    <a:pt x="126" y="85"/>
                  </a:lnTo>
                  <a:lnTo>
                    <a:pt x="121" y="94"/>
                  </a:lnTo>
                  <a:lnTo>
                    <a:pt x="111" y="94"/>
                  </a:lnTo>
                  <a:lnTo>
                    <a:pt x="107" y="102"/>
                  </a:lnTo>
                  <a:lnTo>
                    <a:pt x="97" y="107"/>
                  </a:lnTo>
                  <a:lnTo>
                    <a:pt x="87" y="111"/>
                  </a:lnTo>
                  <a:lnTo>
                    <a:pt x="78" y="115"/>
                  </a:lnTo>
                  <a:lnTo>
                    <a:pt x="68" y="115"/>
                  </a:lnTo>
                  <a:lnTo>
                    <a:pt x="58" y="115"/>
                  </a:lnTo>
                  <a:lnTo>
                    <a:pt x="48" y="115"/>
                  </a:lnTo>
                  <a:lnTo>
                    <a:pt x="39" y="115"/>
                  </a:lnTo>
                  <a:lnTo>
                    <a:pt x="29" y="119"/>
                  </a:lnTo>
                  <a:lnTo>
                    <a:pt x="19" y="124"/>
                  </a:lnTo>
                  <a:lnTo>
                    <a:pt x="10" y="128"/>
                  </a:lnTo>
                  <a:lnTo>
                    <a:pt x="0" y="128"/>
                  </a:lnTo>
                  <a:lnTo>
                    <a:pt x="63" y="98"/>
                  </a:lnTo>
                </a:path>
              </a:pathLst>
            </a:custGeom>
            <a:solidFill>
              <a:srgbClr val="FFCC99"/>
            </a:solidFill>
            <a:ln w="25400" cap="rnd">
              <a:solidFill>
                <a:srgbClr val="FF0000"/>
              </a:solidFill>
              <a:round/>
              <a:headEnd/>
              <a:tailEnd/>
            </a:ln>
          </p:spPr>
          <p:txBody>
            <a:bodyPr/>
            <a:lstStyle/>
            <a:p>
              <a:pPr algn="r" eaLnBrk="0" hangingPunct="0"/>
              <a:endParaRPr lang="en-US" sz="4400" b="1">
                <a:solidFill>
                  <a:srgbClr val="0000FF"/>
                </a:solidFill>
                <a:latin typeface="+mj-lt"/>
              </a:endParaRPr>
            </a:p>
          </p:txBody>
        </p:sp>
      </p:grpSp>
      <p:grpSp>
        <p:nvGrpSpPr>
          <p:cNvPr id="169" name="Group 259">
            <a:extLst>
              <a:ext uri="{FF2B5EF4-FFF2-40B4-BE49-F238E27FC236}">
                <a16:creationId xmlns:a16="http://schemas.microsoft.com/office/drawing/2014/main" id="{3A91A5C1-B17C-E316-F329-1BE531D7D521}"/>
              </a:ext>
            </a:extLst>
          </p:cNvPr>
          <p:cNvGrpSpPr>
            <a:grpSpLocks/>
          </p:cNvGrpSpPr>
          <p:nvPr/>
        </p:nvGrpSpPr>
        <p:grpSpPr bwMode="auto">
          <a:xfrm>
            <a:off x="7384017" y="3326686"/>
            <a:ext cx="265033" cy="445254"/>
            <a:chOff x="2160" y="1548"/>
            <a:chExt cx="309" cy="441"/>
          </a:xfrm>
        </p:grpSpPr>
        <p:sp>
          <p:nvSpPr>
            <p:cNvPr id="170" name="Freeform 260">
              <a:extLst>
                <a:ext uri="{FF2B5EF4-FFF2-40B4-BE49-F238E27FC236}">
                  <a16:creationId xmlns:a16="http://schemas.microsoft.com/office/drawing/2014/main" id="{AE3D54E2-4DE4-5D72-7030-9FD84AEB1D55}"/>
                </a:ext>
              </a:extLst>
            </p:cNvPr>
            <p:cNvSpPr>
              <a:spLocks/>
            </p:cNvSpPr>
            <p:nvPr/>
          </p:nvSpPr>
          <p:spPr bwMode="auto">
            <a:xfrm>
              <a:off x="2160" y="1548"/>
              <a:ext cx="141" cy="428"/>
            </a:xfrm>
            <a:custGeom>
              <a:avLst/>
              <a:gdLst>
                <a:gd name="T0" fmla="*/ 117 w 141"/>
                <a:gd name="T1" fmla="*/ 419 h 428"/>
                <a:gd name="T2" fmla="*/ 113 w 141"/>
                <a:gd name="T3" fmla="*/ 402 h 428"/>
                <a:gd name="T4" fmla="*/ 97 w 141"/>
                <a:gd name="T5" fmla="*/ 386 h 428"/>
                <a:gd name="T6" fmla="*/ 82 w 141"/>
                <a:gd name="T7" fmla="*/ 365 h 428"/>
                <a:gd name="T8" fmla="*/ 70 w 141"/>
                <a:gd name="T9" fmla="*/ 349 h 428"/>
                <a:gd name="T10" fmla="*/ 58 w 141"/>
                <a:gd name="T11" fmla="*/ 337 h 428"/>
                <a:gd name="T12" fmla="*/ 47 w 141"/>
                <a:gd name="T13" fmla="*/ 324 h 428"/>
                <a:gd name="T14" fmla="*/ 35 w 141"/>
                <a:gd name="T15" fmla="*/ 308 h 428"/>
                <a:gd name="T16" fmla="*/ 23 w 141"/>
                <a:gd name="T17" fmla="*/ 296 h 428"/>
                <a:gd name="T18" fmla="*/ 16 w 141"/>
                <a:gd name="T19" fmla="*/ 279 h 428"/>
                <a:gd name="T20" fmla="*/ 12 w 141"/>
                <a:gd name="T21" fmla="*/ 263 h 428"/>
                <a:gd name="T22" fmla="*/ 4 w 141"/>
                <a:gd name="T23" fmla="*/ 246 h 428"/>
                <a:gd name="T24" fmla="*/ 0 w 141"/>
                <a:gd name="T25" fmla="*/ 230 h 428"/>
                <a:gd name="T26" fmla="*/ 4 w 141"/>
                <a:gd name="T27" fmla="*/ 214 h 428"/>
                <a:gd name="T28" fmla="*/ 8 w 141"/>
                <a:gd name="T29" fmla="*/ 197 h 428"/>
                <a:gd name="T30" fmla="*/ 16 w 141"/>
                <a:gd name="T31" fmla="*/ 177 h 428"/>
                <a:gd name="T32" fmla="*/ 19 w 141"/>
                <a:gd name="T33" fmla="*/ 160 h 428"/>
                <a:gd name="T34" fmla="*/ 23 w 141"/>
                <a:gd name="T35" fmla="*/ 135 h 428"/>
                <a:gd name="T36" fmla="*/ 27 w 141"/>
                <a:gd name="T37" fmla="*/ 115 h 428"/>
                <a:gd name="T38" fmla="*/ 35 w 141"/>
                <a:gd name="T39" fmla="*/ 99 h 428"/>
                <a:gd name="T40" fmla="*/ 39 w 141"/>
                <a:gd name="T41" fmla="*/ 82 h 428"/>
                <a:gd name="T42" fmla="*/ 43 w 141"/>
                <a:gd name="T43" fmla="*/ 66 h 428"/>
                <a:gd name="T44" fmla="*/ 47 w 141"/>
                <a:gd name="T45" fmla="*/ 49 h 428"/>
                <a:gd name="T46" fmla="*/ 51 w 141"/>
                <a:gd name="T47" fmla="*/ 33 h 428"/>
                <a:gd name="T48" fmla="*/ 58 w 141"/>
                <a:gd name="T49" fmla="*/ 16 h 428"/>
                <a:gd name="T50" fmla="*/ 62 w 141"/>
                <a:gd name="T51" fmla="*/ 0 h 428"/>
                <a:gd name="T52" fmla="*/ 66 w 141"/>
                <a:gd name="T53" fmla="*/ 16 h 428"/>
                <a:gd name="T54" fmla="*/ 66 w 141"/>
                <a:gd name="T55" fmla="*/ 33 h 428"/>
                <a:gd name="T56" fmla="*/ 66 w 141"/>
                <a:gd name="T57" fmla="*/ 49 h 428"/>
                <a:gd name="T58" fmla="*/ 70 w 141"/>
                <a:gd name="T59" fmla="*/ 66 h 428"/>
                <a:gd name="T60" fmla="*/ 78 w 141"/>
                <a:gd name="T61" fmla="*/ 82 h 428"/>
                <a:gd name="T62" fmla="*/ 86 w 141"/>
                <a:gd name="T63" fmla="*/ 99 h 428"/>
                <a:gd name="T64" fmla="*/ 97 w 141"/>
                <a:gd name="T65" fmla="*/ 115 h 428"/>
                <a:gd name="T66" fmla="*/ 109 w 141"/>
                <a:gd name="T67" fmla="*/ 131 h 428"/>
                <a:gd name="T68" fmla="*/ 117 w 141"/>
                <a:gd name="T69" fmla="*/ 148 h 428"/>
                <a:gd name="T70" fmla="*/ 124 w 141"/>
                <a:gd name="T71" fmla="*/ 164 h 428"/>
                <a:gd name="T72" fmla="*/ 132 w 141"/>
                <a:gd name="T73" fmla="*/ 181 h 428"/>
                <a:gd name="T74" fmla="*/ 136 w 141"/>
                <a:gd name="T75" fmla="*/ 197 h 428"/>
                <a:gd name="T76" fmla="*/ 140 w 141"/>
                <a:gd name="T77" fmla="*/ 214 h 428"/>
                <a:gd name="T78" fmla="*/ 140 w 141"/>
                <a:gd name="T79" fmla="*/ 230 h 428"/>
                <a:gd name="T80" fmla="*/ 140 w 141"/>
                <a:gd name="T81" fmla="*/ 246 h 428"/>
                <a:gd name="T82" fmla="*/ 140 w 141"/>
                <a:gd name="T83" fmla="*/ 263 h 428"/>
                <a:gd name="T84" fmla="*/ 140 w 141"/>
                <a:gd name="T85" fmla="*/ 279 h 428"/>
                <a:gd name="T86" fmla="*/ 136 w 141"/>
                <a:gd name="T87" fmla="*/ 296 h 428"/>
                <a:gd name="T88" fmla="*/ 136 w 141"/>
                <a:gd name="T89" fmla="*/ 312 h 428"/>
                <a:gd name="T90" fmla="*/ 136 w 141"/>
                <a:gd name="T91" fmla="*/ 328 h 428"/>
                <a:gd name="T92" fmla="*/ 132 w 141"/>
                <a:gd name="T93" fmla="*/ 345 h 428"/>
                <a:gd name="T94" fmla="*/ 128 w 141"/>
                <a:gd name="T95" fmla="*/ 361 h 428"/>
                <a:gd name="T96" fmla="*/ 128 w 141"/>
                <a:gd name="T97" fmla="*/ 378 h 428"/>
                <a:gd name="T98" fmla="*/ 124 w 141"/>
                <a:gd name="T99" fmla="*/ 394 h 428"/>
                <a:gd name="T100" fmla="*/ 117 w 141"/>
                <a:gd name="T101" fmla="*/ 411 h 42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1"/>
                <a:gd name="T154" fmla="*/ 0 h 428"/>
                <a:gd name="T155" fmla="*/ 141 w 141"/>
                <a:gd name="T156" fmla="*/ 428 h 42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1" h="428">
                  <a:moveTo>
                    <a:pt x="117" y="427"/>
                  </a:moveTo>
                  <a:lnTo>
                    <a:pt x="117" y="419"/>
                  </a:lnTo>
                  <a:lnTo>
                    <a:pt x="117" y="411"/>
                  </a:lnTo>
                  <a:lnTo>
                    <a:pt x="113" y="402"/>
                  </a:lnTo>
                  <a:lnTo>
                    <a:pt x="105" y="390"/>
                  </a:lnTo>
                  <a:lnTo>
                    <a:pt x="97" y="386"/>
                  </a:lnTo>
                  <a:lnTo>
                    <a:pt x="89" y="378"/>
                  </a:lnTo>
                  <a:lnTo>
                    <a:pt x="82" y="365"/>
                  </a:lnTo>
                  <a:lnTo>
                    <a:pt x="74" y="357"/>
                  </a:lnTo>
                  <a:lnTo>
                    <a:pt x="70" y="349"/>
                  </a:lnTo>
                  <a:lnTo>
                    <a:pt x="62" y="345"/>
                  </a:lnTo>
                  <a:lnTo>
                    <a:pt x="58" y="337"/>
                  </a:lnTo>
                  <a:lnTo>
                    <a:pt x="54" y="328"/>
                  </a:lnTo>
                  <a:lnTo>
                    <a:pt x="47" y="324"/>
                  </a:lnTo>
                  <a:lnTo>
                    <a:pt x="39" y="316"/>
                  </a:lnTo>
                  <a:lnTo>
                    <a:pt x="35" y="308"/>
                  </a:lnTo>
                  <a:lnTo>
                    <a:pt x="27" y="304"/>
                  </a:lnTo>
                  <a:lnTo>
                    <a:pt x="23" y="296"/>
                  </a:lnTo>
                  <a:lnTo>
                    <a:pt x="19" y="287"/>
                  </a:lnTo>
                  <a:lnTo>
                    <a:pt x="16" y="279"/>
                  </a:lnTo>
                  <a:lnTo>
                    <a:pt x="12" y="271"/>
                  </a:lnTo>
                  <a:lnTo>
                    <a:pt x="12" y="263"/>
                  </a:lnTo>
                  <a:lnTo>
                    <a:pt x="8" y="255"/>
                  </a:lnTo>
                  <a:lnTo>
                    <a:pt x="4" y="246"/>
                  </a:lnTo>
                  <a:lnTo>
                    <a:pt x="4" y="238"/>
                  </a:lnTo>
                  <a:lnTo>
                    <a:pt x="0" y="230"/>
                  </a:lnTo>
                  <a:lnTo>
                    <a:pt x="0" y="222"/>
                  </a:lnTo>
                  <a:lnTo>
                    <a:pt x="4" y="214"/>
                  </a:lnTo>
                  <a:lnTo>
                    <a:pt x="8" y="205"/>
                  </a:lnTo>
                  <a:lnTo>
                    <a:pt x="8" y="197"/>
                  </a:lnTo>
                  <a:lnTo>
                    <a:pt x="12" y="185"/>
                  </a:lnTo>
                  <a:lnTo>
                    <a:pt x="16" y="177"/>
                  </a:lnTo>
                  <a:lnTo>
                    <a:pt x="16" y="168"/>
                  </a:lnTo>
                  <a:lnTo>
                    <a:pt x="19" y="160"/>
                  </a:lnTo>
                  <a:lnTo>
                    <a:pt x="19" y="148"/>
                  </a:lnTo>
                  <a:lnTo>
                    <a:pt x="23" y="135"/>
                  </a:lnTo>
                  <a:lnTo>
                    <a:pt x="27" y="127"/>
                  </a:lnTo>
                  <a:lnTo>
                    <a:pt x="27" y="115"/>
                  </a:lnTo>
                  <a:lnTo>
                    <a:pt x="31" y="107"/>
                  </a:lnTo>
                  <a:lnTo>
                    <a:pt x="35" y="99"/>
                  </a:lnTo>
                  <a:lnTo>
                    <a:pt x="39" y="90"/>
                  </a:lnTo>
                  <a:lnTo>
                    <a:pt x="39" y="82"/>
                  </a:lnTo>
                  <a:lnTo>
                    <a:pt x="43" y="74"/>
                  </a:lnTo>
                  <a:lnTo>
                    <a:pt x="43" y="66"/>
                  </a:lnTo>
                  <a:lnTo>
                    <a:pt x="47" y="57"/>
                  </a:lnTo>
                  <a:lnTo>
                    <a:pt x="47" y="49"/>
                  </a:lnTo>
                  <a:lnTo>
                    <a:pt x="51" y="41"/>
                  </a:lnTo>
                  <a:lnTo>
                    <a:pt x="51" y="33"/>
                  </a:lnTo>
                  <a:lnTo>
                    <a:pt x="54" y="25"/>
                  </a:lnTo>
                  <a:lnTo>
                    <a:pt x="58" y="16"/>
                  </a:lnTo>
                  <a:lnTo>
                    <a:pt x="62" y="8"/>
                  </a:lnTo>
                  <a:lnTo>
                    <a:pt x="62" y="0"/>
                  </a:lnTo>
                  <a:lnTo>
                    <a:pt x="66" y="8"/>
                  </a:lnTo>
                  <a:lnTo>
                    <a:pt x="66" y="16"/>
                  </a:lnTo>
                  <a:lnTo>
                    <a:pt x="66" y="25"/>
                  </a:lnTo>
                  <a:lnTo>
                    <a:pt x="66" y="33"/>
                  </a:lnTo>
                  <a:lnTo>
                    <a:pt x="66" y="41"/>
                  </a:lnTo>
                  <a:lnTo>
                    <a:pt x="66" y="49"/>
                  </a:lnTo>
                  <a:lnTo>
                    <a:pt x="66" y="57"/>
                  </a:lnTo>
                  <a:lnTo>
                    <a:pt x="70" y="66"/>
                  </a:lnTo>
                  <a:lnTo>
                    <a:pt x="74" y="74"/>
                  </a:lnTo>
                  <a:lnTo>
                    <a:pt x="78" y="82"/>
                  </a:lnTo>
                  <a:lnTo>
                    <a:pt x="82" y="90"/>
                  </a:lnTo>
                  <a:lnTo>
                    <a:pt x="86" y="99"/>
                  </a:lnTo>
                  <a:lnTo>
                    <a:pt x="89" y="107"/>
                  </a:lnTo>
                  <a:lnTo>
                    <a:pt x="97" y="115"/>
                  </a:lnTo>
                  <a:lnTo>
                    <a:pt x="101" y="123"/>
                  </a:lnTo>
                  <a:lnTo>
                    <a:pt x="109" y="131"/>
                  </a:lnTo>
                  <a:lnTo>
                    <a:pt x="113" y="140"/>
                  </a:lnTo>
                  <a:lnTo>
                    <a:pt x="117" y="148"/>
                  </a:lnTo>
                  <a:lnTo>
                    <a:pt x="121" y="156"/>
                  </a:lnTo>
                  <a:lnTo>
                    <a:pt x="124" y="164"/>
                  </a:lnTo>
                  <a:lnTo>
                    <a:pt x="128" y="172"/>
                  </a:lnTo>
                  <a:lnTo>
                    <a:pt x="132" y="181"/>
                  </a:lnTo>
                  <a:lnTo>
                    <a:pt x="136" y="189"/>
                  </a:lnTo>
                  <a:lnTo>
                    <a:pt x="136" y="197"/>
                  </a:lnTo>
                  <a:lnTo>
                    <a:pt x="140" y="205"/>
                  </a:lnTo>
                  <a:lnTo>
                    <a:pt x="140" y="214"/>
                  </a:lnTo>
                  <a:lnTo>
                    <a:pt x="140" y="222"/>
                  </a:lnTo>
                  <a:lnTo>
                    <a:pt x="140" y="230"/>
                  </a:lnTo>
                  <a:lnTo>
                    <a:pt x="140" y="238"/>
                  </a:lnTo>
                  <a:lnTo>
                    <a:pt x="140" y="246"/>
                  </a:lnTo>
                  <a:lnTo>
                    <a:pt x="140" y="255"/>
                  </a:lnTo>
                  <a:lnTo>
                    <a:pt x="140" y="263"/>
                  </a:lnTo>
                  <a:lnTo>
                    <a:pt x="140" y="271"/>
                  </a:lnTo>
                  <a:lnTo>
                    <a:pt x="140" y="279"/>
                  </a:lnTo>
                  <a:lnTo>
                    <a:pt x="140" y="287"/>
                  </a:lnTo>
                  <a:lnTo>
                    <a:pt x="136" y="296"/>
                  </a:lnTo>
                  <a:lnTo>
                    <a:pt x="136" y="304"/>
                  </a:lnTo>
                  <a:lnTo>
                    <a:pt x="136" y="312"/>
                  </a:lnTo>
                  <a:lnTo>
                    <a:pt x="136" y="320"/>
                  </a:lnTo>
                  <a:lnTo>
                    <a:pt x="136" y="328"/>
                  </a:lnTo>
                  <a:lnTo>
                    <a:pt x="136" y="337"/>
                  </a:lnTo>
                  <a:lnTo>
                    <a:pt x="132" y="345"/>
                  </a:lnTo>
                  <a:lnTo>
                    <a:pt x="132" y="353"/>
                  </a:lnTo>
                  <a:lnTo>
                    <a:pt x="128" y="361"/>
                  </a:lnTo>
                  <a:lnTo>
                    <a:pt x="128" y="370"/>
                  </a:lnTo>
                  <a:lnTo>
                    <a:pt x="128" y="378"/>
                  </a:lnTo>
                  <a:lnTo>
                    <a:pt x="128" y="386"/>
                  </a:lnTo>
                  <a:lnTo>
                    <a:pt x="124" y="394"/>
                  </a:lnTo>
                  <a:lnTo>
                    <a:pt x="121" y="402"/>
                  </a:lnTo>
                  <a:lnTo>
                    <a:pt x="117" y="411"/>
                  </a:lnTo>
                  <a:lnTo>
                    <a:pt x="117" y="419"/>
                  </a:lnTo>
                </a:path>
              </a:pathLst>
            </a:custGeom>
            <a:solidFill>
              <a:srgbClr val="FF6600"/>
            </a:solidFill>
            <a:ln w="25400" cap="rnd">
              <a:solidFill>
                <a:srgbClr val="F35B1B"/>
              </a:solidFill>
              <a:round/>
              <a:headEnd/>
              <a:tailEnd/>
            </a:ln>
          </p:spPr>
          <p:txBody>
            <a:bodyPr/>
            <a:lstStyle/>
            <a:p>
              <a:pPr algn="r" eaLnBrk="0" hangingPunct="0"/>
              <a:endParaRPr lang="en-US" sz="4400" b="1">
                <a:solidFill>
                  <a:srgbClr val="0000FF"/>
                </a:solidFill>
                <a:latin typeface="+mj-lt"/>
              </a:endParaRPr>
            </a:p>
          </p:txBody>
        </p:sp>
        <p:sp>
          <p:nvSpPr>
            <p:cNvPr id="171" name="Freeform 261">
              <a:extLst>
                <a:ext uri="{FF2B5EF4-FFF2-40B4-BE49-F238E27FC236}">
                  <a16:creationId xmlns:a16="http://schemas.microsoft.com/office/drawing/2014/main" id="{FFC06B92-7D41-CB83-F4E3-610D7E914565}"/>
                </a:ext>
              </a:extLst>
            </p:cNvPr>
            <p:cNvSpPr>
              <a:spLocks/>
            </p:cNvSpPr>
            <p:nvPr/>
          </p:nvSpPr>
          <p:spPr bwMode="auto">
            <a:xfrm>
              <a:off x="2266" y="1693"/>
              <a:ext cx="145" cy="292"/>
            </a:xfrm>
            <a:custGeom>
              <a:avLst/>
              <a:gdLst>
                <a:gd name="T0" fmla="*/ 24 w 145"/>
                <a:gd name="T1" fmla="*/ 285 h 292"/>
                <a:gd name="T2" fmla="*/ 28 w 145"/>
                <a:gd name="T3" fmla="*/ 274 h 292"/>
                <a:gd name="T4" fmla="*/ 44 w 145"/>
                <a:gd name="T5" fmla="*/ 263 h 292"/>
                <a:gd name="T6" fmla="*/ 60 w 145"/>
                <a:gd name="T7" fmla="*/ 249 h 292"/>
                <a:gd name="T8" fmla="*/ 72 w 145"/>
                <a:gd name="T9" fmla="*/ 238 h 292"/>
                <a:gd name="T10" fmla="*/ 84 w 145"/>
                <a:gd name="T11" fmla="*/ 229 h 292"/>
                <a:gd name="T12" fmla="*/ 96 w 145"/>
                <a:gd name="T13" fmla="*/ 221 h 292"/>
                <a:gd name="T14" fmla="*/ 108 w 145"/>
                <a:gd name="T15" fmla="*/ 210 h 292"/>
                <a:gd name="T16" fmla="*/ 120 w 145"/>
                <a:gd name="T17" fmla="*/ 201 h 292"/>
                <a:gd name="T18" fmla="*/ 128 w 145"/>
                <a:gd name="T19" fmla="*/ 190 h 292"/>
                <a:gd name="T20" fmla="*/ 132 w 145"/>
                <a:gd name="T21" fmla="*/ 179 h 292"/>
                <a:gd name="T22" fmla="*/ 140 w 145"/>
                <a:gd name="T23" fmla="*/ 168 h 292"/>
                <a:gd name="T24" fmla="*/ 144 w 145"/>
                <a:gd name="T25" fmla="*/ 157 h 292"/>
                <a:gd name="T26" fmla="*/ 140 w 145"/>
                <a:gd name="T27" fmla="*/ 146 h 292"/>
                <a:gd name="T28" fmla="*/ 136 w 145"/>
                <a:gd name="T29" fmla="*/ 134 h 292"/>
                <a:gd name="T30" fmla="*/ 128 w 145"/>
                <a:gd name="T31" fmla="*/ 120 h 292"/>
                <a:gd name="T32" fmla="*/ 124 w 145"/>
                <a:gd name="T33" fmla="*/ 109 h 292"/>
                <a:gd name="T34" fmla="*/ 120 w 145"/>
                <a:gd name="T35" fmla="*/ 92 h 292"/>
                <a:gd name="T36" fmla="*/ 116 w 145"/>
                <a:gd name="T37" fmla="*/ 78 h 292"/>
                <a:gd name="T38" fmla="*/ 108 w 145"/>
                <a:gd name="T39" fmla="*/ 67 h 292"/>
                <a:gd name="T40" fmla="*/ 104 w 145"/>
                <a:gd name="T41" fmla="*/ 56 h 292"/>
                <a:gd name="T42" fmla="*/ 100 w 145"/>
                <a:gd name="T43" fmla="*/ 45 h 292"/>
                <a:gd name="T44" fmla="*/ 96 w 145"/>
                <a:gd name="T45" fmla="*/ 34 h 292"/>
                <a:gd name="T46" fmla="*/ 92 w 145"/>
                <a:gd name="T47" fmla="*/ 22 h 292"/>
                <a:gd name="T48" fmla="*/ 84 w 145"/>
                <a:gd name="T49" fmla="*/ 11 h 292"/>
                <a:gd name="T50" fmla="*/ 80 w 145"/>
                <a:gd name="T51" fmla="*/ 0 h 292"/>
                <a:gd name="T52" fmla="*/ 76 w 145"/>
                <a:gd name="T53" fmla="*/ 11 h 292"/>
                <a:gd name="T54" fmla="*/ 76 w 145"/>
                <a:gd name="T55" fmla="*/ 22 h 292"/>
                <a:gd name="T56" fmla="*/ 76 w 145"/>
                <a:gd name="T57" fmla="*/ 34 h 292"/>
                <a:gd name="T58" fmla="*/ 72 w 145"/>
                <a:gd name="T59" fmla="*/ 45 h 292"/>
                <a:gd name="T60" fmla="*/ 64 w 145"/>
                <a:gd name="T61" fmla="*/ 56 h 292"/>
                <a:gd name="T62" fmla="*/ 56 w 145"/>
                <a:gd name="T63" fmla="*/ 67 h 292"/>
                <a:gd name="T64" fmla="*/ 44 w 145"/>
                <a:gd name="T65" fmla="*/ 78 h 292"/>
                <a:gd name="T66" fmla="*/ 32 w 145"/>
                <a:gd name="T67" fmla="*/ 90 h 292"/>
                <a:gd name="T68" fmla="*/ 24 w 145"/>
                <a:gd name="T69" fmla="*/ 101 h 292"/>
                <a:gd name="T70" fmla="*/ 16 w 145"/>
                <a:gd name="T71" fmla="*/ 112 h 292"/>
                <a:gd name="T72" fmla="*/ 8 w 145"/>
                <a:gd name="T73" fmla="*/ 123 h 292"/>
                <a:gd name="T74" fmla="*/ 4 w 145"/>
                <a:gd name="T75" fmla="*/ 134 h 292"/>
                <a:gd name="T76" fmla="*/ 0 w 145"/>
                <a:gd name="T77" fmla="*/ 146 h 292"/>
                <a:gd name="T78" fmla="*/ 0 w 145"/>
                <a:gd name="T79" fmla="*/ 157 h 292"/>
                <a:gd name="T80" fmla="*/ 0 w 145"/>
                <a:gd name="T81" fmla="*/ 168 h 292"/>
                <a:gd name="T82" fmla="*/ 0 w 145"/>
                <a:gd name="T83" fmla="*/ 179 h 292"/>
                <a:gd name="T84" fmla="*/ 0 w 145"/>
                <a:gd name="T85" fmla="*/ 190 h 292"/>
                <a:gd name="T86" fmla="*/ 4 w 145"/>
                <a:gd name="T87" fmla="*/ 201 h 292"/>
                <a:gd name="T88" fmla="*/ 4 w 145"/>
                <a:gd name="T89" fmla="*/ 213 h 292"/>
                <a:gd name="T90" fmla="*/ 4 w 145"/>
                <a:gd name="T91" fmla="*/ 224 h 292"/>
                <a:gd name="T92" fmla="*/ 8 w 145"/>
                <a:gd name="T93" fmla="*/ 235 h 292"/>
                <a:gd name="T94" fmla="*/ 12 w 145"/>
                <a:gd name="T95" fmla="*/ 246 h 292"/>
                <a:gd name="T96" fmla="*/ 12 w 145"/>
                <a:gd name="T97" fmla="*/ 257 h 292"/>
                <a:gd name="T98" fmla="*/ 16 w 145"/>
                <a:gd name="T99" fmla="*/ 269 h 292"/>
                <a:gd name="T100" fmla="*/ 24 w 145"/>
                <a:gd name="T101" fmla="*/ 280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5"/>
                <a:gd name="T154" fmla="*/ 0 h 292"/>
                <a:gd name="T155" fmla="*/ 145 w 145"/>
                <a:gd name="T156" fmla="*/ 292 h 29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5" h="292">
                  <a:moveTo>
                    <a:pt x="24" y="291"/>
                  </a:moveTo>
                  <a:lnTo>
                    <a:pt x="24" y="285"/>
                  </a:lnTo>
                  <a:lnTo>
                    <a:pt x="24" y="280"/>
                  </a:lnTo>
                  <a:lnTo>
                    <a:pt x="28" y="274"/>
                  </a:lnTo>
                  <a:lnTo>
                    <a:pt x="36" y="266"/>
                  </a:lnTo>
                  <a:lnTo>
                    <a:pt x="44" y="263"/>
                  </a:lnTo>
                  <a:lnTo>
                    <a:pt x="52" y="257"/>
                  </a:lnTo>
                  <a:lnTo>
                    <a:pt x="60" y="249"/>
                  </a:lnTo>
                  <a:lnTo>
                    <a:pt x="68" y="243"/>
                  </a:lnTo>
                  <a:lnTo>
                    <a:pt x="72" y="238"/>
                  </a:lnTo>
                  <a:lnTo>
                    <a:pt x="80" y="235"/>
                  </a:lnTo>
                  <a:lnTo>
                    <a:pt x="84" y="229"/>
                  </a:lnTo>
                  <a:lnTo>
                    <a:pt x="88" y="224"/>
                  </a:lnTo>
                  <a:lnTo>
                    <a:pt x="96" y="221"/>
                  </a:lnTo>
                  <a:lnTo>
                    <a:pt x="104" y="215"/>
                  </a:lnTo>
                  <a:lnTo>
                    <a:pt x="108" y="210"/>
                  </a:lnTo>
                  <a:lnTo>
                    <a:pt x="116" y="207"/>
                  </a:lnTo>
                  <a:lnTo>
                    <a:pt x="120" y="201"/>
                  </a:lnTo>
                  <a:lnTo>
                    <a:pt x="124" y="196"/>
                  </a:lnTo>
                  <a:lnTo>
                    <a:pt x="128" y="190"/>
                  </a:lnTo>
                  <a:lnTo>
                    <a:pt x="132" y="185"/>
                  </a:lnTo>
                  <a:lnTo>
                    <a:pt x="132" y="179"/>
                  </a:lnTo>
                  <a:lnTo>
                    <a:pt x="136" y="173"/>
                  </a:lnTo>
                  <a:lnTo>
                    <a:pt x="140" y="168"/>
                  </a:lnTo>
                  <a:lnTo>
                    <a:pt x="140" y="162"/>
                  </a:lnTo>
                  <a:lnTo>
                    <a:pt x="144" y="157"/>
                  </a:lnTo>
                  <a:lnTo>
                    <a:pt x="144" y="151"/>
                  </a:lnTo>
                  <a:lnTo>
                    <a:pt x="140" y="146"/>
                  </a:lnTo>
                  <a:lnTo>
                    <a:pt x="136" y="140"/>
                  </a:lnTo>
                  <a:lnTo>
                    <a:pt x="136" y="134"/>
                  </a:lnTo>
                  <a:lnTo>
                    <a:pt x="132" y="126"/>
                  </a:lnTo>
                  <a:lnTo>
                    <a:pt x="128" y="120"/>
                  </a:lnTo>
                  <a:lnTo>
                    <a:pt x="128" y="115"/>
                  </a:lnTo>
                  <a:lnTo>
                    <a:pt x="124" y="109"/>
                  </a:lnTo>
                  <a:lnTo>
                    <a:pt x="124" y="101"/>
                  </a:lnTo>
                  <a:lnTo>
                    <a:pt x="120" y="92"/>
                  </a:lnTo>
                  <a:lnTo>
                    <a:pt x="116" y="87"/>
                  </a:lnTo>
                  <a:lnTo>
                    <a:pt x="116" y="78"/>
                  </a:lnTo>
                  <a:lnTo>
                    <a:pt x="112" y="73"/>
                  </a:lnTo>
                  <a:lnTo>
                    <a:pt x="108" y="67"/>
                  </a:lnTo>
                  <a:lnTo>
                    <a:pt x="104" y="62"/>
                  </a:lnTo>
                  <a:lnTo>
                    <a:pt x="104" y="56"/>
                  </a:lnTo>
                  <a:lnTo>
                    <a:pt x="100" y="50"/>
                  </a:lnTo>
                  <a:lnTo>
                    <a:pt x="100" y="45"/>
                  </a:lnTo>
                  <a:lnTo>
                    <a:pt x="96" y="39"/>
                  </a:lnTo>
                  <a:lnTo>
                    <a:pt x="96" y="34"/>
                  </a:lnTo>
                  <a:lnTo>
                    <a:pt x="92" y="28"/>
                  </a:lnTo>
                  <a:lnTo>
                    <a:pt x="92" y="22"/>
                  </a:lnTo>
                  <a:lnTo>
                    <a:pt x="88" y="17"/>
                  </a:lnTo>
                  <a:lnTo>
                    <a:pt x="84" y="11"/>
                  </a:lnTo>
                  <a:lnTo>
                    <a:pt x="80" y="6"/>
                  </a:lnTo>
                  <a:lnTo>
                    <a:pt x="80" y="0"/>
                  </a:lnTo>
                  <a:lnTo>
                    <a:pt x="76" y="6"/>
                  </a:lnTo>
                  <a:lnTo>
                    <a:pt x="76" y="11"/>
                  </a:lnTo>
                  <a:lnTo>
                    <a:pt x="76" y="17"/>
                  </a:lnTo>
                  <a:lnTo>
                    <a:pt x="76" y="22"/>
                  </a:lnTo>
                  <a:lnTo>
                    <a:pt x="76" y="28"/>
                  </a:lnTo>
                  <a:lnTo>
                    <a:pt x="76" y="34"/>
                  </a:lnTo>
                  <a:lnTo>
                    <a:pt x="76" y="39"/>
                  </a:lnTo>
                  <a:lnTo>
                    <a:pt x="72" y="45"/>
                  </a:lnTo>
                  <a:lnTo>
                    <a:pt x="68" y="50"/>
                  </a:lnTo>
                  <a:lnTo>
                    <a:pt x="64" y="56"/>
                  </a:lnTo>
                  <a:lnTo>
                    <a:pt x="60" y="62"/>
                  </a:lnTo>
                  <a:lnTo>
                    <a:pt x="56" y="67"/>
                  </a:lnTo>
                  <a:lnTo>
                    <a:pt x="52" y="73"/>
                  </a:lnTo>
                  <a:lnTo>
                    <a:pt x="44" y="78"/>
                  </a:lnTo>
                  <a:lnTo>
                    <a:pt x="40" y="84"/>
                  </a:lnTo>
                  <a:lnTo>
                    <a:pt x="32" y="90"/>
                  </a:lnTo>
                  <a:lnTo>
                    <a:pt x="28" y="95"/>
                  </a:lnTo>
                  <a:lnTo>
                    <a:pt x="24" y="101"/>
                  </a:lnTo>
                  <a:lnTo>
                    <a:pt x="20" y="106"/>
                  </a:lnTo>
                  <a:lnTo>
                    <a:pt x="16" y="112"/>
                  </a:lnTo>
                  <a:lnTo>
                    <a:pt x="12" y="118"/>
                  </a:lnTo>
                  <a:lnTo>
                    <a:pt x="8" y="123"/>
                  </a:lnTo>
                  <a:lnTo>
                    <a:pt x="4" y="129"/>
                  </a:lnTo>
                  <a:lnTo>
                    <a:pt x="4" y="134"/>
                  </a:lnTo>
                  <a:lnTo>
                    <a:pt x="0" y="140"/>
                  </a:lnTo>
                  <a:lnTo>
                    <a:pt x="0" y="146"/>
                  </a:lnTo>
                  <a:lnTo>
                    <a:pt x="0" y="151"/>
                  </a:lnTo>
                  <a:lnTo>
                    <a:pt x="0" y="157"/>
                  </a:lnTo>
                  <a:lnTo>
                    <a:pt x="0" y="162"/>
                  </a:lnTo>
                  <a:lnTo>
                    <a:pt x="0" y="168"/>
                  </a:lnTo>
                  <a:lnTo>
                    <a:pt x="0" y="173"/>
                  </a:lnTo>
                  <a:lnTo>
                    <a:pt x="0" y="179"/>
                  </a:lnTo>
                  <a:lnTo>
                    <a:pt x="0" y="185"/>
                  </a:lnTo>
                  <a:lnTo>
                    <a:pt x="0" y="190"/>
                  </a:lnTo>
                  <a:lnTo>
                    <a:pt x="0" y="196"/>
                  </a:lnTo>
                  <a:lnTo>
                    <a:pt x="4" y="201"/>
                  </a:lnTo>
                  <a:lnTo>
                    <a:pt x="4" y="207"/>
                  </a:lnTo>
                  <a:lnTo>
                    <a:pt x="4" y="213"/>
                  </a:lnTo>
                  <a:lnTo>
                    <a:pt x="4" y="218"/>
                  </a:lnTo>
                  <a:lnTo>
                    <a:pt x="4" y="224"/>
                  </a:lnTo>
                  <a:lnTo>
                    <a:pt x="4" y="229"/>
                  </a:lnTo>
                  <a:lnTo>
                    <a:pt x="8" y="235"/>
                  </a:lnTo>
                  <a:lnTo>
                    <a:pt x="8" y="241"/>
                  </a:lnTo>
                  <a:lnTo>
                    <a:pt x="12" y="246"/>
                  </a:lnTo>
                  <a:lnTo>
                    <a:pt x="12" y="252"/>
                  </a:lnTo>
                  <a:lnTo>
                    <a:pt x="12" y="257"/>
                  </a:lnTo>
                  <a:lnTo>
                    <a:pt x="12" y="263"/>
                  </a:lnTo>
                  <a:lnTo>
                    <a:pt x="16" y="269"/>
                  </a:lnTo>
                  <a:lnTo>
                    <a:pt x="20" y="274"/>
                  </a:lnTo>
                  <a:lnTo>
                    <a:pt x="24" y="280"/>
                  </a:lnTo>
                  <a:lnTo>
                    <a:pt x="24" y="285"/>
                  </a:lnTo>
                </a:path>
              </a:pathLst>
            </a:custGeom>
            <a:solidFill>
              <a:srgbClr val="FF5008"/>
            </a:solidFill>
            <a:ln w="25400" cap="rnd">
              <a:solidFill>
                <a:srgbClr val="FE9B03"/>
              </a:solidFill>
              <a:round/>
              <a:headEnd/>
              <a:tailEnd/>
            </a:ln>
          </p:spPr>
          <p:txBody>
            <a:bodyPr/>
            <a:lstStyle/>
            <a:p>
              <a:pPr algn="r" eaLnBrk="0" hangingPunct="0"/>
              <a:endParaRPr lang="en-US" sz="4400" b="1">
                <a:solidFill>
                  <a:srgbClr val="0000FF"/>
                </a:solidFill>
                <a:latin typeface="+mj-lt"/>
              </a:endParaRPr>
            </a:p>
          </p:txBody>
        </p:sp>
        <p:sp>
          <p:nvSpPr>
            <p:cNvPr id="172" name="Freeform 262">
              <a:extLst>
                <a:ext uri="{FF2B5EF4-FFF2-40B4-BE49-F238E27FC236}">
                  <a16:creationId xmlns:a16="http://schemas.microsoft.com/office/drawing/2014/main" id="{0C47E515-52A4-AC86-D70A-8DAA10990D46}"/>
                </a:ext>
              </a:extLst>
            </p:cNvPr>
            <p:cNvSpPr>
              <a:spLocks/>
            </p:cNvSpPr>
            <p:nvPr/>
          </p:nvSpPr>
          <p:spPr bwMode="auto">
            <a:xfrm>
              <a:off x="2201" y="1586"/>
              <a:ext cx="232" cy="313"/>
            </a:xfrm>
            <a:custGeom>
              <a:avLst/>
              <a:gdLst>
                <a:gd name="T0" fmla="*/ 94 w 232"/>
                <a:gd name="T1" fmla="*/ 306 h 313"/>
                <a:gd name="T2" fmla="*/ 98 w 232"/>
                <a:gd name="T3" fmla="*/ 294 h 313"/>
                <a:gd name="T4" fmla="*/ 117 w 232"/>
                <a:gd name="T5" fmla="*/ 282 h 313"/>
                <a:gd name="T6" fmla="*/ 135 w 232"/>
                <a:gd name="T7" fmla="*/ 267 h 313"/>
                <a:gd name="T8" fmla="*/ 149 w 232"/>
                <a:gd name="T9" fmla="*/ 255 h 313"/>
                <a:gd name="T10" fmla="*/ 162 w 232"/>
                <a:gd name="T11" fmla="*/ 246 h 313"/>
                <a:gd name="T12" fmla="*/ 177 w 232"/>
                <a:gd name="T13" fmla="*/ 237 h 313"/>
                <a:gd name="T14" fmla="*/ 190 w 232"/>
                <a:gd name="T15" fmla="*/ 225 h 313"/>
                <a:gd name="T16" fmla="*/ 203 w 232"/>
                <a:gd name="T17" fmla="*/ 216 h 313"/>
                <a:gd name="T18" fmla="*/ 213 w 232"/>
                <a:gd name="T19" fmla="*/ 204 h 313"/>
                <a:gd name="T20" fmla="*/ 218 w 232"/>
                <a:gd name="T21" fmla="*/ 192 h 313"/>
                <a:gd name="T22" fmla="*/ 226 w 232"/>
                <a:gd name="T23" fmla="*/ 180 h 313"/>
                <a:gd name="T24" fmla="*/ 231 w 232"/>
                <a:gd name="T25" fmla="*/ 168 h 313"/>
                <a:gd name="T26" fmla="*/ 226 w 232"/>
                <a:gd name="T27" fmla="*/ 156 h 313"/>
                <a:gd name="T28" fmla="*/ 221 w 232"/>
                <a:gd name="T29" fmla="*/ 144 h 313"/>
                <a:gd name="T30" fmla="*/ 213 w 232"/>
                <a:gd name="T31" fmla="*/ 129 h 313"/>
                <a:gd name="T32" fmla="*/ 208 w 232"/>
                <a:gd name="T33" fmla="*/ 118 h 313"/>
                <a:gd name="T34" fmla="*/ 203 w 232"/>
                <a:gd name="T35" fmla="*/ 99 h 313"/>
                <a:gd name="T36" fmla="*/ 200 w 232"/>
                <a:gd name="T37" fmla="*/ 84 h 313"/>
                <a:gd name="T38" fmla="*/ 190 w 232"/>
                <a:gd name="T39" fmla="*/ 72 h 313"/>
                <a:gd name="T40" fmla="*/ 185 w 232"/>
                <a:gd name="T41" fmla="*/ 60 h 313"/>
                <a:gd name="T42" fmla="*/ 180 w 232"/>
                <a:gd name="T43" fmla="*/ 48 h 313"/>
                <a:gd name="T44" fmla="*/ 181 w 232"/>
                <a:gd name="T45" fmla="*/ 100 h 313"/>
                <a:gd name="T46" fmla="*/ 172 w 232"/>
                <a:gd name="T47" fmla="*/ 24 h 313"/>
                <a:gd name="T48" fmla="*/ 162 w 232"/>
                <a:gd name="T49" fmla="*/ 12 h 313"/>
                <a:gd name="T50" fmla="*/ 158 w 232"/>
                <a:gd name="T51" fmla="*/ 0 h 313"/>
                <a:gd name="T52" fmla="*/ 154 w 232"/>
                <a:gd name="T53" fmla="*/ 12 h 313"/>
                <a:gd name="T54" fmla="*/ 154 w 232"/>
                <a:gd name="T55" fmla="*/ 24 h 313"/>
                <a:gd name="T56" fmla="*/ 154 w 232"/>
                <a:gd name="T57" fmla="*/ 36 h 313"/>
                <a:gd name="T58" fmla="*/ 149 w 232"/>
                <a:gd name="T59" fmla="*/ 48 h 313"/>
                <a:gd name="T60" fmla="*/ 139 w 232"/>
                <a:gd name="T61" fmla="*/ 60 h 313"/>
                <a:gd name="T62" fmla="*/ 131 w 232"/>
                <a:gd name="T63" fmla="*/ 72 h 313"/>
                <a:gd name="T64" fmla="*/ 117 w 232"/>
                <a:gd name="T65" fmla="*/ 84 h 313"/>
                <a:gd name="T66" fmla="*/ 103 w 232"/>
                <a:gd name="T67" fmla="*/ 96 h 313"/>
                <a:gd name="T68" fmla="*/ 94 w 232"/>
                <a:gd name="T69" fmla="*/ 108 h 313"/>
                <a:gd name="T70" fmla="*/ 85 w 232"/>
                <a:gd name="T71" fmla="*/ 120 h 313"/>
                <a:gd name="T72" fmla="*/ 76 w 232"/>
                <a:gd name="T73" fmla="*/ 132 h 313"/>
                <a:gd name="T74" fmla="*/ 71 w 232"/>
                <a:gd name="T75" fmla="*/ 144 h 313"/>
                <a:gd name="T76" fmla="*/ 67 w 232"/>
                <a:gd name="T77" fmla="*/ 156 h 313"/>
                <a:gd name="T78" fmla="*/ 67 w 232"/>
                <a:gd name="T79" fmla="*/ 168 h 313"/>
                <a:gd name="T80" fmla="*/ 67 w 232"/>
                <a:gd name="T81" fmla="*/ 180 h 313"/>
                <a:gd name="T82" fmla="*/ 67 w 232"/>
                <a:gd name="T83" fmla="*/ 192 h 313"/>
                <a:gd name="T84" fmla="*/ 67 w 232"/>
                <a:gd name="T85" fmla="*/ 204 h 313"/>
                <a:gd name="T86" fmla="*/ 71 w 232"/>
                <a:gd name="T87" fmla="*/ 216 h 313"/>
                <a:gd name="T88" fmla="*/ 71 w 232"/>
                <a:gd name="T89" fmla="*/ 228 h 313"/>
                <a:gd name="T90" fmla="*/ 71 w 232"/>
                <a:gd name="T91" fmla="*/ 240 h 313"/>
                <a:gd name="T92" fmla="*/ 76 w 232"/>
                <a:gd name="T93" fmla="*/ 252 h 313"/>
                <a:gd name="T94" fmla="*/ 80 w 232"/>
                <a:gd name="T95" fmla="*/ 264 h 313"/>
                <a:gd name="T96" fmla="*/ 80 w 232"/>
                <a:gd name="T97" fmla="*/ 276 h 313"/>
                <a:gd name="T98" fmla="*/ 85 w 232"/>
                <a:gd name="T99" fmla="*/ 288 h 313"/>
                <a:gd name="T100" fmla="*/ 94 w 232"/>
                <a:gd name="T101" fmla="*/ 300 h 31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32"/>
                <a:gd name="T154" fmla="*/ 0 h 313"/>
                <a:gd name="T155" fmla="*/ 232 w 232"/>
                <a:gd name="T156" fmla="*/ 313 h 31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32" h="313">
                  <a:moveTo>
                    <a:pt x="94" y="312"/>
                  </a:moveTo>
                  <a:lnTo>
                    <a:pt x="94" y="306"/>
                  </a:lnTo>
                  <a:lnTo>
                    <a:pt x="94" y="300"/>
                  </a:lnTo>
                  <a:lnTo>
                    <a:pt x="98" y="294"/>
                  </a:lnTo>
                  <a:lnTo>
                    <a:pt x="108" y="285"/>
                  </a:lnTo>
                  <a:lnTo>
                    <a:pt x="117" y="282"/>
                  </a:lnTo>
                  <a:lnTo>
                    <a:pt x="0" y="276"/>
                  </a:lnTo>
                  <a:lnTo>
                    <a:pt x="135" y="267"/>
                  </a:lnTo>
                  <a:lnTo>
                    <a:pt x="144" y="261"/>
                  </a:lnTo>
                  <a:lnTo>
                    <a:pt x="149" y="255"/>
                  </a:lnTo>
                  <a:lnTo>
                    <a:pt x="158" y="252"/>
                  </a:lnTo>
                  <a:lnTo>
                    <a:pt x="162" y="246"/>
                  </a:lnTo>
                  <a:lnTo>
                    <a:pt x="167" y="240"/>
                  </a:lnTo>
                  <a:lnTo>
                    <a:pt x="177" y="237"/>
                  </a:lnTo>
                  <a:lnTo>
                    <a:pt x="185" y="231"/>
                  </a:lnTo>
                  <a:lnTo>
                    <a:pt x="190" y="225"/>
                  </a:lnTo>
                  <a:lnTo>
                    <a:pt x="200" y="222"/>
                  </a:lnTo>
                  <a:lnTo>
                    <a:pt x="203" y="216"/>
                  </a:lnTo>
                  <a:lnTo>
                    <a:pt x="208" y="210"/>
                  </a:lnTo>
                  <a:lnTo>
                    <a:pt x="213" y="204"/>
                  </a:lnTo>
                  <a:lnTo>
                    <a:pt x="218" y="198"/>
                  </a:lnTo>
                  <a:lnTo>
                    <a:pt x="218" y="192"/>
                  </a:lnTo>
                  <a:lnTo>
                    <a:pt x="221" y="186"/>
                  </a:lnTo>
                  <a:lnTo>
                    <a:pt x="226" y="180"/>
                  </a:lnTo>
                  <a:lnTo>
                    <a:pt x="226" y="174"/>
                  </a:lnTo>
                  <a:lnTo>
                    <a:pt x="231" y="168"/>
                  </a:lnTo>
                  <a:lnTo>
                    <a:pt x="231" y="162"/>
                  </a:lnTo>
                  <a:lnTo>
                    <a:pt x="226" y="156"/>
                  </a:lnTo>
                  <a:lnTo>
                    <a:pt x="221" y="150"/>
                  </a:lnTo>
                  <a:lnTo>
                    <a:pt x="221" y="144"/>
                  </a:lnTo>
                  <a:lnTo>
                    <a:pt x="218" y="135"/>
                  </a:lnTo>
                  <a:lnTo>
                    <a:pt x="213" y="129"/>
                  </a:lnTo>
                  <a:lnTo>
                    <a:pt x="213" y="123"/>
                  </a:lnTo>
                  <a:lnTo>
                    <a:pt x="208" y="118"/>
                  </a:lnTo>
                  <a:lnTo>
                    <a:pt x="208" y="108"/>
                  </a:lnTo>
                  <a:lnTo>
                    <a:pt x="203" y="99"/>
                  </a:lnTo>
                  <a:lnTo>
                    <a:pt x="200" y="93"/>
                  </a:lnTo>
                  <a:lnTo>
                    <a:pt x="200" y="84"/>
                  </a:lnTo>
                  <a:lnTo>
                    <a:pt x="195" y="78"/>
                  </a:lnTo>
                  <a:lnTo>
                    <a:pt x="190" y="72"/>
                  </a:lnTo>
                  <a:lnTo>
                    <a:pt x="185" y="66"/>
                  </a:lnTo>
                  <a:lnTo>
                    <a:pt x="185" y="60"/>
                  </a:lnTo>
                  <a:lnTo>
                    <a:pt x="180" y="54"/>
                  </a:lnTo>
                  <a:lnTo>
                    <a:pt x="180" y="48"/>
                  </a:lnTo>
                  <a:lnTo>
                    <a:pt x="177" y="42"/>
                  </a:lnTo>
                  <a:lnTo>
                    <a:pt x="181" y="100"/>
                  </a:lnTo>
                  <a:lnTo>
                    <a:pt x="172" y="30"/>
                  </a:lnTo>
                  <a:lnTo>
                    <a:pt x="172" y="24"/>
                  </a:lnTo>
                  <a:lnTo>
                    <a:pt x="167" y="18"/>
                  </a:lnTo>
                  <a:lnTo>
                    <a:pt x="162" y="12"/>
                  </a:lnTo>
                  <a:lnTo>
                    <a:pt x="158" y="6"/>
                  </a:lnTo>
                  <a:lnTo>
                    <a:pt x="158" y="0"/>
                  </a:lnTo>
                  <a:lnTo>
                    <a:pt x="100" y="122"/>
                  </a:lnTo>
                  <a:lnTo>
                    <a:pt x="154" y="12"/>
                  </a:lnTo>
                  <a:lnTo>
                    <a:pt x="154" y="18"/>
                  </a:lnTo>
                  <a:lnTo>
                    <a:pt x="154" y="24"/>
                  </a:lnTo>
                  <a:lnTo>
                    <a:pt x="154" y="30"/>
                  </a:lnTo>
                  <a:lnTo>
                    <a:pt x="154" y="36"/>
                  </a:lnTo>
                  <a:lnTo>
                    <a:pt x="154" y="42"/>
                  </a:lnTo>
                  <a:lnTo>
                    <a:pt x="149" y="48"/>
                  </a:lnTo>
                  <a:lnTo>
                    <a:pt x="144" y="54"/>
                  </a:lnTo>
                  <a:lnTo>
                    <a:pt x="139" y="60"/>
                  </a:lnTo>
                  <a:lnTo>
                    <a:pt x="135" y="66"/>
                  </a:lnTo>
                  <a:lnTo>
                    <a:pt x="131" y="72"/>
                  </a:lnTo>
                  <a:lnTo>
                    <a:pt x="126" y="78"/>
                  </a:lnTo>
                  <a:lnTo>
                    <a:pt x="117" y="84"/>
                  </a:lnTo>
                  <a:lnTo>
                    <a:pt x="112" y="90"/>
                  </a:lnTo>
                  <a:lnTo>
                    <a:pt x="103" y="96"/>
                  </a:lnTo>
                  <a:lnTo>
                    <a:pt x="98" y="102"/>
                  </a:lnTo>
                  <a:lnTo>
                    <a:pt x="94" y="108"/>
                  </a:lnTo>
                  <a:lnTo>
                    <a:pt x="89" y="114"/>
                  </a:lnTo>
                  <a:lnTo>
                    <a:pt x="85" y="120"/>
                  </a:lnTo>
                  <a:lnTo>
                    <a:pt x="80" y="126"/>
                  </a:lnTo>
                  <a:lnTo>
                    <a:pt x="76" y="132"/>
                  </a:lnTo>
                  <a:lnTo>
                    <a:pt x="71" y="138"/>
                  </a:lnTo>
                  <a:lnTo>
                    <a:pt x="71" y="144"/>
                  </a:lnTo>
                  <a:lnTo>
                    <a:pt x="67" y="150"/>
                  </a:lnTo>
                  <a:lnTo>
                    <a:pt x="67" y="156"/>
                  </a:lnTo>
                  <a:lnTo>
                    <a:pt x="67" y="162"/>
                  </a:lnTo>
                  <a:lnTo>
                    <a:pt x="67" y="168"/>
                  </a:lnTo>
                  <a:lnTo>
                    <a:pt x="67" y="174"/>
                  </a:lnTo>
                  <a:lnTo>
                    <a:pt x="67" y="180"/>
                  </a:lnTo>
                  <a:lnTo>
                    <a:pt x="67" y="186"/>
                  </a:lnTo>
                  <a:lnTo>
                    <a:pt x="67" y="192"/>
                  </a:lnTo>
                  <a:lnTo>
                    <a:pt x="67" y="198"/>
                  </a:lnTo>
                  <a:lnTo>
                    <a:pt x="67" y="204"/>
                  </a:lnTo>
                  <a:lnTo>
                    <a:pt x="67" y="210"/>
                  </a:lnTo>
                  <a:lnTo>
                    <a:pt x="71" y="216"/>
                  </a:lnTo>
                  <a:lnTo>
                    <a:pt x="71" y="222"/>
                  </a:lnTo>
                  <a:lnTo>
                    <a:pt x="71" y="228"/>
                  </a:lnTo>
                  <a:lnTo>
                    <a:pt x="71" y="234"/>
                  </a:lnTo>
                  <a:lnTo>
                    <a:pt x="71" y="240"/>
                  </a:lnTo>
                  <a:lnTo>
                    <a:pt x="71" y="246"/>
                  </a:lnTo>
                  <a:lnTo>
                    <a:pt x="76" y="252"/>
                  </a:lnTo>
                  <a:lnTo>
                    <a:pt x="76" y="258"/>
                  </a:lnTo>
                  <a:lnTo>
                    <a:pt x="80" y="264"/>
                  </a:lnTo>
                  <a:lnTo>
                    <a:pt x="80" y="270"/>
                  </a:lnTo>
                  <a:lnTo>
                    <a:pt x="80" y="276"/>
                  </a:lnTo>
                  <a:lnTo>
                    <a:pt x="80" y="282"/>
                  </a:lnTo>
                  <a:lnTo>
                    <a:pt x="85" y="288"/>
                  </a:lnTo>
                  <a:lnTo>
                    <a:pt x="89" y="294"/>
                  </a:lnTo>
                  <a:lnTo>
                    <a:pt x="94" y="300"/>
                  </a:lnTo>
                  <a:lnTo>
                    <a:pt x="94" y="306"/>
                  </a:lnTo>
                </a:path>
              </a:pathLst>
            </a:custGeom>
            <a:solidFill>
              <a:srgbClr val="FF6600"/>
            </a:solidFill>
            <a:ln w="25400" cap="rnd">
              <a:solidFill>
                <a:srgbClr val="FAFD00"/>
              </a:solidFill>
              <a:round/>
              <a:headEnd/>
              <a:tailEnd/>
            </a:ln>
          </p:spPr>
          <p:txBody>
            <a:bodyPr/>
            <a:lstStyle/>
            <a:p>
              <a:pPr algn="r" eaLnBrk="0" hangingPunct="0"/>
              <a:endParaRPr lang="en-US" sz="4400" b="1">
                <a:solidFill>
                  <a:srgbClr val="0000FF"/>
                </a:solidFill>
                <a:latin typeface="+mj-lt"/>
              </a:endParaRPr>
            </a:p>
          </p:txBody>
        </p:sp>
        <p:sp>
          <p:nvSpPr>
            <p:cNvPr id="173" name="Freeform 263">
              <a:extLst>
                <a:ext uri="{FF2B5EF4-FFF2-40B4-BE49-F238E27FC236}">
                  <a16:creationId xmlns:a16="http://schemas.microsoft.com/office/drawing/2014/main" id="{78B84358-AAC2-EEA2-04AE-B0783D14A7A7}"/>
                </a:ext>
              </a:extLst>
            </p:cNvPr>
            <p:cNvSpPr>
              <a:spLocks/>
            </p:cNvSpPr>
            <p:nvPr/>
          </p:nvSpPr>
          <p:spPr bwMode="auto">
            <a:xfrm>
              <a:off x="2280" y="1681"/>
              <a:ext cx="189" cy="291"/>
            </a:xfrm>
            <a:custGeom>
              <a:avLst/>
              <a:gdLst>
                <a:gd name="T0" fmla="*/ 31 w 189"/>
                <a:gd name="T1" fmla="*/ 284 h 291"/>
                <a:gd name="T2" fmla="*/ 37 w 189"/>
                <a:gd name="T3" fmla="*/ 273 h 291"/>
                <a:gd name="T4" fmla="*/ 57 w 189"/>
                <a:gd name="T5" fmla="*/ 262 h 291"/>
                <a:gd name="T6" fmla="*/ 78 w 189"/>
                <a:gd name="T7" fmla="*/ 248 h 291"/>
                <a:gd name="T8" fmla="*/ 94 w 189"/>
                <a:gd name="T9" fmla="*/ 237 h 291"/>
                <a:gd name="T10" fmla="*/ 110 w 189"/>
                <a:gd name="T11" fmla="*/ 229 h 291"/>
                <a:gd name="T12" fmla="*/ 125 w 189"/>
                <a:gd name="T13" fmla="*/ 220 h 291"/>
                <a:gd name="T14" fmla="*/ 141 w 189"/>
                <a:gd name="T15" fmla="*/ 209 h 291"/>
                <a:gd name="T16" fmla="*/ 157 w 189"/>
                <a:gd name="T17" fmla="*/ 201 h 291"/>
                <a:gd name="T18" fmla="*/ 167 w 189"/>
                <a:gd name="T19" fmla="*/ 190 h 291"/>
                <a:gd name="T20" fmla="*/ 172 w 189"/>
                <a:gd name="T21" fmla="*/ 178 h 291"/>
                <a:gd name="T22" fmla="*/ 183 w 189"/>
                <a:gd name="T23" fmla="*/ 167 h 291"/>
                <a:gd name="T24" fmla="*/ 188 w 189"/>
                <a:gd name="T25" fmla="*/ 156 h 291"/>
                <a:gd name="T26" fmla="*/ 183 w 189"/>
                <a:gd name="T27" fmla="*/ 145 h 291"/>
                <a:gd name="T28" fmla="*/ 178 w 189"/>
                <a:gd name="T29" fmla="*/ 134 h 291"/>
                <a:gd name="T30" fmla="*/ 167 w 189"/>
                <a:gd name="T31" fmla="*/ 120 h 291"/>
                <a:gd name="T32" fmla="*/ 162 w 189"/>
                <a:gd name="T33" fmla="*/ 109 h 291"/>
                <a:gd name="T34" fmla="*/ 157 w 189"/>
                <a:gd name="T35" fmla="*/ 92 h 291"/>
                <a:gd name="T36" fmla="*/ 151 w 189"/>
                <a:gd name="T37" fmla="*/ 78 h 291"/>
                <a:gd name="T38" fmla="*/ 141 w 189"/>
                <a:gd name="T39" fmla="*/ 67 h 291"/>
                <a:gd name="T40" fmla="*/ 136 w 189"/>
                <a:gd name="T41" fmla="*/ 56 h 291"/>
                <a:gd name="T42" fmla="*/ 131 w 189"/>
                <a:gd name="T43" fmla="*/ 45 h 291"/>
                <a:gd name="T44" fmla="*/ 125 w 189"/>
                <a:gd name="T45" fmla="*/ 33 h 291"/>
                <a:gd name="T46" fmla="*/ 120 w 189"/>
                <a:gd name="T47" fmla="*/ 22 h 291"/>
                <a:gd name="T48" fmla="*/ 110 w 189"/>
                <a:gd name="T49" fmla="*/ 11 h 291"/>
                <a:gd name="T50" fmla="*/ 104 w 189"/>
                <a:gd name="T51" fmla="*/ 0 h 291"/>
                <a:gd name="T52" fmla="*/ 99 w 189"/>
                <a:gd name="T53" fmla="*/ 11 h 291"/>
                <a:gd name="T54" fmla="*/ 99 w 189"/>
                <a:gd name="T55" fmla="*/ 22 h 291"/>
                <a:gd name="T56" fmla="*/ 99 w 189"/>
                <a:gd name="T57" fmla="*/ 33 h 291"/>
                <a:gd name="T58" fmla="*/ 94 w 189"/>
                <a:gd name="T59" fmla="*/ 45 h 291"/>
                <a:gd name="T60" fmla="*/ 84 w 189"/>
                <a:gd name="T61" fmla="*/ 56 h 291"/>
                <a:gd name="T62" fmla="*/ 73 w 189"/>
                <a:gd name="T63" fmla="*/ 67 h 291"/>
                <a:gd name="T64" fmla="*/ 57 w 189"/>
                <a:gd name="T65" fmla="*/ 78 h 291"/>
                <a:gd name="T66" fmla="*/ 42 w 189"/>
                <a:gd name="T67" fmla="*/ 89 h 291"/>
                <a:gd name="T68" fmla="*/ 31 w 189"/>
                <a:gd name="T69" fmla="*/ 100 h 291"/>
                <a:gd name="T70" fmla="*/ 21 w 189"/>
                <a:gd name="T71" fmla="*/ 112 h 291"/>
                <a:gd name="T72" fmla="*/ 10 w 189"/>
                <a:gd name="T73" fmla="*/ 123 h 291"/>
                <a:gd name="T74" fmla="*/ 5 w 189"/>
                <a:gd name="T75" fmla="*/ 134 h 291"/>
                <a:gd name="T76" fmla="*/ 0 w 189"/>
                <a:gd name="T77" fmla="*/ 145 h 291"/>
                <a:gd name="T78" fmla="*/ 0 w 189"/>
                <a:gd name="T79" fmla="*/ 156 h 291"/>
                <a:gd name="T80" fmla="*/ 0 w 189"/>
                <a:gd name="T81" fmla="*/ 167 h 291"/>
                <a:gd name="T82" fmla="*/ 0 w 189"/>
                <a:gd name="T83" fmla="*/ 178 h 291"/>
                <a:gd name="T84" fmla="*/ 0 w 189"/>
                <a:gd name="T85" fmla="*/ 190 h 291"/>
                <a:gd name="T86" fmla="*/ 5 w 189"/>
                <a:gd name="T87" fmla="*/ 201 h 291"/>
                <a:gd name="T88" fmla="*/ 5 w 189"/>
                <a:gd name="T89" fmla="*/ 212 h 291"/>
                <a:gd name="T90" fmla="*/ 5 w 189"/>
                <a:gd name="T91" fmla="*/ 223 h 291"/>
                <a:gd name="T92" fmla="*/ 10 w 189"/>
                <a:gd name="T93" fmla="*/ 234 h 291"/>
                <a:gd name="T94" fmla="*/ 16 w 189"/>
                <a:gd name="T95" fmla="*/ 245 h 291"/>
                <a:gd name="T96" fmla="*/ 16 w 189"/>
                <a:gd name="T97" fmla="*/ 257 h 291"/>
                <a:gd name="T98" fmla="*/ 21 w 189"/>
                <a:gd name="T99" fmla="*/ 268 h 291"/>
                <a:gd name="T100" fmla="*/ 31 w 189"/>
                <a:gd name="T101" fmla="*/ 279 h 29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9"/>
                <a:gd name="T154" fmla="*/ 0 h 291"/>
                <a:gd name="T155" fmla="*/ 189 w 189"/>
                <a:gd name="T156" fmla="*/ 291 h 29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9" h="291">
                  <a:moveTo>
                    <a:pt x="31" y="290"/>
                  </a:moveTo>
                  <a:lnTo>
                    <a:pt x="31" y="284"/>
                  </a:lnTo>
                  <a:lnTo>
                    <a:pt x="31" y="279"/>
                  </a:lnTo>
                  <a:lnTo>
                    <a:pt x="37" y="273"/>
                  </a:lnTo>
                  <a:lnTo>
                    <a:pt x="47" y="265"/>
                  </a:lnTo>
                  <a:lnTo>
                    <a:pt x="57" y="262"/>
                  </a:lnTo>
                  <a:lnTo>
                    <a:pt x="68" y="257"/>
                  </a:lnTo>
                  <a:lnTo>
                    <a:pt x="78" y="248"/>
                  </a:lnTo>
                  <a:lnTo>
                    <a:pt x="89" y="243"/>
                  </a:lnTo>
                  <a:lnTo>
                    <a:pt x="94" y="237"/>
                  </a:lnTo>
                  <a:lnTo>
                    <a:pt x="104" y="234"/>
                  </a:lnTo>
                  <a:lnTo>
                    <a:pt x="110" y="229"/>
                  </a:lnTo>
                  <a:lnTo>
                    <a:pt x="115" y="223"/>
                  </a:lnTo>
                  <a:lnTo>
                    <a:pt x="125" y="220"/>
                  </a:lnTo>
                  <a:lnTo>
                    <a:pt x="136" y="215"/>
                  </a:lnTo>
                  <a:lnTo>
                    <a:pt x="141" y="209"/>
                  </a:lnTo>
                  <a:lnTo>
                    <a:pt x="151" y="206"/>
                  </a:lnTo>
                  <a:lnTo>
                    <a:pt x="157" y="201"/>
                  </a:lnTo>
                  <a:lnTo>
                    <a:pt x="162" y="195"/>
                  </a:lnTo>
                  <a:lnTo>
                    <a:pt x="167" y="190"/>
                  </a:lnTo>
                  <a:lnTo>
                    <a:pt x="172" y="184"/>
                  </a:lnTo>
                  <a:lnTo>
                    <a:pt x="172" y="178"/>
                  </a:lnTo>
                  <a:lnTo>
                    <a:pt x="178" y="173"/>
                  </a:lnTo>
                  <a:lnTo>
                    <a:pt x="183" y="167"/>
                  </a:lnTo>
                  <a:lnTo>
                    <a:pt x="183" y="162"/>
                  </a:lnTo>
                  <a:lnTo>
                    <a:pt x="188" y="156"/>
                  </a:lnTo>
                  <a:lnTo>
                    <a:pt x="188" y="151"/>
                  </a:lnTo>
                  <a:lnTo>
                    <a:pt x="183" y="145"/>
                  </a:lnTo>
                  <a:lnTo>
                    <a:pt x="178" y="139"/>
                  </a:lnTo>
                  <a:lnTo>
                    <a:pt x="178" y="134"/>
                  </a:lnTo>
                  <a:lnTo>
                    <a:pt x="172" y="125"/>
                  </a:lnTo>
                  <a:lnTo>
                    <a:pt x="167" y="120"/>
                  </a:lnTo>
                  <a:lnTo>
                    <a:pt x="167" y="114"/>
                  </a:lnTo>
                  <a:lnTo>
                    <a:pt x="162" y="109"/>
                  </a:lnTo>
                  <a:lnTo>
                    <a:pt x="162" y="100"/>
                  </a:lnTo>
                  <a:lnTo>
                    <a:pt x="157" y="92"/>
                  </a:lnTo>
                  <a:lnTo>
                    <a:pt x="151" y="86"/>
                  </a:lnTo>
                  <a:lnTo>
                    <a:pt x="151" y="78"/>
                  </a:lnTo>
                  <a:lnTo>
                    <a:pt x="146" y="73"/>
                  </a:lnTo>
                  <a:lnTo>
                    <a:pt x="141" y="67"/>
                  </a:lnTo>
                  <a:lnTo>
                    <a:pt x="136" y="61"/>
                  </a:lnTo>
                  <a:lnTo>
                    <a:pt x="136" y="56"/>
                  </a:lnTo>
                  <a:lnTo>
                    <a:pt x="131" y="50"/>
                  </a:lnTo>
                  <a:lnTo>
                    <a:pt x="131" y="45"/>
                  </a:lnTo>
                  <a:lnTo>
                    <a:pt x="125" y="39"/>
                  </a:lnTo>
                  <a:lnTo>
                    <a:pt x="125" y="33"/>
                  </a:lnTo>
                  <a:lnTo>
                    <a:pt x="120" y="28"/>
                  </a:lnTo>
                  <a:lnTo>
                    <a:pt x="120" y="22"/>
                  </a:lnTo>
                  <a:lnTo>
                    <a:pt x="115" y="17"/>
                  </a:lnTo>
                  <a:lnTo>
                    <a:pt x="110" y="11"/>
                  </a:lnTo>
                  <a:lnTo>
                    <a:pt x="104" y="6"/>
                  </a:lnTo>
                  <a:lnTo>
                    <a:pt x="104" y="0"/>
                  </a:lnTo>
                  <a:lnTo>
                    <a:pt x="99" y="6"/>
                  </a:lnTo>
                  <a:lnTo>
                    <a:pt x="99" y="11"/>
                  </a:lnTo>
                  <a:lnTo>
                    <a:pt x="99" y="17"/>
                  </a:lnTo>
                  <a:lnTo>
                    <a:pt x="99" y="22"/>
                  </a:lnTo>
                  <a:lnTo>
                    <a:pt x="99" y="28"/>
                  </a:lnTo>
                  <a:lnTo>
                    <a:pt x="99" y="33"/>
                  </a:lnTo>
                  <a:lnTo>
                    <a:pt x="99" y="39"/>
                  </a:lnTo>
                  <a:lnTo>
                    <a:pt x="94" y="45"/>
                  </a:lnTo>
                  <a:lnTo>
                    <a:pt x="89" y="50"/>
                  </a:lnTo>
                  <a:lnTo>
                    <a:pt x="84" y="56"/>
                  </a:lnTo>
                  <a:lnTo>
                    <a:pt x="78" y="61"/>
                  </a:lnTo>
                  <a:lnTo>
                    <a:pt x="73" y="67"/>
                  </a:lnTo>
                  <a:lnTo>
                    <a:pt x="68" y="73"/>
                  </a:lnTo>
                  <a:lnTo>
                    <a:pt x="57" y="78"/>
                  </a:lnTo>
                  <a:lnTo>
                    <a:pt x="52" y="84"/>
                  </a:lnTo>
                  <a:lnTo>
                    <a:pt x="42" y="89"/>
                  </a:lnTo>
                  <a:lnTo>
                    <a:pt x="37" y="95"/>
                  </a:lnTo>
                  <a:lnTo>
                    <a:pt x="31" y="100"/>
                  </a:lnTo>
                  <a:lnTo>
                    <a:pt x="26" y="106"/>
                  </a:lnTo>
                  <a:lnTo>
                    <a:pt x="21" y="112"/>
                  </a:lnTo>
                  <a:lnTo>
                    <a:pt x="16" y="117"/>
                  </a:lnTo>
                  <a:lnTo>
                    <a:pt x="10" y="123"/>
                  </a:lnTo>
                  <a:lnTo>
                    <a:pt x="5" y="128"/>
                  </a:lnTo>
                  <a:lnTo>
                    <a:pt x="5" y="134"/>
                  </a:lnTo>
                  <a:lnTo>
                    <a:pt x="0" y="139"/>
                  </a:lnTo>
                  <a:lnTo>
                    <a:pt x="0" y="145"/>
                  </a:lnTo>
                  <a:lnTo>
                    <a:pt x="0" y="151"/>
                  </a:lnTo>
                  <a:lnTo>
                    <a:pt x="0" y="156"/>
                  </a:lnTo>
                  <a:lnTo>
                    <a:pt x="0" y="162"/>
                  </a:lnTo>
                  <a:lnTo>
                    <a:pt x="0" y="167"/>
                  </a:lnTo>
                  <a:lnTo>
                    <a:pt x="0" y="173"/>
                  </a:lnTo>
                  <a:lnTo>
                    <a:pt x="0" y="178"/>
                  </a:lnTo>
                  <a:lnTo>
                    <a:pt x="0" y="184"/>
                  </a:lnTo>
                  <a:lnTo>
                    <a:pt x="0" y="190"/>
                  </a:lnTo>
                  <a:lnTo>
                    <a:pt x="0" y="195"/>
                  </a:lnTo>
                  <a:lnTo>
                    <a:pt x="5" y="201"/>
                  </a:lnTo>
                  <a:lnTo>
                    <a:pt x="5" y="206"/>
                  </a:lnTo>
                  <a:lnTo>
                    <a:pt x="5" y="212"/>
                  </a:lnTo>
                  <a:lnTo>
                    <a:pt x="5" y="218"/>
                  </a:lnTo>
                  <a:lnTo>
                    <a:pt x="5" y="223"/>
                  </a:lnTo>
                  <a:lnTo>
                    <a:pt x="5" y="229"/>
                  </a:lnTo>
                  <a:lnTo>
                    <a:pt x="10" y="234"/>
                  </a:lnTo>
                  <a:lnTo>
                    <a:pt x="10" y="240"/>
                  </a:lnTo>
                  <a:lnTo>
                    <a:pt x="16" y="245"/>
                  </a:lnTo>
                  <a:lnTo>
                    <a:pt x="16" y="251"/>
                  </a:lnTo>
                  <a:lnTo>
                    <a:pt x="16" y="257"/>
                  </a:lnTo>
                  <a:lnTo>
                    <a:pt x="16" y="262"/>
                  </a:lnTo>
                  <a:lnTo>
                    <a:pt x="21" y="268"/>
                  </a:lnTo>
                  <a:lnTo>
                    <a:pt x="26" y="273"/>
                  </a:lnTo>
                  <a:lnTo>
                    <a:pt x="31" y="279"/>
                  </a:lnTo>
                  <a:lnTo>
                    <a:pt x="31" y="284"/>
                  </a:lnTo>
                </a:path>
              </a:pathLst>
            </a:custGeom>
            <a:solidFill>
              <a:srgbClr val="FF5008"/>
            </a:solidFill>
            <a:ln w="25400" cap="rnd">
              <a:solidFill>
                <a:srgbClr val="FE9B03"/>
              </a:solidFill>
              <a:round/>
              <a:headEnd/>
              <a:tailEnd/>
            </a:ln>
          </p:spPr>
          <p:txBody>
            <a:bodyPr/>
            <a:lstStyle/>
            <a:p>
              <a:pPr algn="r" eaLnBrk="0" hangingPunct="0"/>
              <a:endParaRPr lang="en-US" sz="4400" b="1">
                <a:solidFill>
                  <a:srgbClr val="0000FF"/>
                </a:solidFill>
                <a:latin typeface="+mj-lt"/>
              </a:endParaRPr>
            </a:p>
          </p:txBody>
        </p:sp>
        <p:sp>
          <p:nvSpPr>
            <p:cNvPr id="174" name="Freeform 264">
              <a:extLst>
                <a:ext uri="{FF2B5EF4-FFF2-40B4-BE49-F238E27FC236}">
                  <a16:creationId xmlns:a16="http://schemas.microsoft.com/office/drawing/2014/main" id="{9F92D8F7-1E56-25D4-2B0A-48BA17702813}"/>
                </a:ext>
              </a:extLst>
            </p:cNvPr>
            <p:cNvSpPr>
              <a:spLocks/>
            </p:cNvSpPr>
            <p:nvPr/>
          </p:nvSpPr>
          <p:spPr bwMode="auto">
            <a:xfrm>
              <a:off x="2174" y="1633"/>
              <a:ext cx="170" cy="356"/>
            </a:xfrm>
            <a:custGeom>
              <a:avLst/>
              <a:gdLst>
                <a:gd name="T0" fmla="*/ 141 w 170"/>
                <a:gd name="T1" fmla="*/ 348 h 356"/>
                <a:gd name="T2" fmla="*/ 136 w 170"/>
                <a:gd name="T3" fmla="*/ 335 h 356"/>
                <a:gd name="T4" fmla="*/ 117 w 170"/>
                <a:gd name="T5" fmla="*/ 321 h 356"/>
                <a:gd name="T6" fmla="*/ 99 w 170"/>
                <a:gd name="T7" fmla="*/ 304 h 356"/>
                <a:gd name="T8" fmla="*/ 85 w 170"/>
                <a:gd name="T9" fmla="*/ 290 h 356"/>
                <a:gd name="T10" fmla="*/ 70 w 170"/>
                <a:gd name="T11" fmla="*/ 280 h 356"/>
                <a:gd name="T12" fmla="*/ 56 w 170"/>
                <a:gd name="T13" fmla="*/ 270 h 356"/>
                <a:gd name="T14" fmla="*/ 42 w 170"/>
                <a:gd name="T15" fmla="*/ 256 h 356"/>
                <a:gd name="T16" fmla="*/ 28 w 170"/>
                <a:gd name="T17" fmla="*/ 246 h 356"/>
                <a:gd name="T18" fmla="*/ 19 w 170"/>
                <a:gd name="T19" fmla="*/ 232 h 356"/>
                <a:gd name="T20" fmla="*/ 14 w 170"/>
                <a:gd name="T21" fmla="*/ 218 h 356"/>
                <a:gd name="T22" fmla="*/ 5 w 170"/>
                <a:gd name="T23" fmla="*/ 205 h 356"/>
                <a:gd name="T24" fmla="*/ 0 w 170"/>
                <a:gd name="T25" fmla="*/ 191 h 356"/>
                <a:gd name="T26" fmla="*/ 5 w 170"/>
                <a:gd name="T27" fmla="*/ 178 h 356"/>
                <a:gd name="T28" fmla="*/ 9 w 170"/>
                <a:gd name="T29" fmla="*/ 164 h 356"/>
                <a:gd name="T30" fmla="*/ 19 w 170"/>
                <a:gd name="T31" fmla="*/ 147 h 356"/>
                <a:gd name="T32" fmla="*/ 23 w 170"/>
                <a:gd name="T33" fmla="*/ 133 h 356"/>
                <a:gd name="T34" fmla="*/ 28 w 170"/>
                <a:gd name="T35" fmla="*/ 113 h 356"/>
                <a:gd name="T36" fmla="*/ 33 w 170"/>
                <a:gd name="T37" fmla="*/ 96 h 356"/>
                <a:gd name="T38" fmla="*/ 42 w 170"/>
                <a:gd name="T39" fmla="*/ 82 h 356"/>
                <a:gd name="T40" fmla="*/ 47 w 170"/>
                <a:gd name="T41" fmla="*/ 68 h 356"/>
                <a:gd name="T42" fmla="*/ 52 w 170"/>
                <a:gd name="T43" fmla="*/ 55 h 356"/>
                <a:gd name="T44" fmla="*/ 56 w 170"/>
                <a:gd name="T45" fmla="*/ 41 h 356"/>
                <a:gd name="T46" fmla="*/ 61 w 170"/>
                <a:gd name="T47" fmla="*/ 27 h 356"/>
                <a:gd name="T48" fmla="*/ 70 w 170"/>
                <a:gd name="T49" fmla="*/ 14 h 356"/>
                <a:gd name="T50" fmla="*/ 75 w 170"/>
                <a:gd name="T51" fmla="*/ 0 h 356"/>
                <a:gd name="T52" fmla="*/ 80 w 170"/>
                <a:gd name="T53" fmla="*/ 14 h 356"/>
                <a:gd name="T54" fmla="*/ 80 w 170"/>
                <a:gd name="T55" fmla="*/ 27 h 356"/>
                <a:gd name="T56" fmla="*/ 80 w 170"/>
                <a:gd name="T57" fmla="*/ 41 h 356"/>
                <a:gd name="T58" fmla="*/ 85 w 170"/>
                <a:gd name="T59" fmla="*/ 55 h 356"/>
                <a:gd name="T60" fmla="*/ 94 w 170"/>
                <a:gd name="T61" fmla="*/ 68 h 356"/>
                <a:gd name="T62" fmla="*/ 103 w 170"/>
                <a:gd name="T63" fmla="*/ 82 h 356"/>
                <a:gd name="T64" fmla="*/ 117 w 170"/>
                <a:gd name="T65" fmla="*/ 96 h 356"/>
                <a:gd name="T66" fmla="*/ 131 w 170"/>
                <a:gd name="T67" fmla="*/ 109 h 356"/>
                <a:gd name="T68" fmla="*/ 141 w 170"/>
                <a:gd name="T69" fmla="*/ 123 h 356"/>
                <a:gd name="T70" fmla="*/ 150 w 170"/>
                <a:gd name="T71" fmla="*/ 137 h 356"/>
                <a:gd name="T72" fmla="*/ 160 w 170"/>
                <a:gd name="T73" fmla="*/ 150 h 356"/>
                <a:gd name="T74" fmla="*/ 164 w 170"/>
                <a:gd name="T75" fmla="*/ 164 h 356"/>
                <a:gd name="T76" fmla="*/ 169 w 170"/>
                <a:gd name="T77" fmla="*/ 178 h 356"/>
                <a:gd name="T78" fmla="*/ 169 w 170"/>
                <a:gd name="T79" fmla="*/ 191 h 356"/>
                <a:gd name="T80" fmla="*/ 169 w 170"/>
                <a:gd name="T81" fmla="*/ 205 h 356"/>
                <a:gd name="T82" fmla="*/ 169 w 170"/>
                <a:gd name="T83" fmla="*/ 218 h 356"/>
                <a:gd name="T84" fmla="*/ 169 w 170"/>
                <a:gd name="T85" fmla="*/ 232 h 356"/>
                <a:gd name="T86" fmla="*/ 164 w 170"/>
                <a:gd name="T87" fmla="*/ 246 h 356"/>
                <a:gd name="T88" fmla="*/ 164 w 170"/>
                <a:gd name="T89" fmla="*/ 259 h 356"/>
                <a:gd name="T90" fmla="*/ 164 w 170"/>
                <a:gd name="T91" fmla="*/ 273 h 356"/>
                <a:gd name="T92" fmla="*/ 160 w 170"/>
                <a:gd name="T93" fmla="*/ 287 h 356"/>
                <a:gd name="T94" fmla="*/ 155 w 170"/>
                <a:gd name="T95" fmla="*/ 300 h 356"/>
                <a:gd name="T96" fmla="*/ 155 w 170"/>
                <a:gd name="T97" fmla="*/ 314 h 356"/>
                <a:gd name="T98" fmla="*/ 150 w 170"/>
                <a:gd name="T99" fmla="*/ 328 h 356"/>
                <a:gd name="T100" fmla="*/ 141 w 170"/>
                <a:gd name="T101" fmla="*/ 341 h 35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70"/>
                <a:gd name="T154" fmla="*/ 0 h 356"/>
                <a:gd name="T155" fmla="*/ 170 w 170"/>
                <a:gd name="T156" fmla="*/ 356 h 35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70" h="356">
                  <a:moveTo>
                    <a:pt x="141" y="355"/>
                  </a:moveTo>
                  <a:lnTo>
                    <a:pt x="141" y="348"/>
                  </a:lnTo>
                  <a:lnTo>
                    <a:pt x="141" y="341"/>
                  </a:lnTo>
                  <a:lnTo>
                    <a:pt x="136" y="335"/>
                  </a:lnTo>
                  <a:lnTo>
                    <a:pt x="127" y="324"/>
                  </a:lnTo>
                  <a:lnTo>
                    <a:pt x="117" y="321"/>
                  </a:lnTo>
                  <a:lnTo>
                    <a:pt x="108" y="314"/>
                  </a:lnTo>
                  <a:lnTo>
                    <a:pt x="99" y="304"/>
                  </a:lnTo>
                  <a:lnTo>
                    <a:pt x="89" y="297"/>
                  </a:lnTo>
                  <a:lnTo>
                    <a:pt x="85" y="290"/>
                  </a:lnTo>
                  <a:lnTo>
                    <a:pt x="75" y="287"/>
                  </a:lnTo>
                  <a:lnTo>
                    <a:pt x="70" y="280"/>
                  </a:lnTo>
                  <a:lnTo>
                    <a:pt x="66" y="273"/>
                  </a:lnTo>
                  <a:lnTo>
                    <a:pt x="56" y="270"/>
                  </a:lnTo>
                  <a:lnTo>
                    <a:pt x="47" y="263"/>
                  </a:lnTo>
                  <a:lnTo>
                    <a:pt x="42" y="256"/>
                  </a:lnTo>
                  <a:lnTo>
                    <a:pt x="33" y="253"/>
                  </a:lnTo>
                  <a:lnTo>
                    <a:pt x="28" y="246"/>
                  </a:lnTo>
                  <a:lnTo>
                    <a:pt x="23" y="239"/>
                  </a:lnTo>
                  <a:lnTo>
                    <a:pt x="19" y="232"/>
                  </a:lnTo>
                  <a:lnTo>
                    <a:pt x="14" y="225"/>
                  </a:lnTo>
                  <a:lnTo>
                    <a:pt x="14" y="218"/>
                  </a:lnTo>
                  <a:lnTo>
                    <a:pt x="9" y="212"/>
                  </a:lnTo>
                  <a:lnTo>
                    <a:pt x="5" y="205"/>
                  </a:lnTo>
                  <a:lnTo>
                    <a:pt x="5" y="198"/>
                  </a:lnTo>
                  <a:lnTo>
                    <a:pt x="0" y="191"/>
                  </a:lnTo>
                  <a:lnTo>
                    <a:pt x="0" y="184"/>
                  </a:lnTo>
                  <a:lnTo>
                    <a:pt x="5" y="178"/>
                  </a:lnTo>
                  <a:lnTo>
                    <a:pt x="9" y="171"/>
                  </a:lnTo>
                  <a:lnTo>
                    <a:pt x="9" y="164"/>
                  </a:lnTo>
                  <a:lnTo>
                    <a:pt x="14" y="154"/>
                  </a:lnTo>
                  <a:lnTo>
                    <a:pt x="19" y="147"/>
                  </a:lnTo>
                  <a:lnTo>
                    <a:pt x="19" y="140"/>
                  </a:lnTo>
                  <a:lnTo>
                    <a:pt x="23" y="133"/>
                  </a:lnTo>
                  <a:lnTo>
                    <a:pt x="23" y="123"/>
                  </a:lnTo>
                  <a:lnTo>
                    <a:pt x="28" y="113"/>
                  </a:lnTo>
                  <a:lnTo>
                    <a:pt x="33" y="106"/>
                  </a:lnTo>
                  <a:lnTo>
                    <a:pt x="33" y="96"/>
                  </a:lnTo>
                  <a:lnTo>
                    <a:pt x="38" y="89"/>
                  </a:lnTo>
                  <a:lnTo>
                    <a:pt x="42" y="82"/>
                  </a:lnTo>
                  <a:lnTo>
                    <a:pt x="47" y="75"/>
                  </a:lnTo>
                  <a:lnTo>
                    <a:pt x="47" y="68"/>
                  </a:lnTo>
                  <a:lnTo>
                    <a:pt x="52" y="61"/>
                  </a:lnTo>
                  <a:lnTo>
                    <a:pt x="52" y="55"/>
                  </a:lnTo>
                  <a:lnTo>
                    <a:pt x="56" y="48"/>
                  </a:lnTo>
                  <a:lnTo>
                    <a:pt x="56" y="41"/>
                  </a:lnTo>
                  <a:lnTo>
                    <a:pt x="61" y="34"/>
                  </a:lnTo>
                  <a:lnTo>
                    <a:pt x="61" y="27"/>
                  </a:lnTo>
                  <a:lnTo>
                    <a:pt x="66" y="20"/>
                  </a:lnTo>
                  <a:lnTo>
                    <a:pt x="70" y="14"/>
                  </a:lnTo>
                  <a:lnTo>
                    <a:pt x="75" y="7"/>
                  </a:lnTo>
                  <a:lnTo>
                    <a:pt x="75" y="0"/>
                  </a:lnTo>
                  <a:lnTo>
                    <a:pt x="80" y="7"/>
                  </a:lnTo>
                  <a:lnTo>
                    <a:pt x="80" y="14"/>
                  </a:lnTo>
                  <a:lnTo>
                    <a:pt x="80" y="20"/>
                  </a:lnTo>
                  <a:lnTo>
                    <a:pt x="80" y="27"/>
                  </a:lnTo>
                  <a:lnTo>
                    <a:pt x="80" y="34"/>
                  </a:lnTo>
                  <a:lnTo>
                    <a:pt x="80" y="41"/>
                  </a:lnTo>
                  <a:lnTo>
                    <a:pt x="80" y="48"/>
                  </a:lnTo>
                  <a:lnTo>
                    <a:pt x="85" y="55"/>
                  </a:lnTo>
                  <a:lnTo>
                    <a:pt x="89" y="61"/>
                  </a:lnTo>
                  <a:lnTo>
                    <a:pt x="94" y="68"/>
                  </a:lnTo>
                  <a:lnTo>
                    <a:pt x="99" y="75"/>
                  </a:lnTo>
                  <a:lnTo>
                    <a:pt x="103" y="82"/>
                  </a:lnTo>
                  <a:lnTo>
                    <a:pt x="108" y="89"/>
                  </a:lnTo>
                  <a:lnTo>
                    <a:pt x="117" y="96"/>
                  </a:lnTo>
                  <a:lnTo>
                    <a:pt x="122" y="102"/>
                  </a:lnTo>
                  <a:lnTo>
                    <a:pt x="131" y="109"/>
                  </a:lnTo>
                  <a:lnTo>
                    <a:pt x="136" y="116"/>
                  </a:lnTo>
                  <a:lnTo>
                    <a:pt x="141" y="123"/>
                  </a:lnTo>
                  <a:lnTo>
                    <a:pt x="146" y="130"/>
                  </a:lnTo>
                  <a:lnTo>
                    <a:pt x="150" y="137"/>
                  </a:lnTo>
                  <a:lnTo>
                    <a:pt x="155" y="143"/>
                  </a:lnTo>
                  <a:lnTo>
                    <a:pt x="160" y="150"/>
                  </a:lnTo>
                  <a:lnTo>
                    <a:pt x="164" y="157"/>
                  </a:lnTo>
                  <a:lnTo>
                    <a:pt x="164" y="164"/>
                  </a:lnTo>
                  <a:lnTo>
                    <a:pt x="169" y="171"/>
                  </a:lnTo>
                  <a:lnTo>
                    <a:pt x="169" y="178"/>
                  </a:lnTo>
                  <a:lnTo>
                    <a:pt x="169" y="184"/>
                  </a:lnTo>
                  <a:lnTo>
                    <a:pt x="169" y="191"/>
                  </a:lnTo>
                  <a:lnTo>
                    <a:pt x="169" y="198"/>
                  </a:lnTo>
                  <a:lnTo>
                    <a:pt x="169" y="205"/>
                  </a:lnTo>
                  <a:lnTo>
                    <a:pt x="169" y="212"/>
                  </a:lnTo>
                  <a:lnTo>
                    <a:pt x="169" y="218"/>
                  </a:lnTo>
                  <a:lnTo>
                    <a:pt x="169" y="225"/>
                  </a:lnTo>
                  <a:lnTo>
                    <a:pt x="169" y="232"/>
                  </a:lnTo>
                  <a:lnTo>
                    <a:pt x="169" y="239"/>
                  </a:lnTo>
                  <a:lnTo>
                    <a:pt x="164" y="246"/>
                  </a:lnTo>
                  <a:lnTo>
                    <a:pt x="164" y="253"/>
                  </a:lnTo>
                  <a:lnTo>
                    <a:pt x="164" y="259"/>
                  </a:lnTo>
                  <a:lnTo>
                    <a:pt x="164" y="266"/>
                  </a:lnTo>
                  <a:lnTo>
                    <a:pt x="164" y="273"/>
                  </a:lnTo>
                  <a:lnTo>
                    <a:pt x="164" y="280"/>
                  </a:lnTo>
                  <a:lnTo>
                    <a:pt x="160" y="287"/>
                  </a:lnTo>
                  <a:lnTo>
                    <a:pt x="160" y="294"/>
                  </a:lnTo>
                  <a:lnTo>
                    <a:pt x="155" y="300"/>
                  </a:lnTo>
                  <a:lnTo>
                    <a:pt x="155" y="307"/>
                  </a:lnTo>
                  <a:lnTo>
                    <a:pt x="155" y="314"/>
                  </a:lnTo>
                  <a:lnTo>
                    <a:pt x="155" y="321"/>
                  </a:lnTo>
                  <a:lnTo>
                    <a:pt x="150" y="328"/>
                  </a:lnTo>
                  <a:lnTo>
                    <a:pt x="146" y="335"/>
                  </a:lnTo>
                  <a:lnTo>
                    <a:pt x="141" y="341"/>
                  </a:lnTo>
                  <a:lnTo>
                    <a:pt x="141" y="348"/>
                  </a:lnTo>
                </a:path>
              </a:pathLst>
            </a:custGeom>
            <a:solidFill>
              <a:srgbClr val="FFFF00"/>
            </a:solidFill>
            <a:ln w="25400" cap="rnd">
              <a:solidFill>
                <a:srgbClr val="EF9100"/>
              </a:solidFill>
              <a:round/>
              <a:headEnd/>
              <a:tailEnd/>
            </a:ln>
          </p:spPr>
          <p:txBody>
            <a:bodyPr/>
            <a:lstStyle/>
            <a:p>
              <a:pPr algn="r" eaLnBrk="0" hangingPunct="0"/>
              <a:endParaRPr lang="en-US" sz="4400" b="1">
                <a:solidFill>
                  <a:srgbClr val="0000FF"/>
                </a:solidFill>
                <a:latin typeface="+mj-lt"/>
              </a:endParaRPr>
            </a:p>
          </p:txBody>
        </p:sp>
        <p:sp>
          <p:nvSpPr>
            <p:cNvPr id="175" name="Freeform 265">
              <a:extLst>
                <a:ext uri="{FF2B5EF4-FFF2-40B4-BE49-F238E27FC236}">
                  <a16:creationId xmlns:a16="http://schemas.microsoft.com/office/drawing/2014/main" id="{C4817632-C34C-E791-3C77-4459D3E0CD50}"/>
                </a:ext>
              </a:extLst>
            </p:cNvPr>
            <p:cNvSpPr>
              <a:spLocks/>
            </p:cNvSpPr>
            <p:nvPr/>
          </p:nvSpPr>
          <p:spPr bwMode="auto">
            <a:xfrm>
              <a:off x="2251" y="1590"/>
              <a:ext cx="112" cy="386"/>
            </a:xfrm>
            <a:custGeom>
              <a:avLst/>
              <a:gdLst>
                <a:gd name="T0" fmla="*/ 19 w 112"/>
                <a:gd name="T1" fmla="*/ 378 h 386"/>
                <a:gd name="T2" fmla="*/ 22 w 112"/>
                <a:gd name="T3" fmla="*/ 363 h 386"/>
                <a:gd name="T4" fmla="*/ 34 w 112"/>
                <a:gd name="T5" fmla="*/ 348 h 386"/>
                <a:gd name="T6" fmla="*/ 46 w 112"/>
                <a:gd name="T7" fmla="*/ 329 h 386"/>
                <a:gd name="T8" fmla="*/ 56 w 112"/>
                <a:gd name="T9" fmla="*/ 315 h 386"/>
                <a:gd name="T10" fmla="*/ 65 w 112"/>
                <a:gd name="T11" fmla="*/ 304 h 386"/>
                <a:gd name="T12" fmla="*/ 74 w 112"/>
                <a:gd name="T13" fmla="*/ 292 h 386"/>
                <a:gd name="T14" fmla="*/ 83 w 112"/>
                <a:gd name="T15" fmla="*/ 278 h 386"/>
                <a:gd name="T16" fmla="*/ 93 w 112"/>
                <a:gd name="T17" fmla="*/ 267 h 386"/>
                <a:gd name="T18" fmla="*/ 99 w 112"/>
                <a:gd name="T19" fmla="*/ 252 h 386"/>
                <a:gd name="T20" fmla="*/ 102 w 112"/>
                <a:gd name="T21" fmla="*/ 237 h 386"/>
                <a:gd name="T22" fmla="*/ 108 w 112"/>
                <a:gd name="T23" fmla="*/ 222 h 386"/>
                <a:gd name="T24" fmla="*/ 111 w 112"/>
                <a:gd name="T25" fmla="*/ 207 h 386"/>
                <a:gd name="T26" fmla="*/ 108 w 112"/>
                <a:gd name="T27" fmla="*/ 193 h 386"/>
                <a:gd name="T28" fmla="*/ 105 w 112"/>
                <a:gd name="T29" fmla="*/ 178 h 386"/>
                <a:gd name="T30" fmla="*/ 99 w 112"/>
                <a:gd name="T31" fmla="*/ 159 h 386"/>
                <a:gd name="T32" fmla="*/ 96 w 112"/>
                <a:gd name="T33" fmla="*/ 144 h 386"/>
                <a:gd name="T34" fmla="*/ 93 w 112"/>
                <a:gd name="T35" fmla="*/ 122 h 386"/>
                <a:gd name="T36" fmla="*/ 89 w 112"/>
                <a:gd name="T37" fmla="*/ 104 h 386"/>
                <a:gd name="T38" fmla="*/ 83 w 112"/>
                <a:gd name="T39" fmla="*/ 89 h 386"/>
                <a:gd name="T40" fmla="*/ 80 w 112"/>
                <a:gd name="T41" fmla="*/ 74 h 386"/>
                <a:gd name="T42" fmla="*/ 77 w 112"/>
                <a:gd name="T43" fmla="*/ 59 h 386"/>
                <a:gd name="T44" fmla="*/ 74 w 112"/>
                <a:gd name="T45" fmla="*/ 44 h 386"/>
                <a:gd name="T46" fmla="*/ 71 w 112"/>
                <a:gd name="T47" fmla="*/ 30 h 386"/>
                <a:gd name="T48" fmla="*/ 65 w 112"/>
                <a:gd name="T49" fmla="*/ 15 h 386"/>
                <a:gd name="T50" fmla="*/ 62 w 112"/>
                <a:gd name="T51" fmla="*/ 0 h 386"/>
                <a:gd name="T52" fmla="*/ 59 w 112"/>
                <a:gd name="T53" fmla="*/ 15 h 386"/>
                <a:gd name="T54" fmla="*/ 59 w 112"/>
                <a:gd name="T55" fmla="*/ 30 h 386"/>
                <a:gd name="T56" fmla="*/ 59 w 112"/>
                <a:gd name="T57" fmla="*/ 44 h 386"/>
                <a:gd name="T58" fmla="*/ 56 w 112"/>
                <a:gd name="T59" fmla="*/ 59 h 386"/>
                <a:gd name="T60" fmla="*/ 49 w 112"/>
                <a:gd name="T61" fmla="*/ 74 h 386"/>
                <a:gd name="T62" fmla="*/ 43 w 112"/>
                <a:gd name="T63" fmla="*/ 89 h 386"/>
                <a:gd name="T64" fmla="*/ 34 w 112"/>
                <a:gd name="T65" fmla="*/ 104 h 386"/>
                <a:gd name="T66" fmla="*/ 25 w 112"/>
                <a:gd name="T67" fmla="*/ 118 h 386"/>
                <a:gd name="T68" fmla="*/ 19 w 112"/>
                <a:gd name="T69" fmla="*/ 133 h 386"/>
                <a:gd name="T70" fmla="*/ 12 w 112"/>
                <a:gd name="T71" fmla="*/ 148 h 386"/>
                <a:gd name="T72" fmla="*/ 6 w 112"/>
                <a:gd name="T73" fmla="*/ 163 h 386"/>
                <a:gd name="T74" fmla="*/ 3 w 112"/>
                <a:gd name="T75" fmla="*/ 178 h 386"/>
                <a:gd name="T76" fmla="*/ 0 w 112"/>
                <a:gd name="T77" fmla="*/ 193 h 386"/>
                <a:gd name="T78" fmla="*/ 0 w 112"/>
                <a:gd name="T79" fmla="*/ 207 h 386"/>
                <a:gd name="T80" fmla="*/ 0 w 112"/>
                <a:gd name="T81" fmla="*/ 222 h 386"/>
                <a:gd name="T82" fmla="*/ 0 w 112"/>
                <a:gd name="T83" fmla="*/ 237 h 386"/>
                <a:gd name="T84" fmla="*/ 0 w 112"/>
                <a:gd name="T85" fmla="*/ 252 h 386"/>
                <a:gd name="T86" fmla="*/ 3 w 112"/>
                <a:gd name="T87" fmla="*/ 267 h 386"/>
                <a:gd name="T88" fmla="*/ 3 w 112"/>
                <a:gd name="T89" fmla="*/ 281 h 386"/>
                <a:gd name="T90" fmla="*/ 3 w 112"/>
                <a:gd name="T91" fmla="*/ 296 h 386"/>
                <a:gd name="T92" fmla="*/ 6 w 112"/>
                <a:gd name="T93" fmla="*/ 311 h 386"/>
                <a:gd name="T94" fmla="*/ 9 w 112"/>
                <a:gd name="T95" fmla="*/ 326 h 386"/>
                <a:gd name="T96" fmla="*/ 9 w 112"/>
                <a:gd name="T97" fmla="*/ 341 h 386"/>
                <a:gd name="T98" fmla="*/ 12 w 112"/>
                <a:gd name="T99" fmla="*/ 355 h 386"/>
                <a:gd name="T100" fmla="*/ 19 w 112"/>
                <a:gd name="T101" fmla="*/ 370 h 38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12"/>
                <a:gd name="T154" fmla="*/ 0 h 386"/>
                <a:gd name="T155" fmla="*/ 112 w 112"/>
                <a:gd name="T156" fmla="*/ 386 h 38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12" h="386">
                  <a:moveTo>
                    <a:pt x="19" y="385"/>
                  </a:moveTo>
                  <a:lnTo>
                    <a:pt x="19" y="378"/>
                  </a:lnTo>
                  <a:lnTo>
                    <a:pt x="19" y="370"/>
                  </a:lnTo>
                  <a:lnTo>
                    <a:pt x="22" y="363"/>
                  </a:lnTo>
                  <a:lnTo>
                    <a:pt x="28" y="352"/>
                  </a:lnTo>
                  <a:lnTo>
                    <a:pt x="34" y="348"/>
                  </a:lnTo>
                  <a:lnTo>
                    <a:pt x="40" y="341"/>
                  </a:lnTo>
                  <a:lnTo>
                    <a:pt x="46" y="329"/>
                  </a:lnTo>
                  <a:lnTo>
                    <a:pt x="52" y="322"/>
                  </a:lnTo>
                  <a:lnTo>
                    <a:pt x="56" y="315"/>
                  </a:lnTo>
                  <a:lnTo>
                    <a:pt x="62" y="311"/>
                  </a:lnTo>
                  <a:lnTo>
                    <a:pt x="65" y="304"/>
                  </a:lnTo>
                  <a:lnTo>
                    <a:pt x="68" y="296"/>
                  </a:lnTo>
                  <a:lnTo>
                    <a:pt x="74" y="292"/>
                  </a:lnTo>
                  <a:lnTo>
                    <a:pt x="80" y="285"/>
                  </a:lnTo>
                  <a:lnTo>
                    <a:pt x="83" y="278"/>
                  </a:lnTo>
                  <a:lnTo>
                    <a:pt x="89" y="274"/>
                  </a:lnTo>
                  <a:lnTo>
                    <a:pt x="93" y="267"/>
                  </a:lnTo>
                  <a:lnTo>
                    <a:pt x="96" y="259"/>
                  </a:lnTo>
                  <a:lnTo>
                    <a:pt x="99" y="252"/>
                  </a:lnTo>
                  <a:lnTo>
                    <a:pt x="102" y="244"/>
                  </a:lnTo>
                  <a:lnTo>
                    <a:pt x="102" y="237"/>
                  </a:lnTo>
                  <a:lnTo>
                    <a:pt x="105" y="230"/>
                  </a:lnTo>
                  <a:lnTo>
                    <a:pt x="108" y="222"/>
                  </a:lnTo>
                  <a:lnTo>
                    <a:pt x="108" y="215"/>
                  </a:lnTo>
                  <a:lnTo>
                    <a:pt x="111" y="207"/>
                  </a:lnTo>
                  <a:lnTo>
                    <a:pt x="111" y="200"/>
                  </a:lnTo>
                  <a:lnTo>
                    <a:pt x="108" y="193"/>
                  </a:lnTo>
                  <a:lnTo>
                    <a:pt x="105" y="185"/>
                  </a:lnTo>
                  <a:lnTo>
                    <a:pt x="105" y="178"/>
                  </a:lnTo>
                  <a:lnTo>
                    <a:pt x="102" y="167"/>
                  </a:lnTo>
                  <a:lnTo>
                    <a:pt x="99" y="159"/>
                  </a:lnTo>
                  <a:lnTo>
                    <a:pt x="99" y="152"/>
                  </a:lnTo>
                  <a:lnTo>
                    <a:pt x="96" y="144"/>
                  </a:lnTo>
                  <a:lnTo>
                    <a:pt x="96" y="133"/>
                  </a:lnTo>
                  <a:lnTo>
                    <a:pt x="93" y="122"/>
                  </a:lnTo>
                  <a:lnTo>
                    <a:pt x="89" y="115"/>
                  </a:lnTo>
                  <a:lnTo>
                    <a:pt x="89" y="104"/>
                  </a:lnTo>
                  <a:lnTo>
                    <a:pt x="86" y="96"/>
                  </a:lnTo>
                  <a:lnTo>
                    <a:pt x="83" y="89"/>
                  </a:lnTo>
                  <a:lnTo>
                    <a:pt x="80" y="81"/>
                  </a:lnTo>
                  <a:lnTo>
                    <a:pt x="80" y="74"/>
                  </a:lnTo>
                  <a:lnTo>
                    <a:pt x="77" y="67"/>
                  </a:lnTo>
                  <a:lnTo>
                    <a:pt x="77" y="59"/>
                  </a:lnTo>
                  <a:lnTo>
                    <a:pt x="74" y="52"/>
                  </a:lnTo>
                  <a:lnTo>
                    <a:pt x="74" y="44"/>
                  </a:lnTo>
                  <a:lnTo>
                    <a:pt x="71" y="37"/>
                  </a:lnTo>
                  <a:lnTo>
                    <a:pt x="71" y="30"/>
                  </a:lnTo>
                  <a:lnTo>
                    <a:pt x="68" y="22"/>
                  </a:lnTo>
                  <a:lnTo>
                    <a:pt x="65" y="15"/>
                  </a:lnTo>
                  <a:lnTo>
                    <a:pt x="62" y="7"/>
                  </a:lnTo>
                  <a:lnTo>
                    <a:pt x="62" y="0"/>
                  </a:lnTo>
                  <a:lnTo>
                    <a:pt x="59" y="7"/>
                  </a:lnTo>
                  <a:lnTo>
                    <a:pt x="59" y="15"/>
                  </a:lnTo>
                  <a:lnTo>
                    <a:pt x="59" y="22"/>
                  </a:lnTo>
                  <a:lnTo>
                    <a:pt x="59" y="30"/>
                  </a:lnTo>
                  <a:lnTo>
                    <a:pt x="59" y="37"/>
                  </a:lnTo>
                  <a:lnTo>
                    <a:pt x="59" y="44"/>
                  </a:lnTo>
                  <a:lnTo>
                    <a:pt x="59" y="52"/>
                  </a:lnTo>
                  <a:lnTo>
                    <a:pt x="56" y="59"/>
                  </a:lnTo>
                  <a:lnTo>
                    <a:pt x="52" y="67"/>
                  </a:lnTo>
                  <a:lnTo>
                    <a:pt x="49" y="74"/>
                  </a:lnTo>
                  <a:lnTo>
                    <a:pt x="46" y="81"/>
                  </a:lnTo>
                  <a:lnTo>
                    <a:pt x="43" y="89"/>
                  </a:lnTo>
                  <a:lnTo>
                    <a:pt x="40" y="96"/>
                  </a:lnTo>
                  <a:lnTo>
                    <a:pt x="34" y="104"/>
                  </a:lnTo>
                  <a:lnTo>
                    <a:pt x="31" y="111"/>
                  </a:lnTo>
                  <a:lnTo>
                    <a:pt x="25" y="118"/>
                  </a:lnTo>
                  <a:lnTo>
                    <a:pt x="22" y="126"/>
                  </a:lnTo>
                  <a:lnTo>
                    <a:pt x="19" y="133"/>
                  </a:lnTo>
                  <a:lnTo>
                    <a:pt x="15" y="141"/>
                  </a:lnTo>
                  <a:lnTo>
                    <a:pt x="12" y="148"/>
                  </a:lnTo>
                  <a:lnTo>
                    <a:pt x="9" y="155"/>
                  </a:lnTo>
                  <a:lnTo>
                    <a:pt x="6" y="163"/>
                  </a:lnTo>
                  <a:lnTo>
                    <a:pt x="3" y="170"/>
                  </a:lnTo>
                  <a:lnTo>
                    <a:pt x="3" y="178"/>
                  </a:lnTo>
                  <a:lnTo>
                    <a:pt x="0" y="185"/>
                  </a:lnTo>
                  <a:lnTo>
                    <a:pt x="0" y="193"/>
                  </a:lnTo>
                  <a:lnTo>
                    <a:pt x="0" y="200"/>
                  </a:lnTo>
                  <a:lnTo>
                    <a:pt x="0" y="207"/>
                  </a:lnTo>
                  <a:lnTo>
                    <a:pt x="0" y="215"/>
                  </a:lnTo>
                  <a:lnTo>
                    <a:pt x="0" y="222"/>
                  </a:lnTo>
                  <a:lnTo>
                    <a:pt x="0" y="230"/>
                  </a:lnTo>
                  <a:lnTo>
                    <a:pt x="0" y="237"/>
                  </a:lnTo>
                  <a:lnTo>
                    <a:pt x="0" y="244"/>
                  </a:lnTo>
                  <a:lnTo>
                    <a:pt x="0" y="252"/>
                  </a:lnTo>
                  <a:lnTo>
                    <a:pt x="0" y="259"/>
                  </a:lnTo>
                  <a:lnTo>
                    <a:pt x="3" y="267"/>
                  </a:lnTo>
                  <a:lnTo>
                    <a:pt x="3" y="274"/>
                  </a:lnTo>
                  <a:lnTo>
                    <a:pt x="3" y="281"/>
                  </a:lnTo>
                  <a:lnTo>
                    <a:pt x="3" y="289"/>
                  </a:lnTo>
                  <a:lnTo>
                    <a:pt x="3" y="296"/>
                  </a:lnTo>
                  <a:lnTo>
                    <a:pt x="3" y="304"/>
                  </a:lnTo>
                  <a:lnTo>
                    <a:pt x="6" y="311"/>
                  </a:lnTo>
                  <a:lnTo>
                    <a:pt x="6" y="318"/>
                  </a:lnTo>
                  <a:lnTo>
                    <a:pt x="9" y="326"/>
                  </a:lnTo>
                  <a:lnTo>
                    <a:pt x="9" y="333"/>
                  </a:lnTo>
                  <a:lnTo>
                    <a:pt x="9" y="341"/>
                  </a:lnTo>
                  <a:lnTo>
                    <a:pt x="9" y="348"/>
                  </a:lnTo>
                  <a:lnTo>
                    <a:pt x="12" y="355"/>
                  </a:lnTo>
                  <a:lnTo>
                    <a:pt x="15" y="363"/>
                  </a:lnTo>
                  <a:lnTo>
                    <a:pt x="19" y="370"/>
                  </a:lnTo>
                  <a:lnTo>
                    <a:pt x="19" y="378"/>
                  </a:lnTo>
                </a:path>
              </a:pathLst>
            </a:custGeom>
            <a:solidFill>
              <a:srgbClr val="FF0000"/>
            </a:solidFill>
            <a:ln w="25400" cap="rnd">
              <a:solidFill>
                <a:srgbClr val="FE9B03"/>
              </a:solidFill>
              <a:round/>
              <a:headEnd/>
              <a:tailEnd/>
            </a:ln>
          </p:spPr>
          <p:txBody>
            <a:bodyPr/>
            <a:lstStyle/>
            <a:p>
              <a:pPr algn="r" eaLnBrk="0" hangingPunct="0"/>
              <a:endParaRPr lang="en-US" sz="4400" b="1">
                <a:solidFill>
                  <a:srgbClr val="0000FF"/>
                </a:solidFill>
                <a:latin typeface="+mj-lt"/>
              </a:endParaRPr>
            </a:p>
          </p:txBody>
        </p:sp>
        <p:sp>
          <p:nvSpPr>
            <p:cNvPr id="176" name="Freeform 266">
              <a:extLst>
                <a:ext uri="{FF2B5EF4-FFF2-40B4-BE49-F238E27FC236}">
                  <a16:creationId xmlns:a16="http://schemas.microsoft.com/office/drawing/2014/main" id="{A7A3621A-DE16-DF9C-4877-BFF3EABA74D6}"/>
                </a:ext>
              </a:extLst>
            </p:cNvPr>
            <p:cNvSpPr>
              <a:spLocks/>
            </p:cNvSpPr>
            <p:nvPr/>
          </p:nvSpPr>
          <p:spPr bwMode="auto">
            <a:xfrm>
              <a:off x="2304" y="1843"/>
              <a:ext cx="127" cy="129"/>
            </a:xfrm>
            <a:custGeom>
              <a:avLst/>
              <a:gdLst>
                <a:gd name="T0" fmla="*/ 0 w 127"/>
                <a:gd name="T1" fmla="*/ 128 h 129"/>
                <a:gd name="T2" fmla="*/ 10 w 127"/>
                <a:gd name="T3" fmla="*/ 128 h 129"/>
                <a:gd name="T4" fmla="*/ 15 w 127"/>
                <a:gd name="T5" fmla="*/ 119 h 129"/>
                <a:gd name="T6" fmla="*/ 24 w 127"/>
                <a:gd name="T7" fmla="*/ 119 h 129"/>
                <a:gd name="T8" fmla="*/ 34 w 127"/>
                <a:gd name="T9" fmla="*/ 111 h 129"/>
                <a:gd name="T10" fmla="*/ 44 w 127"/>
                <a:gd name="T11" fmla="*/ 107 h 129"/>
                <a:gd name="T12" fmla="*/ 48 w 127"/>
                <a:gd name="T13" fmla="*/ 98 h 129"/>
                <a:gd name="T14" fmla="*/ 58 w 127"/>
                <a:gd name="T15" fmla="*/ 98 h 129"/>
                <a:gd name="T16" fmla="*/ 63 w 127"/>
                <a:gd name="T17" fmla="*/ 90 h 129"/>
                <a:gd name="T18" fmla="*/ 68 w 127"/>
                <a:gd name="T19" fmla="*/ 81 h 129"/>
                <a:gd name="T20" fmla="*/ 78 w 127"/>
                <a:gd name="T21" fmla="*/ 73 h 129"/>
                <a:gd name="T22" fmla="*/ 78 w 127"/>
                <a:gd name="T23" fmla="*/ 64 h 129"/>
                <a:gd name="T24" fmla="*/ 87 w 127"/>
                <a:gd name="T25" fmla="*/ 60 h 129"/>
                <a:gd name="T26" fmla="*/ 87 w 127"/>
                <a:gd name="T27" fmla="*/ 51 h 129"/>
                <a:gd name="T28" fmla="*/ 87 w 127"/>
                <a:gd name="T29" fmla="*/ 43 h 129"/>
                <a:gd name="T30" fmla="*/ 92 w 127"/>
                <a:gd name="T31" fmla="*/ 34 h 129"/>
                <a:gd name="T32" fmla="*/ 102 w 127"/>
                <a:gd name="T33" fmla="*/ 30 h 129"/>
                <a:gd name="T34" fmla="*/ 102 w 127"/>
                <a:gd name="T35" fmla="*/ 21 h 129"/>
                <a:gd name="T36" fmla="*/ 107 w 127"/>
                <a:gd name="T37" fmla="*/ 13 h 129"/>
                <a:gd name="T38" fmla="*/ 107 w 127"/>
                <a:gd name="T39" fmla="*/ 4 h 129"/>
                <a:gd name="T40" fmla="*/ 116 w 127"/>
                <a:gd name="T41" fmla="*/ 0 h 129"/>
                <a:gd name="T42" fmla="*/ 116 w 127"/>
                <a:gd name="T43" fmla="*/ 9 h 129"/>
                <a:gd name="T44" fmla="*/ 116 w 127"/>
                <a:gd name="T45" fmla="*/ 17 h 129"/>
                <a:gd name="T46" fmla="*/ 121 w 127"/>
                <a:gd name="T47" fmla="*/ 26 h 129"/>
                <a:gd name="T48" fmla="*/ 121 w 127"/>
                <a:gd name="T49" fmla="*/ 34 h 129"/>
                <a:gd name="T50" fmla="*/ 121 w 127"/>
                <a:gd name="T51" fmla="*/ 43 h 129"/>
                <a:gd name="T52" fmla="*/ 126 w 127"/>
                <a:gd name="T53" fmla="*/ 51 h 129"/>
                <a:gd name="T54" fmla="*/ 126 w 127"/>
                <a:gd name="T55" fmla="*/ 60 h 129"/>
                <a:gd name="T56" fmla="*/ 126 w 127"/>
                <a:gd name="T57" fmla="*/ 68 h 129"/>
                <a:gd name="T58" fmla="*/ 126 w 127"/>
                <a:gd name="T59" fmla="*/ 77 h 129"/>
                <a:gd name="T60" fmla="*/ 126 w 127"/>
                <a:gd name="T61" fmla="*/ 85 h 129"/>
                <a:gd name="T62" fmla="*/ 121 w 127"/>
                <a:gd name="T63" fmla="*/ 94 h 129"/>
                <a:gd name="T64" fmla="*/ 111 w 127"/>
                <a:gd name="T65" fmla="*/ 94 h 129"/>
                <a:gd name="T66" fmla="*/ 107 w 127"/>
                <a:gd name="T67" fmla="*/ 102 h 129"/>
                <a:gd name="T68" fmla="*/ 97 w 127"/>
                <a:gd name="T69" fmla="*/ 107 h 129"/>
                <a:gd name="T70" fmla="*/ 87 w 127"/>
                <a:gd name="T71" fmla="*/ 111 h 129"/>
                <a:gd name="T72" fmla="*/ 78 w 127"/>
                <a:gd name="T73" fmla="*/ 115 h 129"/>
                <a:gd name="T74" fmla="*/ 68 w 127"/>
                <a:gd name="T75" fmla="*/ 115 h 129"/>
                <a:gd name="T76" fmla="*/ 58 w 127"/>
                <a:gd name="T77" fmla="*/ 115 h 129"/>
                <a:gd name="T78" fmla="*/ 48 w 127"/>
                <a:gd name="T79" fmla="*/ 115 h 129"/>
                <a:gd name="T80" fmla="*/ 39 w 127"/>
                <a:gd name="T81" fmla="*/ 115 h 129"/>
                <a:gd name="T82" fmla="*/ 29 w 127"/>
                <a:gd name="T83" fmla="*/ 119 h 129"/>
                <a:gd name="T84" fmla="*/ 19 w 127"/>
                <a:gd name="T85" fmla="*/ 124 h 129"/>
                <a:gd name="T86" fmla="*/ 10 w 127"/>
                <a:gd name="T87" fmla="*/ 128 h 129"/>
                <a:gd name="T88" fmla="*/ 0 w 127"/>
                <a:gd name="T89" fmla="*/ 128 h 129"/>
                <a:gd name="T90" fmla="*/ 63 w 127"/>
                <a:gd name="T91" fmla="*/ 98 h 1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27"/>
                <a:gd name="T139" fmla="*/ 0 h 129"/>
                <a:gd name="T140" fmla="*/ 127 w 127"/>
                <a:gd name="T141" fmla="*/ 129 h 1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27" h="129">
                  <a:moveTo>
                    <a:pt x="0" y="128"/>
                  </a:moveTo>
                  <a:lnTo>
                    <a:pt x="10" y="128"/>
                  </a:lnTo>
                  <a:lnTo>
                    <a:pt x="15" y="119"/>
                  </a:lnTo>
                  <a:lnTo>
                    <a:pt x="24" y="119"/>
                  </a:lnTo>
                  <a:lnTo>
                    <a:pt x="34" y="111"/>
                  </a:lnTo>
                  <a:lnTo>
                    <a:pt x="44" y="107"/>
                  </a:lnTo>
                  <a:lnTo>
                    <a:pt x="48" y="98"/>
                  </a:lnTo>
                  <a:lnTo>
                    <a:pt x="58" y="98"/>
                  </a:lnTo>
                  <a:lnTo>
                    <a:pt x="63" y="90"/>
                  </a:lnTo>
                  <a:lnTo>
                    <a:pt x="68" y="81"/>
                  </a:lnTo>
                  <a:lnTo>
                    <a:pt x="78" y="73"/>
                  </a:lnTo>
                  <a:lnTo>
                    <a:pt x="78" y="64"/>
                  </a:lnTo>
                  <a:lnTo>
                    <a:pt x="87" y="60"/>
                  </a:lnTo>
                  <a:lnTo>
                    <a:pt x="87" y="51"/>
                  </a:lnTo>
                  <a:lnTo>
                    <a:pt x="87" y="43"/>
                  </a:lnTo>
                  <a:lnTo>
                    <a:pt x="92" y="34"/>
                  </a:lnTo>
                  <a:lnTo>
                    <a:pt x="102" y="30"/>
                  </a:lnTo>
                  <a:lnTo>
                    <a:pt x="102" y="21"/>
                  </a:lnTo>
                  <a:lnTo>
                    <a:pt x="107" y="13"/>
                  </a:lnTo>
                  <a:lnTo>
                    <a:pt x="107" y="4"/>
                  </a:lnTo>
                  <a:lnTo>
                    <a:pt x="116" y="0"/>
                  </a:lnTo>
                  <a:lnTo>
                    <a:pt x="116" y="9"/>
                  </a:lnTo>
                  <a:lnTo>
                    <a:pt x="116" y="17"/>
                  </a:lnTo>
                  <a:lnTo>
                    <a:pt x="121" y="26"/>
                  </a:lnTo>
                  <a:lnTo>
                    <a:pt x="121" y="34"/>
                  </a:lnTo>
                  <a:lnTo>
                    <a:pt x="121" y="43"/>
                  </a:lnTo>
                  <a:lnTo>
                    <a:pt x="126" y="51"/>
                  </a:lnTo>
                  <a:lnTo>
                    <a:pt x="126" y="60"/>
                  </a:lnTo>
                  <a:lnTo>
                    <a:pt x="126" y="68"/>
                  </a:lnTo>
                  <a:lnTo>
                    <a:pt x="126" y="77"/>
                  </a:lnTo>
                  <a:lnTo>
                    <a:pt x="126" y="85"/>
                  </a:lnTo>
                  <a:lnTo>
                    <a:pt x="121" y="94"/>
                  </a:lnTo>
                  <a:lnTo>
                    <a:pt x="111" y="94"/>
                  </a:lnTo>
                  <a:lnTo>
                    <a:pt x="107" y="102"/>
                  </a:lnTo>
                  <a:lnTo>
                    <a:pt x="97" y="107"/>
                  </a:lnTo>
                  <a:lnTo>
                    <a:pt x="87" y="111"/>
                  </a:lnTo>
                  <a:lnTo>
                    <a:pt x="78" y="115"/>
                  </a:lnTo>
                  <a:lnTo>
                    <a:pt x="68" y="115"/>
                  </a:lnTo>
                  <a:lnTo>
                    <a:pt x="58" y="115"/>
                  </a:lnTo>
                  <a:lnTo>
                    <a:pt x="48" y="115"/>
                  </a:lnTo>
                  <a:lnTo>
                    <a:pt x="39" y="115"/>
                  </a:lnTo>
                  <a:lnTo>
                    <a:pt x="29" y="119"/>
                  </a:lnTo>
                  <a:lnTo>
                    <a:pt x="19" y="124"/>
                  </a:lnTo>
                  <a:lnTo>
                    <a:pt x="10" y="128"/>
                  </a:lnTo>
                  <a:lnTo>
                    <a:pt x="0" y="128"/>
                  </a:lnTo>
                  <a:lnTo>
                    <a:pt x="63" y="98"/>
                  </a:lnTo>
                </a:path>
              </a:pathLst>
            </a:custGeom>
            <a:solidFill>
              <a:srgbClr val="FFCC99"/>
            </a:solidFill>
            <a:ln w="25400" cap="rnd">
              <a:solidFill>
                <a:srgbClr val="FF0000"/>
              </a:solidFill>
              <a:round/>
              <a:headEnd/>
              <a:tailEnd/>
            </a:ln>
          </p:spPr>
          <p:txBody>
            <a:bodyPr/>
            <a:lstStyle/>
            <a:p>
              <a:pPr algn="r" eaLnBrk="0" hangingPunct="0"/>
              <a:endParaRPr lang="en-US" sz="4400" b="1">
                <a:solidFill>
                  <a:srgbClr val="0000FF"/>
                </a:solidFill>
                <a:latin typeface="+mj-lt"/>
              </a:endParaRPr>
            </a:p>
          </p:txBody>
        </p:sp>
      </p:grpSp>
      <p:sp>
        <p:nvSpPr>
          <p:cNvPr id="168" name="Text Box 305">
            <a:extLst>
              <a:ext uri="{FF2B5EF4-FFF2-40B4-BE49-F238E27FC236}">
                <a16:creationId xmlns:a16="http://schemas.microsoft.com/office/drawing/2014/main" id="{34396AAE-4CCC-6069-AB8B-4E35CBD7961C}"/>
              </a:ext>
            </a:extLst>
          </p:cNvPr>
          <p:cNvSpPr txBox="1">
            <a:spLocks noChangeArrowheads="1"/>
          </p:cNvSpPr>
          <p:nvPr/>
        </p:nvSpPr>
        <p:spPr bwMode="auto">
          <a:xfrm>
            <a:off x="820738" y="5166157"/>
            <a:ext cx="3217862" cy="830987"/>
          </a:xfrm>
          <a:prstGeom prst="rect">
            <a:avLst/>
          </a:prstGeom>
          <a:noFill/>
          <a:ln w="76200">
            <a:solidFill>
              <a:srgbClr val="92D050"/>
            </a:solidFill>
            <a:miter lim="800000"/>
            <a:headEnd/>
            <a:tailEnd/>
          </a:ln>
        </p:spPr>
        <p:txBody>
          <a:bodyPr wrap="square" lIns="91430" tIns="45715" rIns="91430" bIns="45715" anchor="ctr">
            <a:spAutoFit/>
          </a:bodyPr>
          <a:lstStyle/>
          <a:p>
            <a:pPr algn="ctr" eaLnBrk="0" hangingPunct="0"/>
            <a:r>
              <a:rPr lang="en-US" sz="2400" b="1" dirty="0">
                <a:solidFill>
                  <a:srgbClr val="FFFF00"/>
                </a:solidFill>
                <a:latin typeface="+mj-lt"/>
                <a:cs typeface="Arial" pitchFamily="34" charset="0"/>
              </a:rPr>
              <a:t>Not reducing sequential % of code </a:t>
            </a:r>
          </a:p>
        </p:txBody>
      </p:sp>
      <p:sp>
        <p:nvSpPr>
          <p:cNvPr id="23570" name="Freeform 298">
            <a:extLst>
              <a:ext uri="{FF2B5EF4-FFF2-40B4-BE49-F238E27FC236}">
                <a16:creationId xmlns:a16="http://schemas.microsoft.com/office/drawing/2014/main" id="{2076B522-982C-125D-00EF-E6F2B3BBD1C2}"/>
              </a:ext>
            </a:extLst>
          </p:cNvPr>
          <p:cNvSpPr>
            <a:spLocks/>
          </p:cNvSpPr>
          <p:nvPr/>
        </p:nvSpPr>
        <p:spPr bwMode="auto">
          <a:xfrm>
            <a:off x="2492808" y="2596742"/>
            <a:ext cx="4848225" cy="217487"/>
          </a:xfrm>
          <a:custGeom>
            <a:avLst/>
            <a:gdLst>
              <a:gd name="T0" fmla="*/ 0 w 3054"/>
              <a:gd name="T1" fmla="*/ 2147483647 h 137"/>
              <a:gd name="T2" fmla="*/ 2147483647 w 3054"/>
              <a:gd name="T3" fmla="*/ 2147483647 h 137"/>
              <a:gd name="T4" fmla="*/ 2147483647 w 3054"/>
              <a:gd name="T5" fmla="*/ 0 h 137"/>
              <a:gd name="T6" fmla="*/ 0 60000 65536"/>
              <a:gd name="T7" fmla="*/ 0 60000 65536"/>
              <a:gd name="T8" fmla="*/ 0 60000 65536"/>
              <a:gd name="T9" fmla="*/ 0 w 3054"/>
              <a:gd name="T10" fmla="*/ 0 h 137"/>
              <a:gd name="T11" fmla="*/ 3054 w 3054"/>
              <a:gd name="T12" fmla="*/ 137 h 137"/>
            </a:gdLst>
            <a:ahLst/>
            <a:cxnLst>
              <a:cxn ang="T6">
                <a:pos x="T0" y="T1"/>
              </a:cxn>
              <a:cxn ang="T7">
                <a:pos x="T2" y="T3"/>
              </a:cxn>
              <a:cxn ang="T8">
                <a:pos x="T4" y="T5"/>
              </a:cxn>
            </a:cxnLst>
            <a:rect l="T9" t="T10" r="T11" b="T12"/>
            <a:pathLst>
              <a:path w="3054" h="137">
                <a:moveTo>
                  <a:pt x="0" y="137"/>
                </a:moveTo>
                <a:cubicBezTo>
                  <a:pt x="495" y="134"/>
                  <a:pt x="990" y="132"/>
                  <a:pt x="1499" y="109"/>
                </a:cubicBezTo>
                <a:cubicBezTo>
                  <a:pt x="2008" y="86"/>
                  <a:pt x="2531" y="43"/>
                  <a:pt x="3054" y="0"/>
                </a:cubicBezTo>
              </a:path>
            </a:pathLst>
          </a:custGeom>
          <a:noFill/>
          <a:ln w="38100">
            <a:solidFill>
              <a:srgbClr val="CC0000"/>
            </a:solidFill>
            <a:round/>
            <a:headEnd/>
            <a:tailEnd type="triangle" w="med" len="med"/>
          </a:ln>
        </p:spPr>
        <p:txBody>
          <a:bodyPr wrap="none" lIns="91430" tIns="45715" rIns="91430" bIns="45715" anchor="ctr"/>
          <a:lstStyle/>
          <a:p>
            <a:pPr algn="r" eaLnBrk="0" hangingPunct="0">
              <a:defRPr/>
            </a:pPr>
            <a:endParaRPr lang="en-US" sz="4400" b="1">
              <a:solidFill>
                <a:srgbClr val="0000FF"/>
              </a:solidFill>
              <a:latin typeface="+mn-lt"/>
            </a:endParaRPr>
          </a:p>
        </p:txBody>
      </p:sp>
    </p:spTree>
    <p:extLst>
      <p:ext uri="{BB962C8B-B14F-4D97-AF65-F5344CB8AC3E}">
        <p14:creationId xmlns:p14="http://schemas.microsoft.com/office/powerpoint/2010/main" val="1712480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Rectangle 2"/>
          <p:cNvSpPr>
            <a:spLocks noGrp="1" noChangeArrowheads="1"/>
          </p:cNvSpPr>
          <p:nvPr>
            <p:ph type="title"/>
          </p:nvPr>
        </p:nvSpPr>
        <p:spPr>
          <a:xfrm>
            <a:off x="685440" y="174259"/>
            <a:ext cx="7773120" cy="1143480"/>
          </a:xfrm>
        </p:spPr>
        <p:txBody>
          <a:bodyPr rtlCol="0">
            <a:normAutofit/>
          </a:bodyPr>
          <a:lstStyle/>
          <a:p>
            <a:pPr defTabSz="914305" rtl="1" fontAlgn="auto">
              <a:spcAft>
                <a:spcPts val="0"/>
              </a:spcAft>
              <a:defRPr/>
            </a:pPr>
            <a:r>
              <a:rPr lang="en-US" dirty="0">
                <a:latin typeface="+mn-lt"/>
              </a:rPr>
              <a:t>Shared Data Structures</a:t>
            </a:r>
          </a:p>
        </p:txBody>
      </p:sp>
      <p:sp>
        <p:nvSpPr>
          <p:cNvPr id="335875" name="Rectangle 3"/>
          <p:cNvSpPr>
            <a:spLocks noChangeArrowheads="1"/>
          </p:cNvSpPr>
          <p:nvPr/>
        </p:nvSpPr>
        <p:spPr bwMode="auto">
          <a:xfrm>
            <a:off x="1445760" y="4308932"/>
            <a:ext cx="1736640" cy="2189030"/>
          </a:xfrm>
          <a:prstGeom prst="rect">
            <a:avLst/>
          </a:prstGeom>
          <a:solidFill>
            <a:srgbClr val="FFFFCC"/>
          </a:solidFill>
          <a:ln w="9525">
            <a:solidFill>
              <a:schemeClr val="tx1"/>
            </a:solidFill>
            <a:miter lim="800000"/>
            <a:headEnd/>
            <a:tailEnd/>
          </a:ln>
          <a:effectLst/>
        </p:spPr>
        <p:txBody>
          <a:bodyPr wrap="none" lIns="91430" tIns="45715" rIns="91430" bIns="45715" anchor="ctr"/>
          <a:lstStyle/>
          <a:p>
            <a:pPr algn="ctr">
              <a:defRPr/>
            </a:pPr>
            <a:endParaRPr lang="en-US">
              <a:latin typeface="+mn-lt"/>
            </a:endParaRPr>
          </a:p>
        </p:txBody>
      </p:sp>
      <p:sp>
        <p:nvSpPr>
          <p:cNvPr id="335876" name="Rectangle 4"/>
          <p:cNvSpPr>
            <a:spLocks noChangeArrowheads="1"/>
          </p:cNvSpPr>
          <p:nvPr/>
        </p:nvSpPr>
        <p:spPr bwMode="auto">
          <a:xfrm>
            <a:off x="1424160" y="3092005"/>
            <a:ext cx="1749600" cy="1009546"/>
          </a:xfrm>
          <a:prstGeom prst="rect">
            <a:avLst/>
          </a:prstGeom>
          <a:solidFill>
            <a:srgbClr val="FFFFCC"/>
          </a:solidFill>
          <a:ln w="9525">
            <a:solidFill>
              <a:schemeClr val="tx1"/>
            </a:solidFill>
            <a:miter lim="800000"/>
            <a:headEnd/>
            <a:tailEnd/>
          </a:ln>
          <a:effectLst/>
        </p:spPr>
        <p:txBody>
          <a:bodyPr wrap="none" lIns="91430" tIns="45715" rIns="91430" bIns="45715" anchor="ctr"/>
          <a:lstStyle/>
          <a:p>
            <a:pPr algn="ctr">
              <a:defRPr/>
            </a:pPr>
            <a:endParaRPr lang="en-US">
              <a:latin typeface="+mn-lt"/>
            </a:endParaRPr>
          </a:p>
        </p:txBody>
      </p:sp>
      <p:sp>
        <p:nvSpPr>
          <p:cNvPr id="335877" name="Text Box 5"/>
          <p:cNvSpPr txBox="1">
            <a:spLocks noChangeArrowheads="1"/>
          </p:cNvSpPr>
          <p:nvPr/>
        </p:nvSpPr>
        <p:spPr bwMode="auto">
          <a:xfrm>
            <a:off x="3310607" y="4896854"/>
            <a:ext cx="1327586" cy="707876"/>
          </a:xfrm>
          <a:prstGeom prst="rect">
            <a:avLst/>
          </a:prstGeom>
          <a:noFill/>
          <a:ln w="9525">
            <a:noFill/>
            <a:miter lim="800000"/>
            <a:headEnd/>
            <a:tailEnd/>
          </a:ln>
          <a:effectLst/>
        </p:spPr>
        <p:txBody>
          <a:bodyPr wrap="none" lIns="91430" tIns="45715" rIns="91430" bIns="45715" anchor="ctr">
            <a:spAutoFit/>
          </a:bodyPr>
          <a:lstStyle/>
          <a:p>
            <a:pPr algn="ctr">
              <a:defRPr/>
            </a:pPr>
            <a:r>
              <a:rPr lang="en-US" sz="2000" dirty="0">
                <a:latin typeface="+mn-lt"/>
              </a:rPr>
              <a:t>75%</a:t>
            </a:r>
          </a:p>
          <a:p>
            <a:pPr algn="ctr">
              <a:defRPr/>
            </a:pPr>
            <a:r>
              <a:rPr lang="en-US" sz="2000" dirty="0">
                <a:latin typeface="+mn-lt"/>
              </a:rPr>
              <a:t>Unshared</a:t>
            </a:r>
          </a:p>
        </p:txBody>
      </p:sp>
      <p:sp>
        <p:nvSpPr>
          <p:cNvPr id="335878" name="Text Box 6"/>
          <p:cNvSpPr txBox="1">
            <a:spLocks noChangeArrowheads="1"/>
          </p:cNvSpPr>
          <p:nvPr/>
        </p:nvSpPr>
        <p:spPr bwMode="auto">
          <a:xfrm>
            <a:off x="3312141" y="3274524"/>
            <a:ext cx="1056679" cy="707876"/>
          </a:xfrm>
          <a:prstGeom prst="rect">
            <a:avLst/>
          </a:prstGeom>
          <a:noFill/>
          <a:ln w="9525">
            <a:noFill/>
            <a:miter lim="800000"/>
            <a:headEnd/>
            <a:tailEnd/>
          </a:ln>
          <a:effectLst/>
        </p:spPr>
        <p:txBody>
          <a:bodyPr wrap="none" lIns="91430" tIns="45715" rIns="91430" bIns="45715" anchor="ctr">
            <a:spAutoFit/>
          </a:bodyPr>
          <a:lstStyle/>
          <a:p>
            <a:pPr algn="ctr">
              <a:defRPr/>
            </a:pPr>
            <a:r>
              <a:rPr lang="en-US" sz="2000" dirty="0">
                <a:latin typeface="+mn-lt"/>
              </a:rPr>
              <a:t>25%</a:t>
            </a:r>
          </a:p>
          <a:p>
            <a:pPr algn="ctr">
              <a:defRPr/>
            </a:pPr>
            <a:r>
              <a:rPr lang="en-US" sz="2000" dirty="0">
                <a:latin typeface="+mn-lt"/>
              </a:rPr>
              <a:t>Shared</a:t>
            </a:r>
          </a:p>
        </p:txBody>
      </p:sp>
      <p:sp>
        <p:nvSpPr>
          <p:cNvPr id="335911" name="Text Box 39"/>
          <p:cNvSpPr txBox="1">
            <a:spLocks noChangeArrowheads="1"/>
          </p:cNvSpPr>
          <p:nvPr/>
        </p:nvSpPr>
        <p:spPr bwMode="auto">
          <a:xfrm>
            <a:off x="288168" y="2643738"/>
            <a:ext cx="1112784" cy="707876"/>
          </a:xfrm>
          <a:prstGeom prst="rect">
            <a:avLst/>
          </a:prstGeom>
          <a:noFill/>
          <a:ln w="9525">
            <a:noFill/>
            <a:miter lim="800000"/>
            <a:headEnd/>
            <a:tailEnd/>
          </a:ln>
          <a:effectLst/>
        </p:spPr>
        <p:txBody>
          <a:bodyPr wrap="none" lIns="91430" tIns="45715" rIns="91430" bIns="45715" anchor="ctr">
            <a:spAutoFit/>
          </a:bodyPr>
          <a:lstStyle/>
          <a:p>
            <a:pPr algn="ctr">
              <a:defRPr/>
            </a:pPr>
            <a:r>
              <a:rPr lang="en-US" sz="2000" dirty="0">
                <a:latin typeface="+mn-lt"/>
              </a:rPr>
              <a:t>Coarse</a:t>
            </a:r>
          </a:p>
          <a:p>
            <a:pPr algn="ctr">
              <a:defRPr/>
            </a:pPr>
            <a:r>
              <a:rPr lang="en-US" sz="2000" dirty="0">
                <a:latin typeface="+mn-lt"/>
              </a:rPr>
              <a:t>Grained</a:t>
            </a:r>
          </a:p>
        </p:txBody>
      </p:sp>
      <p:sp>
        <p:nvSpPr>
          <p:cNvPr id="335937" name="Rectangle 65"/>
          <p:cNvSpPr>
            <a:spLocks noChangeArrowheads="1"/>
          </p:cNvSpPr>
          <p:nvPr/>
        </p:nvSpPr>
        <p:spPr bwMode="auto">
          <a:xfrm>
            <a:off x="5499966" y="4287330"/>
            <a:ext cx="1736640" cy="2232234"/>
          </a:xfrm>
          <a:prstGeom prst="rect">
            <a:avLst/>
          </a:prstGeom>
          <a:solidFill>
            <a:srgbClr val="FFFFCC"/>
          </a:solidFill>
          <a:ln w="9525">
            <a:solidFill>
              <a:schemeClr val="tx1"/>
            </a:solidFill>
            <a:miter lim="800000"/>
            <a:headEnd/>
            <a:tailEnd/>
          </a:ln>
          <a:effectLst/>
        </p:spPr>
        <p:txBody>
          <a:bodyPr wrap="none" lIns="91430" tIns="45715" rIns="91430" bIns="45715" anchor="ctr"/>
          <a:lstStyle/>
          <a:p>
            <a:pPr algn="ctr">
              <a:defRPr/>
            </a:pPr>
            <a:endParaRPr lang="en-US">
              <a:latin typeface="+mn-lt"/>
            </a:endParaRPr>
          </a:p>
        </p:txBody>
      </p:sp>
      <p:sp>
        <p:nvSpPr>
          <p:cNvPr id="335938" name="Rectangle 66"/>
          <p:cNvSpPr>
            <a:spLocks noChangeArrowheads="1"/>
          </p:cNvSpPr>
          <p:nvPr/>
        </p:nvSpPr>
        <p:spPr bwMode="auto">
          <a:xfrm>
            <a:off x="5441760" y="3050240"/>
            <a:ext cx="1749600" cy="1008106"/>
          </a:xfrm>
          <a:prstGeom prst="rect">
            <a:avLst/>
          </a:prstGeom>
          <a:solidFill>
            <a:srgbClr val="FFFFCC"/>
          </a:solidFill>
          <a:ln w="9525">
            <a:solidFill>
              <a:schemeClr val="tx1"/>
            </a:solidFill>
            <a:miter lim="800000"/>
            <a:headEnd/>
            <a:tailEnd/>
          </a:ln>
          <a:effectLst/>
        </p:spPr>
        <p:txBody>
          <a:bodyPr wrap="none" lIns="91430" tIns="45715" rIns="91430" bIns="45715" anchor="ctr"/>
          <a:lstStyle/>
          <a:p>
            <a:pPr algn="ctr">
              <a:defRPr/>
            </a:pPr>
            <a:endParaRPr lang="en-US">
              <a:latin typeface="+mn-lt"/>
            </a:endParaRPr>
          </a:p>
        </p:txBody>
      </p:sp>
      <p:sp>
        <p:nvSpPr>
          <p:cNvPr id="335964" name="Text Box 92"/>
          <p:cNvSpPr txBox="1">
            <a:spLocks noChangeArrowheads="1"/>
          </p:cNvSpPr>
          <p:nvPr/>
        </p:nvSpPr>
        <p:spPr bwMode="auto">
          <a:xfrm>
            <a:off x="4176168" y="2627895"/>
            <a:ext cx="1112784" cy="707876"/>
          </a:xfrm>
          <a:prstGeom prst="rect">
            <a:avLst/>
          </a:prstGeom>
          <a:noFill/>
          <a:ln w="9525">
            <a:noFill/>
            <a:miter lim="800000"/>
            <a:headEnd/>
            <a:tailEnd/>
          </a:ln>
          <a:effectLst/>
        </p:spPr>
        <p:txBody>
          <a:bodyPr wrap="none" lIns="91430" tIns="45715" rIns="91430" bIns="45715" anchor="ctr">
            <a:spAutoFit/>
          </a:bodyPr>
          <a:lstStyle/>
          <a:p>
            <a:pPr algn="ctr">
              <a:defRPr/>
            </a:pPr>
            <a:r>
              <a:rPr lang="en-US" sz="2000" dirty="0">
                <a:latin typeface="+mn-lt"/>
              </a:rPr>
              <a:t>Fine</a:t>
            </a:r>
          </a:p>
          <a:p>
            <a:pPr algn="ctr">
              <a:defRPr/>
            </a:pPr>
            <a:r>
              <a:rPr lang="en-US" sz="2000" dirty="0">
                <a:latin typeface="+mn-lt"/>
              </a:rPr>
              <a:t>Grained</a:t>
            </a:r>
          </a:p>
        </p:txBody>
      </p:sp>
      <p:sp>
        <p:nvSpPr>
          <p:cNvPr id="336049" name="Text Box 177"/>
          <p:cNvSpPr txBox="1">
            <a:spLocks noChangeArrowheads="1"/>
          </p:cNvSpPr>
          <p:nvPr/>
        </p:nvSpPr>
        <p:spPr bwMode="auto">
          <a:xfrm>
            <a:off x="7293647" y="4868051"/>
            <a:ext cx="1327586" cy="707876"/>
          </a:xfrm>
          <a:prstGeom prst="rect">
            <a:avLst/>
          </a:prstGeom>
          <a:noFill/>
          <a:ln w="9525">
            <a:noFill/>
            <a:miter lim="800000"/>
            <a:headEnd/>
            <a:tailEnd/>
          </a:ln>
          <a:effectLst/>
        </p:spPr>
        <p:txBody>
          <a:bodyPr wrap="none" lIns="91430" tIns="45715" rIns="91430" bIns="45715" anchor="ctr">
            <a:spAutoFit/>
          </a:bodyPr>
          <a:lstStyle/>
          <a:p>
            <a:pPr algn="ctr">
              <a:defRPr/>
            </a:pPr>
            <a:r>
              <a:rPr lang="en-US" sz="2000" dirty="0">
                <a:latin typeface="+mn-lt"/>
              </a:rPr>
              <a:t>75%</a:t>
            </a:r>
          </a:p>
          <a:p>
            <a:pPr algn="ctr">
              <a:defRPr/>
            </a:pPr>
            <a:r>
              <a:rPr lang="en-US" sz="2000" dirty="0">
                <a:latin typeface="+mn-lt"/>
              </a:rPr>
              <a:t>Unshared</a:t>
            </a:r>
          </a:p>
        </p:txBody>
      </p:sp>
      <p:sp>
        <p:nvSpPr>
          <p:cNvPr id="336050" name="Text Box 178"/>
          <p:cNvSpPr txBox="1">
            <a:spLocks noChangeArrowheads="1"/>
          </p:cNvSpPr>
          <p:nvPr/>
        </p:nvSpPr>
        <p:spPr bwMode="auto">
          <a:xfrm>
            <a:off x="7295181" y="3245721"/>
            <a:ext cx="1056679" cy="707876"/>
          </a:xfrm>
          <a:prstGeom prst="rect">
            <a:avLst/>
          </a:prstGeom>
          <a:noFill/>
          <a:ln w="9525">
            <a:noFill/>
            <a:miter lim="800000"/>
            <a:headEnd/>
            <a:tailEnd/>
          </a:ln>
          <a:effectLst/>
        </p:spPr>
        <p:txBody>
          <a:bodyPr wrap="none" lIns="91430" tIns="45715" rIns="91430" bIns="45715" anchor="ctr">
            <a:spAutoFit/>
          </a:bodyPr>
          <a:lstStyle/>
          <a:p>
            <a:pPr algn="ctr">
              <a:defRPr/>
            </a:pPr>
            <a:r>
              <a:rPr lang="en-US" sz="2000" dirty="0">
                <a:latin typeface="+mn-lt"/>
              </a:rPr>
              <a:t>25%</a:t>
            </a:r>
          </a:p>
          <a:p>
            <a:pPr algn="ctr">
              <a:defRPr/>
            </a:pPr>
            <a:r>
              <a:rPr lang="en-US" sz="2000" dirty="0">
                <a:latin typeface="+mn-lt"/>
              </a:rPr>
              <a:t>Shared</a:t>
            </a:r>
          </a:p>
        </p:txBody>
      </p:sp>
      <p:grpSp>
        <p:nvGrpSpPr>
          <p:cNvPr id="2" name="Group 98">
            <a:extLst>
              <a:ext uri="{FF2B5EF4-FFF2-40B4-BE49-F238E27FC236}">
                <a16:creationId xmlns:a16="http://schemas.microsoft.com/office/drawing/2014/main" id="{879E743A-6F3B-40C9-1389-AE86648FF537}"/>
              </a:ext>
            </a:extLst>
          </p:cNvPr>
          <p:cNvGrpSpPr>
            <a:grpSpLocks/>
          </p:cNvGrpSpPr>
          <p:nvPr/>
        </p:nvGrpSpPr>
        <p:grpSpPr bwMode="auto">
          <a:xfrm>
            <a:off x="1488256" y="3100213"/>
            <a:ext cx="195263" cy="278440"/>
            <a:chOff x="4300" y="2246"/>
            <a:chExt cx="400" cy="571"/>
          </a:xfrm>
        </p:grpSpPr>
        <p:sp>
          <p:nvSpPr>
            <p:cNvPr id="3" name="Oval 99">
              <a:extLst>
                <a:ext uri="{FF2B5EF4-FFF2-40B4-BE49-F238E27FC236}">
                  <a16:creationId xmlns:a16="http://schemas.microsoft.com/office/drawing/2014/main" id="{A1B02816-98D2-FF3F-50FA-6DBF9921D6A0}"/>
                </a:ext>
              </a:extLst>
            </p:cNvPr>
            <p:cNvSpPr>
              <a:spLocks noChangeArrowheads="1"/>
            </p:cNvSpPr>
            <p:nvPr/>
          </p:nvSpPr>
          <p:spPr bwMode="auto">
            <a:xfrm>
              <a:off x="4300" y="2246"/>
              <a:ext cx="400" cy="41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4" name="Oval 100">
              <a:extLst>
                <a:ext uri="{FF2B5EF4-FFF2-40B4-BE49-F238E27FC236}">
                  <a16:creationId xmlns:a16="http://schemas.microsoft.com/office/drawing/2014/main" id="{37835F36-A3E7-7129-EA29-DD3583694AD4}"/>
                </a:ext>
              </a:extLst>
            </p:cNvPr>
            <p:cNvSpPr>
              <a:spLocks noChangeArrowheads="1"/>
            </p:cNvSpPr>
            <p:nvPr/>
          </p:nvSpPr>
          <p:spPr bwMode="auto">
            <a:xfrm>
              <a:off x="4358" y="2302"/>
              <a:ext cx="280" cy="325"/>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5" name="Oval 101">
              <a:extLst>
                <a:ext uri="{FF2B5EF4-FFF2-40B4-BE49-F238E27FC236}">
                  <a16:creationId xmlns:a16="http://schemas.microsoft.com/office/drawing/2014/main" id="{8866E7B0-56FA-E9EC-52A0-8022261B885E}"/>
                </a:ext>
              </a:extLst>
            </p:cNvPr>
            <p:cNvSpPr>
              <a:spLocks noChangeArrowheads="1"/>
            </p:cNvSpPr>
            <p:nvPr/>
          </p:nvSpPr>
          <p:spPr bwMode="auto">
            <a:xfrm>
              <a:off x="4303" y="2413"/>
              <a:ext cx="397" cy="40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6" name="Oval 102">
              <a:extLst>
                <a:ext uri="{FF2B5EF4-FFF2-40B4-BE49-F238E27FC236}">
                  <a16:creationId xmlns:a16="http://schemas.microsoft.com/office/drawing/2014/main" id="{A17C8732-48AD-5482-4409-C068A752919D}"/>
                </a:ext>
              </a:extLst>
            </p:cNvPr>
            <p:cNvSpPr>
              <a:spLocks noChangeArrowheads="1"/>
            </p:cNvSpPr>
            <p:nvPr/>
          </p:nvSpPr>
          <p:spPr bwMode="auto">
            <a:xfrm>
              <a:off x="4428" y="2496"/>
              <a:ext cx="143" cy="139"/>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7" name="AutoShape 103">
              <a:extLst>
                <a:ext uri="{FF2B5EF4-FFF2-40B4-BE49-F238E27FC236}">
                  <a16:creationId xmlns:a16="http://schemas.microsoft.com/office/drawing/2014/main" id="{05592A0B-52B7-340A-F7D9-0EAA75C48A9B}"/>
                </a:ext>
              </a:extLst>
            </p:cNvPr>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solidFill>
            <a:ln w="12700">
              <a:solidFill>
                <a:schemeClr val="bg1"/>
              </a:solidFill>
              <a:miter lim="800000"/>
              <a:headEnd/>
              <a:tailEnd/>
            </a:ln>
          </p:spPr>
          <p:txBody>
            <a:bodyPr wrap="none" anchor="ctr"/>
            <a:lstStyle/>
            <a:p>
              <a:endParaRPr lang="en-US">
                <a:latin typeface="+mj-lt"/>
              </a:endParaRPr>
            </a:p>
          </p:txBody>
        </p:sp>
      </p:grpSp>
      <p:grpSp>
        <p:nvGrpSpPr>
          <p:cNvPr id="8" name="Group 98">
            <a:extLst>
              <a:ext uri="{FF2B5EF4-FFF2-40B4-BE49-F238E27FC236}">
                <a16:creationId xmlns:a16="http://schemas.microsoft.com/office/drawing/2014/main" id="{C8AD8C7C-31D1-3790-44F1-3BA83DCD97FB}"/>
              </a:ext>
            </a:extLst>
          </p:cNvPr>
          <p:cNvGrpSpPr>
            <a:grpSpLocks/>
          </p:cNvGrpSpPr>
          <p:nvPr/>
        </p:nvGrpSpPr>
        <p:grpSpPr bwMode="auto">
          <a:xfrm>
            <a:off x="5691052" y="3150560"/>
            <a:ext cx="195263" cy="278440"/>
            <a:chOff x="4300" y="2246"/>
            <a:chExt cx="400" cy="571"/>
          </a:xfrm>
        </p:grpSpPr>
        <p:sp>
          <p:nvSpPr>
            <p:cNvPr id="9" name="Oval 99">
              <a:extLst>
                <a:ext uri="{FF2B5EF4-FFF2-40B4-BE49-F238E27FC236}">
                  <a16:creationId xmlns:a16="http://schemas.microsoft.com/office/drawing/2014/main" id="{78B01DE6-B9B2-2E69-586D-B9B55486DCB0}"/>
                </a:ext>
              </a:extLst>
            </p:cNvPr>
            <p:cNvSpPr>
              <a:spLocks noChangeArrowheads="1"/>
            </p:cNvSpPr>
            <p:nvPr/>
          </p:nvSpPr>
          <p:spPr bwMode="auto">
            <a:xfrm>
              <a:off x="4300" y="2246"/>
              <a:ext cx="400" cy="41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10" name="Oval 100">
              <a:extLst>
                <a:ext uri="{FF2B5EF4-FFF2-40B4-BE49-F238E27FC236}">
                  <a16:creationId xmlns:a16="http://schemas.microsoft.com/office/drawing/2014/main" id="{5C0DBC10-5D62-EF5D-C4E8-F632D16711BD}"/>
                </a:ext>
              </a:extLst>
            </p:cNvPr>
            <p:cNvSpPr>
              <a:spLocks noChangeArrowheads="1"/>
            </p:cNvSpPr>
            <p:nvPr/>
          </p:nvSpPr>
          <p:spPr bwMode="auto">
            <a:xfrm>
              <a:off x="4358" y="2302"/>
              <a:ext cx="280" cy="325"/>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11" name="Oval 101">
              <a:extLst>
                <a:ext uri="{FF2B5EF4-FFF2-40B4-BE49-F238E27FC236}">
                  <a16:creationId xmlns:a16="http://schemas.microsoft.com/office/drawing/2014/main" id="{824E1E82-ACB3-3FA1-3AFA-37FF0180D9EE}"/>
                </a:ext>
              </a:extLst>
            </p:cNvPr>
            <p:cNvSpPr>
              <a:spLocks noChangeArrowheads="1"/>
            </p:cNvSpPr>
            <p:nvPr/>
          </p:nvSpPr>
          <p:spPr bwMode="auto">
            <a:xfrm>
              <a:off x="4303" y="2413"/>
              <a:ext cx="397" cy="40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12" name="Oval 102">
              <a:extLst>
                <a:ext uri="{FF2B5EF4-FFF2-40B4-BE49-F238E27FC236}">
                  <a16:creationId xmlns:a16="http://schemas.microsoft.com/office/drawing/2014/main" id="{1A0E45E3-E9EF-E722-18A7-F7E079600957}"/>
                </a:ext>
              </a:extLst>
            </p:cNvPr>
            <p:cNvSpPr>
              <a:spLocks noChangeArrowheads="1"/>
            </p:cNvSpPr>
            <p:nvPr/>
          </p:nvSpPr>
          <p:spPr bwMode="auto">
            <a:xfrm>
              <a:off x="4428" y="2496"/>
              <a:ext cx="143" cy="139"/>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13" name="AutoShape 103">
              <a:extLst>
                <a:ext uri="{FF2B5EF4-FFF2-40B4-BE49-F238E27FC236}">
                  <a16:creationId xmlns:a16="http://schemas.microsoft.com/office/drawing/2014/main" id="{2E1A8AE7-1E26-8FE2-276D-D83ADA74A8C5}"/>
                </a:ext>
              </a:extLst>
            </p:cNvPr>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solidFill>
            <a:ln w="12700">
              <a:solidFill>
                <a:schemeClr val="bg1"/>
              </a:solidFill>
              <a:miter lim="800000"/>
              <a:headEnd/>
              <a:tailEnd/>
            </a:ln>
          </p:spPr>
          <p:txBody>
            <a:bodyPr wrap="none" anchor="ctr"/>
            <a:lstStyle/>
            <a:p>
              <a:endParaRPr lang="en-US">
                <a:latin typeface="+mj-lt"/>
              </a:endParaRPr>
            </a:p>
          </p:txBody>
        </p:sp>
      </p:grpSp>
      <p:grpSp>
        <p:nvGrpSpPr>
          <p:cNvPr id="14" name="Group 98">
            <a:extLst>
              <a:ext uri="{FF2B5EF4-FFF2-40B4-BE49-F238E27FC236}">
                <a16:creationId xmlns:a16="http://schemas.microsoft.com/office/drawing/2014/main" id="{294D18CC-B53B-104B-CB01-4F698B43FD31}"/>
              </a:ext>
            </a:extLst>
          </p:cNvPr>
          <p:cNvGrpSpPr>
            <a:grpSpLocks/>
          </p:cNvGrpSpPr>
          <p:nvPr/>
        </p:nvGrpSpPr>
        <p:grpSpPr bwMode="auto">
          <a:xfrm>
            <a:off x="6612686" y="3189327"/>
            <a:ext cx="195263" cy="278440"/>
            <a:chOff x="4300" y="2246"/>
            <a:chExt cx="400" cy="571"/>
          </a:xfrm>
        </p:grpSpPr>
        <p:sp>
          <p:nvSpPr>
            <p:cNvPr id="15" name="Oval 99">
              <a:extLst>
                <a:ext uri="{FF2B5EF4-FFF2-40B4-BE49-F238E27FC236}">
                  <a16:creationId xmlns:a16="http://schemas.microsoft.com/office/drawing/2014/main" id="{0959832A-4545-AF47-0A04-727439626C35}"/>
                </a:ext>
              </a:extLst>
            </p:cNvPr>
            <p:cNvSpPr>
              <a:spLocks noChangeArrowheads="1"/>
            </p:cNvSpPr>
            <p:nvPr/>
          </p:nvSpPr>
          <p:spPr bwMode="auto">
            <a:xfrm>
              <a:off x="4300" y="2246"/>
              <a:ext cx="400" cy="41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16" name="Oval 100">
              <a:extLst>
                <a:ext uri="{FF2B5EF4-FFF2-40B4-BE49-F238E27FC236}">
                  <a16:creationId xmlns:a16="http://schemas.microsoft.com/office/drawing/2014/main" id="{AB3817D3-B95B-72B1-5D94-DF6B698664F9}"/>
                </a:ext>
              </a:extLst>
            </p:cNvPr>
            <p:cNvSpPr>
              <a:spLocks noChangeArrowheads="1"/>
            </p:cNvSpPr>
            <p:nvPr/>
          </p:nvSpPr>
          <p:spPr bwMode="auto">
            <a:xfrm>
              <a:off x="4358" y="2302"/>
              <a:ext cx="280" cy="325"/>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17" name="Oval 101">
              <a:extLst>
                <a:ext uri="{FF2B5EF4-FFF2-40B4-BE49-F238E27FC236}">
                  <a16:creationId xmlns:a16="http://schemas.microsoft.com/office/drawing/2014/main" id="{51759231-CD26-947D-0D0F-6835E0EA774A}"/>
                </a:ext>
              </a:extLst>
            </p:cNvPr>
            <p:cNvSpPr>
              <a:spLocks noChangeArrowheads="1"/>
            </p:cNvSpPr>
            <p:nvPr/>
          </p:nvSpPr>
          <p:spPr bwMode="auto">
            <a:xfrm>
              <a:off x="4303" y="2413"/>
              <a:ext cx="397" cy="40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18" name="Oval 102">
              <a:extLst>
                <a:ext uri="{FF2B5EF4-FFF2-40B4-BE49-F238E27FC236}">
                  <a16:creationId xmlns:a16="http://schemas.microsoft.com/office/drawing/2014/main" id="{2E0EB852-5A45-3004-453D-CCB3535C5EA2}"/>
                </a:ext>
              </a:extLst>
            </p:cNvPr>
            <p:cNvSpPr>
              <a:spLocks noChangeArrowheads="1"/>
            </p:cNvSpPr>
            <p:nvPr/>
          </p:nvSpPr>
          <p:spPr bwMode="auto">
            <a:xfrm>
              <a:off x="4428" y="2496"/>
              <a:ext cx="143" cy="139"/>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19" name="AutoShape 103">
              <a:extLst>
                <a:ext uri="{FF2B5EF4-FFF2-40B4-BE49-F238E27FC236}">
                  <a16:creationId xmlns:a16="http://schemas.microsoft.com/office/drawing/2014/main" id="{D8C6E870-8754-AE88-0996-910F101C474F}"/>
                </a:ext>
              </a:extLst>
            </p:cNvPr>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solidFill>
            <a:ln w="12700">
              <a:solidFill>
                <a:schemeClr val="bg1"/>
              </a:solidFill>
              <a:miter lim="800000"/>
              <a:headEnd/>
              <a:tailEnd/>
            </a:ln>
          </p:spPr>
          <p:txBody>
            <a:bodyPr wrap="none" anchor="ctr"/>
            <a:lstStyle/>
            <a:p>
              <a:endParaRPr lang="en-US">
                <a:latin typeface="+mj-lt"/>
              </a:endParaRPr>
            </a:p>
          </p:txBody>
        </p:sp>
      </p:grpSp>
      <p:grpSp>
        <p:nvGrpSpPr>
          <p:cNvPr id="20" name="Group 98">
            <a:extLst>
              <a:ext uri="{FF2B5EF4-FFF2-40B4-BE49-F238E27FC236}">
                <a16:creationId xmlns:a16="http://schemas.microsoft.com/office/drawing/2014/main" id="{85A4A709-05A2-2852-27AF-4EEC86B53688}"/>
              </a:ext>
            </a:extLst>
          </p:cNvPr>
          <p:cNvGrpSpPr>
            <a:grpSpLocks/>
          </p:cNvGrpSpPr>
          <p:nvPr/>
        </p:nvGrpSpPr>
        <p:grpSpPr bwMode="auto">
          <a:xfrm>
            <a:off x="6203289" y="3628854"/>
            <a:ext cx="195263" cy="278440"/>
            <a:chOff x="4300" y="2246"/>
            <a:chExt cx="400" cy="571"/>
          </a:xfrm>
        </p:grpSpPr>
        <p:sp>
          <p:nvSpPr>
            <p:cNvPr id="21" name="Oval 99">
              <a:extLst>
                <a:ext uri="{FF2B5EF4-FFF2-40B4-BE49-F238E27FC236}">
                  <a16:creationId xmlns:a16="http://schemas.microsoft.com/office/drawing/2014/main" id="{4902C556-16A7-5746-A32D-5CB2734D8250}"/>
                </a:ext>
              </a:extLst>
            </p:cNvPr>
            <p:cNvSpPr>
              <a:spLocks noChangeArrowheads="1"/>
            </p:cNvSpPr>
            <p:nvPr/>
          </p:nvSpPr>
          <p:spPr bwMode="auto">
            <a:xfrm>
              <a:off x="4300" y="2246"/>
              <a:ext cx="400" cy="41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22" name="Oval 100">
              <a:extLst>
                <a:ext uri="{FF2B5EF4-FFF2-40B4-BE49-F238E27FC236}">
                  <a16:creationId xmlns:a16="http://schemas.microsoft.com/office/drawing/2014/main" id="{7C4CBACA-9E39-69FB-063D-803A0F22C73F}"/>
                </a:ext>
              </a:extLst>
            </p:cNvPr>
            <p:cNvSpPr>
              <a:spLocks noChangeArrowheads="1"/>
            </p:cNvSpPr>
            <p:nvPr/>
          </p:nvSpPr>
          <p:spPr bwMode="auto">
            <a:xfrm>
              <a:off x="4358" y="2302"/>
              <a:ext cx="280" cy="325"/>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23" name="Oval 101">
              <a:extLst>
                <a:ext uri="{FF2B5EF4-FFF2-40B4-BE49-F238E27FC236}">
                  <a16:creationId xmlns:a16="http://schemas.microsoft.com/office/drawing/2014/main" id="{754C1E2E-3E92-87BB-B07B-90F90F14AEDB}"/>
                </a:ext>
              </a:extLst>
            </p:cNvPr>
            <p:cNvSpPr>
              <a:spLocks noChangeArrowheads="1"/>
            </p:cNvSpPr>
            <p:nvPr/>
          </p:nvSpPr>
          <p:spPr bwMode="auto">
            <a:xfrm>
              <a:off x="4303" y="2413"/>
              <a:ext cx="397" cy="40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24" name="Oval 102">
              <a:extLst>
                <a:ext uri="{FF2B5EF4-FFF2-40B4-BE49-F238E27FC236}">
                  <a16:creationId xmlns:a16="http://schemas.microsoft.com/office/drawing/2014/main" id="{563879EA-CEEB-DF32-98D1-81DF08EAA9FF}"/>
                </a:ext>
              </a:extLst>
            </p:cNvPr>
            <p:cNvSpPr>
              <a:spLocks noChangeArrowheads="1"/>
            </p:cNvSpPr>
            <p:nvPr/>
          </p:nvSpPr>
          <p:spPr bwMode="auto">
            <a:xfrm>
              <a:off x="4428" y="2496"/>
              <a:ext cx="143" cy="139"/>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25" name="AutoShape 103">
              <a:extLst>
                <a:ext uri="{FF2B5EF4-FFF2-40B4-BE49-F238E27FC236}">
                  <a16:creationId xmlns:a16="http://schemas.microsoft.com/office/drawing/2014/main" id="{08960937-B3AA-7B4E-1BAC-53B8CEDC3289}"/>
                </a:ext>
              </a:extLst>
            </p:cNvPr>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solidFill>
            <a:ln w="12700">
              <a:solidFill>
                <a:schemeClr val="bg1"/>
              </a:solidFill>
              <a:miter lim="800000"/>
              <a:headEnd/>
              <a:tailEnd/>
            </a:ln>
          </p:spPr>
          <p:txBody>
            <a:bodyPr wrap="none" anchor="ctr"/>
            <a:lstStyle/>
            <a:p>
              <a:endParaRPr lang="en-US">
                <a:latin typeface="+mj-lt"/>
              </a:endParaRPr>
            </a:p>
          </p:txBody>
        </p:sp>
      </p:grpSp>
      <p:sp>
        <p:nvSpPr>
          <p:cNvPr id="336011" name="Rounded Rectangular Callout 303">
            <a:extLst>
              <a:ext uri="{FF2B5EF4-FFF2-40B4-BE49-F238E27FC236}">
                <a16:creationId xmlns:a16="http://schemas.microsoft.com/office/drawing/2014/main" id="{42F77CC9-0618-A327-4FD8-975B5E1CD3BB}"/>
              </a:ext>
            </a:extLst>
          </p:cNvPr>
          <p:cNvSpPr/>
          <p:nvPr/>
        </p:nvSpPr>
        <p:spPr>
          <a:xfrm>
            <a:off x="1187855" y="1444221"/>
            <a:ext cx="934402" cy="557789"/>
          </a:xfrm>
          <a:prstGeom prst="wedgeRoundRectCallout">
            <a:avLst>
              <a:gd name="adj1" fmla="val 55280"/>
              <a:gd name="adj2" fmla="val 83317"/>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00"/>
                </a:solidFill>
              </a:rPr>
              <a:t>Honk!</a:t>
            </a:r>
          </a:p>
        </p:txBody>
      </p:sp>
      <p:sp>
        <p:nvSpPr>
          <p:cNvPr id="336013" name="Rounded Rectangular Callout 304">
            <a:extLst>
              <a:ext uri="{FF2B5EF4-FFF2-40B4-BE49-F238E27FC236}">
                <a16:creationId xmlns:a16="http://schemas.microsoft.com/office/drawing/2014/main" id="{76F246D6-4215-B638-0C6F-14569741CF77}"/>
              </a:ext>
            </a:extLst>
          </p:cNvPr>
          <p:cNvSpPr/>
          <p:nvPr/>
        </p:nvSpPr>
        <p:spPr>
          <a:xfrm>
            <a:off x="1891819" y="1159136"/>
            <a:ext cx="934402" cy="557789"/>
          </a:xfrm>
          <a:prstGeom prst="wedgeRoundRectCallout">
            <a:avLst>
              <a:gd name="adj1" fmla="val 55280"/>
              <a:gd name="adj2" fmla="val 83317"/>
              <a:gd name="adj3" fmla="val 16667"/>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00"/>
                </a:solidFill>
              </a:rPr>
              <a:t>Honk!</a:t>
            </a:r>
          </a:p>
        </p:txBody>
      </p:sp>
      <p:sp>
        <p:nvSpPr>
          <p:cNvPr id="336015" name="Rounded Rectangular Callout 305">
            <a:extLst>
              <a:ext uri="{FF2B5EF4-FFF2-40B4-BE49-F238E27FC236}">
                <a16:creationId xmlns:a16="http://schemas.microsoft.com/office/drawing/2014/main" id="{A0CE17D3-324B-7E07-6BBF-9326583CB81A}"/>
              </a:ext>
            </a:extLst>
          </p:cNvPr>
          <p:cNvSpPr/>
          <p:nvPr/>
        </p:nvSpPr>
        <p:spPr>
          <a:xfrm>
            <a:off x="2595783" y="874051"/>
            <a:ext cx="934402" cy="557789"/>
          </a:xfrm>
          <a:prstGeom prst="wedgeRoundRectCallout">
            <a:avLst>
              <a:gd name="adj1" fmla="val 55280"/>
              <a:gd name="adj2" fmla="val 83317"/>
              <a:gd name="adj3" fmla="val 16667"/>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00"/>
                </a:solidFill>
              </a:rPr>
              <a:t>Honk!</a:t>
            </a:r>
          </a:p>
        </p:txBody>
      </p:sp>
      <p:sp>
        <p:nvSpPr>
          <p:cNvPr id="336017" name="Text Box 175">
            <a:extLst>
              <a:ext uri="{FF2B5EF4-FFF2-40B4-BE49-F238E27FC236}">
                <a16:creationId xmlns:a16="http://schemas.microsoft.com/office/drawing/2014/main" id="{BFE9ECE6-4527-4573-A2E7-AC4ED98AAEA8}"/>
              </a:ext>
            </a:extLst>
          </p:cNvPr>
          <p:cNvSpPr txBox="1">
            <a:spLocks noChangeArrowheads="1"/>
          </p:cNvSpPr>
          <p:nvPr/>
        </p:nvSpPr>
        <p:spPr bwMode="auto">
          <a:xfrm>
            <a:off x="5094801" y="1321136"/>
            <a:ext cx="3638307" cy="461665"/>
          </a:xfrm>
          <a:prstGeom prst="rect">
            <a:avLst/>
          </a:prstGeom>
          <a:noFill/>
          <a:ln w="76200">
            <a:solidFill>
              <a:srgbClr val="92D050"/>
            </a:solidFill>
            <a:miter lim="800000"/>
            <a:headEnd/>
            <a:tailEnd/>
          </a:ln>
          <a:effectLst/>
        </p:spPr>
        <p:txBody>
          <a:bodyPr wrap="square" anchor="ctr">
            <a:spAutoFit/>
          </a:bodyPr>
          <a:lstStyle/>
          <a:p>
            <a:pPr algn="ctr">
              <a:defRPr/>
            </a:pPr>
            <a:r>
              <a:rPr lang="en-US" sz="2400" b="1" dirty="0">
                <a:solidFill>
                  <a:srgbClr val="FFFF00"/>
                </a:solidFill>
                <a:latin typeface="+mn-lt"/>
                <a:cs typeface="Times New Roman" pitchFamily="18" charset="0"/>
              </a:rPr>
              <a:t>Why only 2.9 speedup</a:t>
            </a:r>
          </a:p>
        </p:txBody>
      </p:sp>
      <p:sp>
        <p:nvSpPr>
          <p:cNvPr id="336019" name="Line 176">
            <a:extLst>
              <a:ext uri="{FF2B5EF4-FFF2-40B4-BE49-F238E27FC236}">
                <a16:creationId xmlns:a16="http://schemas.microsoft.com/office/drawing/2014/main" id="{6ABCC8D5-FD85-C8F3-A5D4-DE7E96AEA11A}"/>
              </a:ext>
            </a:extLst>
          </p:cNvPr>
          <p:cNvSpPr>
            <a:spLocks noChangeShapeType="1"/>
          </p:cNvSpPr>
          <p:nvPr/>
        </p:nvSpPr>
        <p:spPr bwMode="auto">
          <a:xfrm flipH="1">
            <a:off x="3388310" y="1782801"/>
            <a:ext cx="2612361" cy="979142"/>
          </a:xfrm>
          <a:prstGeom prst="line">
            <a:avLst/>
          </a:prstGeom>
          <a:noFill/>
          <a:ln w="76200">
            <a:solidFill>
              <a:srgbClr val="92D050"/>
            </a:solidFill>
            <a:round/>
            <a:headEnd/>
            <a:tailEnd type="triangle" w="med" len="med"/>
          </a:ln>
          <a:effectLst/>
        </p:spPr>
        <p:txBody>
          <a:bodyPr wrap="none" anchor="ctr"/>
          <a:lstStyle/>
          <a:p>
            <a:pPr algn="ctr">
              <a:defRPr/>
            </a:pPr>
            <a:endParaRPr lang="en-US">
              <a:latin typeface="+mn-lt"/>
            </a:endParaRPr>
          </a:p>
        </p:txBody>
      </p:sp>
      <p:grpSp>
        <p:nvGrpSpPr>
          <p:cNvPr id="336012" name="Group 336011">
            <a:extLst>
              <a:ext uri="{FF2B5EF4-FFF2-40B4-BE49-F238E27FC236}">
                <a16:creationId xmlns:a16="http://schemas.microsoft.com/office/drawing/2014/main" id="{0FE6B2BD-0B1A-D407-47C9-417BD32A0676}"/>
              </a:ext>
            </a:extLst>
          </p:cNvPr>
          <p:cNvGrpSpPr/>
          <p:nvPr/>
        </p:nvGrpSpPr>
        <p:grpSpPr>
          <a:xfrm flipH="1">
            <a:off x="2128990" y="2134322"/>
            <a:ext cx="777455" cy="695618"/>
            <a:chOff x="849313" y="2286000"/>
            <a:chExt cx="1447800" cy="1295400"/>
          </a:xfrm>
          <a:effectLst>
            <a:glow rad="228600">
              <a:schemeClr val="accent3">
                <a:satMod val="175000"/>
                <a:alpha val="40000"/>
              </a:schemeClr>
            </a:glow>
          </a:effectLst>
        </p:grpSpPr>
        <p:sp>
          <p:nvSpPr>
            <p:cNvPr id="336016" name="Freeform 4">
              <a:extLst>
                <a:ext uri="{FF2B5EF4-FFF2-40B4-BE49-F238E27FC236}">
                  <a16:creationId xmlns:a16="http://schemas.microsoft.com/office/drawing/2014/main" id="{A6BD8C17-B535-4600-1217-1535E5CB228E}"/>
                </a:ext>
              </a:extLst>
            </p:cNvPr>
            <p:cNvSpPr>
              <a:spLocks/>
            </p:cNvSpPr>
            <p:nvPr/>
          </p:nvSpPr>
          <p:spPr bwMode="auto">
            <a:xfrm>
              <a:off x="2068513" y="26670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6018" name="Freeform 5">
              <a:extLst>
                <a:ext uri="{FF2B5EF4-FFF2-40B4-BE49-F238E27FC236}">
                  <a16:creationId xmlns:a16="http://schemas.microsoft.com/office/drawing/2014/main" id="{CC893D8D-D958-98C4-CED3-A63BA25C5219}"/>
                </a:ext>
              </a:extLst>
            </p:cNvPr>
            <p:cNvSpPr>
              <a:spLocks/>
            </p:cNvSpPr>
            <p:nvPr/>
          </p:nvSpPr>
          <p:spPr bwMode="auto">
            <a:xfrm>
              <a:off x="1839913" y="25146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6020" name="Freeform 6">
              <a:extLst>
                <a:ext uri="{FF2B5EF4-FFF2-40B4-BE49-F238E27FC236}">
                  <a16:creationId xmlns:a16="http://schemas.microsoft.com/office/drawing/2014/main" id="{0E8096FB-E484-44A9-703C-F1252BCEDC83}"/>
                </a:ext>
              </a:extLst>
            </p:cNvPr>
            <p:cNvSpPr>
              <a:spLocks/>
            </p:cNvSpPr>
            <p:nvPr/>
          </p:nvSpPr>
          <p:spPr bwMode="auto">
            <a:xfrm>
              <a:off x="1611313" y="23622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6021" name="Freeform 7">
              <a:extLst>
                <a:ext uri="{FF2B5EF4-FFF2-40B4-BE49-F238E27FC236}">
                  <a16:creationId xmlns:a16="http://schemas.microsoft.com/office/drawing/2014/main" id="{76199E74-B5D0-04F9-A740-BDFEA080A4AC}"/>
                </a:ext>
              </a:extLst>
            </p:cNvPr>
            <p:cNvSpPr>
              <a:spLocks/>
            </p:cNvSpPr>
            <p:nvPr/>
          </p:nvSpPr>
          <p:spPr bwMode="auto">
            <a:xfrm>
              <a:off x="1382713" y="2286000"/>
              <a:ext cx="228600" cy="457200"/>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6022" name="Freeform 8">
              <a:extLst>
                <a:ext uri="{FF2B5EF4-FFF2-40B4-BE49-F238E27FC236}">
                  <a16:creationId xmlns:a16="http://schemas.microsoft.com/office/drawing/2014/main" id="{19029DEF-508A-ACA4-F244-FE849BD34E6B}"/>
                </a:ext>
              </a:extLst>
            </p:cNvPr>
            <p:cNvSpPr>
              <a:spLocks/>
            </p:cNvSpPr>
            <p:nvPr/>
          </p:nvSpPr>
          <p:spPr bwMode="auto">
            <a:xfrm>
              <a:off x="968376" y="2286000"/>
              <a:ext cx="1252538" cy="849313"/>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6023" name="Freeform 9">
              <a:extLst>
                <a:ext uri="{FF2B5EF4-FFF2-40B4-BE49-F238E27FC236}">
                  <a16:creationId xmlns:a16="http://schemas.microsoft.com/office/drawing/2014/main" id="{70EB444C-26F9-14C9-3ACE-58245F88461C}"/>
                </a:ext>
              </a:extLst>
            </p:cNvPr>
            <p:cNvSpPr>
              <a:spLocks/>
            </p:cNvSpPr>
            <p:nvPr/>
          </p:nvSpPr>
          <p:spPr bwMode="auto">
            <a:xfrm>
              <a:off x="984251" y="2438400"/>
              <a:ext cx="779463" cy="900113"/>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6024" name="Freeform 10">
              <a:extLst>
                <a:ext uri="{FF2B5EF4-FFF2-40B4-BE49-F238E27FC236}">
                  <a16:creationId xmlns:a16="http://schemas.microsoft.com/office/drawing/2014/main" id="{FA6F8389-E6CE-3228-BDBE-BA75A3FC5912}"/>
                </a:ext>
              </a:extLst>
            </p:cNvPr>
            <p:cNvSpPr>
              <a:spLocks/>
            </p:cNvSpPr>
            <p:nvPr/>
          </p:nvSpPr>
          <p:spPr bwMode="auto">
            <a:xfrm>
              <a:off x="1738313" y="2819400"/>
              <a:ext cx="482600" cy="519113"/>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6025" name="Freeform 11">
              <a:extLst>
                <a:ext uri="{FF2B5EF4-FFF2-40B4-BE49-F238E27FC236}">
                  <a16:creationId xmlns:a16="http://schemas.microsoft.com/office/drawing/2014/main" id="{69CF6313-5238-E4B0-78B4-27D9CB3E74CD}"/>
                </a:ext>
              </a:extLst>
            </p:cNvPr>
            <p:cNvSpPr>
              <a:spLocks/>
            </p:cNvSpPr>
            <p:nvPr/>
          </p:nvSpPr>
          <p:spPr bwMode="auto">
            <a:xfrm>
              <a:off x="1382713" y="3048000"/>
              <a:ext cx="381000" cy="533400"/>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6026" name="Freeform 12">
              <a:extLst>
                <a:ext uri="{FF2B5EF4-FFF2-40B4-BE49-F238E27FC236}">
                  <a16:creationId xmlns:a16="http://schemas.microsoft.com/office/drawing/2014/main" id="{5ADCFD4F-90BE-6146-31FD-D8475AC94FB6}"/>
                </a:ext>
              </a:extLst>
            </p:cNvPr>
            <p:cNvSpPr>
              <a:spLocks/>
            </p:cNvSpPr>
            <p:nvPr/>
          </p:nvSpPr>
          <p:spPr bwMode="auto">
            <a:xfrm>
              <a:off x="1154113" y="2895600"/>
              <a:ext cx="381000" cy="457200"/>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6027" name="Freeform 13">
              <a:extLst>
                <a:ext uri="{FF2B5EF4-FFF2-40B4-BE49-F238E27FC236}">
                  <a16:creationId xmlns:a16="http://schemas.microsoft.com/office/drawing/2014/main" id="{133AB336-3247-80D0-4DEE-5F802FA08391}"/>
                </a:ext>
              </a:extLst>
            </p:cNvPr>
            <p:cNvSpPr>
              <a:spLocks/>
            </p:cNvSpPr>
            <p:nvPr/>
          </p:nvSpPr>
          <p:spPr bwMode="auto">
            <a:xfrm>
              <a:off x="1001713" y="27432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6028" name="Freeform 14">
              <a:extLst>
                <a:ext uri="{FF2B5EF4-FFF2-40B4-BE49-F238E27FC236}">
                  <a16:creationId xmlns:a16="http://schemas.microsoft.com/office/drawing/2014/main" id="{CEC8EE19-494F-E35B-0CBA-E62A6DC39A83}"/>
                </a:ext>
              </a:extLst>
            </p:cNvPr>
            <p:cNvSpPr>
              <a:spLocks/>
            </p:cNvSpPr>
            <p:nvPr/>
          </p:nvSpPr>
          <p:spPr bwMode="auto">
            <a:xfrm>
              <a:off x="849313" y="25908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336029" name="Group 336028">
            <a:extLst>
              <a:ext uri="{FF2B5EF4-FFF2-40B4-BE49-F238E27FC236}">
                <a16:creationId xmlns:a16="http://schemas.microsoft.com/office/drawing/2014/main" id="{2FC44BB6-5839-D8C2-B883-31735713FD8E}"/>
              </a:ext>
            </a:extLst>
          </p:cNvPr>
          <p:cNvGrpSpPr/>
          <p:nvPr/>
        </p:nvGrpSpPr>
        <p:grpSpPr>
          <a:xfrm flipH="1">
            <a:off x="3008107" y="1716332"/>
            <a:ext cx="777455" cy="695618"/>
            <a:chOff x="849313" y="2286000"/>
            <a:chExt cx="1447800" cy="1295400"/>
          </a:xfrm>
          <a:effectLst>
            <a:glow rad="228600">
              <a:schemeClr val="accent3">
                <a:satMod val="175000"/>
                <a:alpha val="40000"/>
              </a:schemeClr>
            </a:glow>
          </a:effectLst>
        </p:grpSpPr>
        <p:sp>
          <p:nvSpPr>
            <p:cNvPr id="336030" name="Freeform 4">
              <a:extLst>
                <a:ext uri="{FF2B5EF4-FFF2-40B4-BE49-F238E27FC236}">
                  <a16:creationId xmlns:a16="http://schemas.microsoft.com/office/drawing/2014/main" id="{E7FECB72-9D01-90A9-0484-DDCFD2CEB0C5}"/>
                </a:ext>
              </a:extLst>
            </p:cNvPr>
            <p:cNvSpPr>
              <a:spLocks/>
            </p:cNvSpPr>
            <p:nvPr/>
          </p:nvSpPr>
          <p:spPr bwMode="auto">
            <a:xfrm>
              <a:off x="2068513" y="26670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6031" name="Freeform 5">
              <a:extLst>
                <a:ext uri="{FF2B5EF4-FFF2-40B4-BE49-F238E27FC236}">
                  <a16:creationId xmlns:a16="http://schemas.microsoft.com/office/drawing/2014/main" id="{53B8A1F0-76F2-F570-EC7B-76CAB5147BB9}"/>
                </a:ext>
              </a:extLst>
            </p:cNvPr>
            <p:cNvSpPr>
              <a:spLocks/>
            </p:cNvSpPr>
            <p:nvPr/>
          </p:nvSpPr>
          <p:spPr bwMode="auto">
            <a:xfrm>
              <a:off x="1839913" y="25146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6032" name="Freeform 6">
              <a:extLst>
                <a:ext uri="{FF2B5EF4-FFF2-40B4-BE49-F238E27FC236}">
                  <a16:creationId xmlns:a16="http://schemas.microsoft.com/office/drawing/2014/main" id="{E14CA4DA-D34C-C9B5-3823-DB0E120A5E5F}"/>
                </a:ext>
              </a:extLst>
            </p:cNvPr>
            <p:cNvSpPr>
              <a:spLocks/>
            </p:cNvSpPr>
            <p:nvPr/>
          </p:nvSpPr>
          <p:spPr bwMode="auto">
            <a:xfrm>
              <a:off x="1611313" y="23622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6033" name="Freeform 7">
              <a:extLst>
                <a:ext uri="{FF2B5EF4-FFF2-40B4-BE49-F238E27FC236}">
                  <a16:creationId xmlns:a16="http://schemas.microsoft.com/office/drawing/2014/main" id="{F2E0BC5E-9EFC-1360-8478-997A9175B3A5}"/>
                </a:ext>
              </a:extLst>
            </p:cNvPr>
            <p:cNvSpPr>
              <a:spLocks/>
            </p:cNvSpPr>
            <p:nvPr/>
          </p:nvSpPr>
          <p:spPr bwMode="auto">
            <a:xfrm>
              <a:off x="1382713" y="2286000"/>
              <a:ext cx="228600" cy="457200"/>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6034" name="Freeform 8">
              <a:extLst>
                <a:ext uri="{FF2B5EF4-FFF2-40B4-BE49-F238E27FC236}">
                  <a16:creationId xmlns:a16="http://schemas.microsoft.com/office/drawing/2014/main" id="{BF5E957F-2613-B8FF-1437-7FE3F6B9ABED}"/>
                </a:ext>
              </a:extLst>
            </p:cNvPr>
            <p:cNvSpPr>
              <a:spLocks/>
            </p:cNvSpPr>
            <p:nvPr/>
          </p:nvSpPr>
          <p:spPr bwMode="auto">
            <a:xfrm>
              <a:off x="968376" y="2286000"/>
              <a:ext cx="1252538" cy="849313"/>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6035" name="Freeform 9">
              <a:extLst>
                <a:ext uri="{FF2B5EF4-FFF2-40B4-BE49-F238E27FC236}">
                  <a16:creationId xmlns:a16="http://schemas.microsoft.com/office/drawing/2014/main" id="{0D574C82-43AC-974B-5267-D8DC95D8616E}"/>
                </a:ext>
              </a:extLst>
            </p:cNvPr>
            <p:cNvSpPr>
              <a:spLocks/>
            </p:cNvSpPr>
            <p:nvPr/>
          </p:nvSpPr>
          <p:spPr bwMode="auto">
            <a:xfrm>
              <a:off x="984251" y="2438400"/>
              <a:ext cx="779463" cy="900113"/>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6036" name="Freeform 10">
              <a:extLst>
                <a:ext uri="{FF2B5EF4-FFF2-40B4-BE49-F238E27FC236}">
                  <a16:creationId xmlns:a16="http://schemas.microsoft.com/office/drawing/2014/main" id="{1F31BB96-A90F-47DE-1C8A-59783A65449F}"/>
                </a:ext>
              </a:extLst>
            </p:cNvPr>
            <p:cNvSpPr>
              <a:spLocks/>
            </p:cNvSpPr>
            <p:nvPr/>
          </p:nvSpPr>
          <p:spPr bwMode="auto">
            <a:xfrm>
              <a:off x="1738313" y="2819400"/>
              <a:ext cx="482600" cy="519113"/>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6037" name="Freeform 11">
              <a:extLst>
                <a:ext uri="{FF2B5EF4-FFF2-40B4-BE49-F238E27FC236}">
                  <a16:creationId xmlns:a16="http://schemas.microsoft.com/office/drawing/2014/main" id="{2210C827-3F13-CEB8-A9ED-79AAF82C54D1}"/>
                </a:ext>
              </a:extLst>
            </p:cNvPr>
            <p:cNvSpPr>
              <a:spLocks/>
            </p:cNvSpPr>
            <p:nvPr/>
          </p:nvSpPr>
          <p:spPr bwMode="auto">
            <a:xfrm>
              <a:off x="1382713" y="3048000"/>
              <a:ext cx="381000" cy="533400"/>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6038" name="Freeform 12">
              <a:extLst>
                <a:ext uri="{FF2B5EF4-FFF2-40B4-BE49-F238E27FC236}">
                  <a16:creationId xmlns:a16="http://schemas.microsoft.com/office/drawing/2014/main" id="{D412B9B7-FBB3-5194-C485-B76600D2A111}"/>
                </a:ext>
              </a:extLst>
            </p:cNvPr>
            <p:cNvSpPr>
              <a:spLocks/>
            </p:cNvSpPr>
            <p:nvPr/>
          </p:nvSpPr>
          <p:spPr bwMode="auto">
            <a:xfrm>
              <a:off x="1154113" y="2895600"/>
              <a:ext cx="381000" cy="457200"/>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6039" name="Freeform 13">
              <a:extLst>
                <a:ext uri="{FF2B5EF4-FFF2-40B4-BE49-F238E27FC236}">
                  <a16:creationId xmlns:a16="http://schemas.microsoft.com/office/drawing/2014/main" id="{2F09CF00-341D-A91F-0EAE-D710072D1D7D}"/>
                </a:ext>
              </a:extLst>
            </p:cNvPr>
            <p:cNvSpPr>
              <a:spLocks/>
            </p:cNvSpPr>
            <p:nvPr/>
          </p:nvSpPr>
          <p:spPr bwMode="auto">
            <a:xfrm>
              <a:off x="1001713" y="27432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6040" name="Freeform 14">
              <a:extLst>
                <a:ext uri="{FF2B5EF4-FFF2-40B4-BE49-F238E27FC236}">
                  <a16:creationId xmlns:a16="http://schemas.microsoft.com/office/drawing/2014/main" id="{631B1040-9A65-0311-369F-55B629B34B9C}"/>
                </a:ext>
              </a:extLst>
            </p:cNvPr>
            <p:cNvSpPr>
              <a:spLocks/>
            </p:cNvSpPr>
            <p:nvPr/>
          </p:nvSpPr>
          <p:spPr bwMode="auto">
            <a:xfrm>
              <a:off x="849313" y="25908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336041" name="Group 336040">
            <a:extLst>
              <a:ext uri="{FF2B5EF4-FFF2-40B4-BE49-F238E27FC236}">
                <a16:creationId xmlns:a16="http://schemas.microsoft.com/office/drawing/2014/main" id="{83590D63-B3C5-EB89-83D6-9A96DA3C353D}"/>
              </a:ext>
            </a:extLst>
          </p:cNvPr>
          <p:cNvGrpSpPr/>
          <p:nvPr/>
        </p:nvGrpSpPr>
        <p:grpSpPr>
          <a:xfrm flipH="1">
            <a:off x="3813174" y="1402662"/>
            <a:ext cx="777455" cy="695618"/>
            <a:chOff x="849313" y="2286000"/>
            <a:chExt cx="1447800" cy="1295400"/>
          </a:xfrm>
          <a:effectLst>
            <a:glow rad="228600">
              <a:schemeClr val="accent3">
                <a:satMod val="175000"/>
                <a:alpha val="40000"/>
              </a:schemeClr>
            </a:glow>
          </a:effectLst>
        </p:grpSpPr>
        <p:sp>
          <p:nvSpPr>
            <p:cNvPr id="336042" name="Freeform 4">
              <a:extLst>
                <a:ext uri="{FF2B5EF4-FFF2-40B4-BE49-F238E27FC236}">
                  <a16:creationId xmlns:a16="http://schemas.microsoft.com/office/drawing/2014/main" id="{3E97923A-8BA1-8721-CAD0-ADA163709666}"/>
                </a:ext>
              </a:extLst>
            </p:cNvPr>
            <p:cNvSpPr>
              <a:spLocks/>
            </p:cNvSpPr>
            <p:nvPr/>
          </p:nvSpPr>
          <p:spPr bwMode="auto">
            <a:xfrm>
              <a:off x="2068513" y="26670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6043" name="Freeform 5">
              <a:extLst>
                <a:ext uri="{FF2B5EF4-FFF2-40B4-BE49-F238E27FC236}">
                  <a16:creationId xmlns:a16="http://schemas.microsoft.com/office/drawing/2014/main" id="{427B486A-B18E-932B-3240-BD16D4AC70D3}"/>
                </a:ext>
              </a:extLst>
            </p:cNvPr>
            <p:cNvSpPr>
              <a:spLocks/>
            </p:cNvSpPr>
            <p:nvPr/>
          </p:nvSpPr>
          <p:spPr bwMode="auto">
            <a:xfrm>
              <a:off x="1839913" y="25146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6044" name="Freeform 6">
              <a:extLst>
                <a:ext uri="{FF2B5EF4-FFF2-40B4-BE49-F238E27FC236}">
                  <a16:creationId xmlns:a16="http://schemas.microsoft.com/office/drawing/2014/main" id="{09AE905F-B4CC-8E7A-83EC-7288B3DEFCF5}"/>
                </a:ext>
              </a:extLst>
            </p:cNvPr>
            <p:cNvSpPr>
              <a:spLocks/>
            </p:cNvSpPr>
            <p:nvPr/>
          </p:nvSpPr>
          <p:spPr bwMode="auto">
            <a:xfrm>
              <a:off x="1611313" y="23622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6045" name="Freeform 7">
              <a:extLst>
                <a:ext uri="{FF2B5EF4-FFF2-40B4-BE49-F238E27FC236}">
                  <a16:creationId xmlns:a16="http://schemas.microsoft.com/office/drawing/2014/main" id="{22BDC992-F8E0-19C2-A166-CC38C66448A2}"/>
                </a:ext>
              </a:extLst>
            </p:cNvPr>
            <p:cNvSpPr>
              <a:spLocks/>
            </p:cNvSpPr>
            <p:nvPr/>
          </p:nvSpPr>
          <p:spPr bwMode="auto">
            <a:xfrm>
              <a:off x="1382713" y="2286000"/>
              <a:ext cx="228600" cy="457200"/>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6046" name="Freeform 8">
              <a:extLst>
                <a:ext uri="{FF2B5EF4-FFF2-40B4-BE49-F238E27FC236}">
                  <a16:creationId xmlns:a16="http://schemas.microsoft.com/office/drawing/2014/main" id="{3D4D85B4-8360-9FCA-20B2-C5C7407E21AF}"/>
                </a:ext>
              </a:extLst>
            </p:cNvPr>
            <p:cNvSpPr>
              <a:spLocks/>
            </p:cNvSpPr>
            <p:nvPr/>
          </p:nvSpPr>
          <p:spPr bwMode="auto">
            <a:xfrm>
              <a:off x="968376" y="2286000"/>
              <a:ext cx="1252538" cy="849313"/>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6047" name="Freeform 9">
              <a:extLst>
                <a:ext uri="{FF2B5EF4-FFF2-40B4-BE49-F238E27FC236}">
                  <a16:creationId xmlns:a16="http://schemas.microsoft.com/office/drawing/2014/main" id="{A2AAE101-FBF8-BCE9-6EEF-D3B73E587D01}"/>
                </a:ext>
              </a:extLst>
            </p:cNvPr>
            <p:cNvSpPr>
              <a:spLocks/>
            </p:cNvSpPr>
            <p:nvPr/>
          </p:nvSpPr>
          <p:spPr bwMode="auto">
            <a:xfrm>
              <a:off x="984251" y="2438400"/>
              <a:ext cx="779463" cy="900113"/>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6048" name="Freeform 10">
              <a:extLst>
                <a:ext uri="{FF2B5EF4-FFF2-40B4-BE49-F238E27FC236}">
                  <a16:creationId xmlns:a16="http://schemas.microsoft.com/office/drawing/2014/main" id="{8BFE779F-EE53-34B8-A7BB-79B4D0DB0D1A}"/>
                </a:ext>
              </a:extLst>
            </p:cNvPr>
            <p:cNvSpPr>
              <a:spLocks/>
            </p:cNvSpPr>
            <p:nvPr/>
          </p:nvSpPr>
          <p:spPr bwMode="auto">
            <a:xfrm>
              <a:off x="1738313" y="2819400"/>
              <a:ext cx="482600" cy="519113"/>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6051" name="Freeform 11">
              <a:extLst>
                <a:ext uri="{FF2B5EF4-FFF2-40B4-BE49-F238E27FC236}">
                  <a16:creationId xmlns:a16="http://schemas.microsoft.com/office/drawing/2014/main" id="{6FDB2982-A27A-00C3-8BA6-659E457E7F0F}"/>
                </a:ext>
              </a:extLst>
            </p:cNvPr>
            <p:cNvSpPr>
              <a:spLocks/>
            </p:cNvSpPr>
            <p:nvPr/>
          </p:nvSpPr>
          <p:spPr bwMode="auto">
            <a:xfrm>
              <a:off x="1382713" y="3048000"/>
              <a:ext cx="381000" cy="533400"/>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6052" name="Freeform 12">
              <a:extLst>
                <a:ext uri="{FF2B5EF4-FFF2-40B4-BE49-F238E27FC236}">
                  <a16:creationId xmlns:a16="http://schemas.microsoft.com/office/drawing/2014/main" id="{560E57A2-733D-B2EC-3DDD-C768F2C502CB}"/>
                </a:ext>
              </a:extLst>
            </p:cNvPr>
            <p:cNvSpPr>
              <a:spLocks/>
            </p:cNvSpPr>
            <p:nvPr/>
          </p:nvSpPr>
          <p:spPr bwMode="auto">
            <a:xfrm>
              <a:off x="1154113" y="2895600"/>
              <a:ext cx="381000" cy="457200"/>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6053" name="Freeform 13">
              <a:extLst>
                <a:ext uri="{FF2B5EF4-FFF2-40B4-BE49-F238E27FC236}">
                  <a16:creationId xmlns:a16="http://schemas.microsoft.com/office/drawing/2014/main" id="{E7B795A5-E7D7-0427-469E-5443A3003852}"/>
                </a:ext>
              </a:extLst>
            </p:cNvPr>
            <p:cNvSpPr>
              <a:spLocks/>
            </p:cNvSpPr>
            <p:nvPr/>
          </p:nvSpPr>
          <p:spPr bwMode="auto">
            <a:xfrm>
              <a:off x="1001713" y="27432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6054" name="Freeform 14">
              <a:extLst>
                <a:ext uri="{FF2B5EF4-FFF2-40B4-BE49-F238E27FC236}">
                  <a16:creationId xmlns:a16="http://schemas.microsoft.com/office/drawing/2014/main" id="{4CB8CB12-CF2A-4F3B-D8D4-D3748ABD89A4}"/>
                </a:ext>
              </a:extLst>
            </p:cNvPr>
            <p:cNvSpPr>
              <a:spLocks/>
            </p:cNvSpPr>
            <p:nvPr/>
          </p:nvSpPr>
          <p:spPr bwMode="auto">
            <a:xfrm>
              <a:off x="849313" y="25908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261" name="Group 260">
            <a:extLst>
              <a:ext uri="{FF2B5EF4-FFF2-40B4-BE49-F238E27FC236}">
                <a16:creationId xmlns:a16="http://schemas.microsoft.com/office/drawing/2014/main" id="{A77B0A28-2C60-C397-D45A-1C75BDA47CF6}"/>
              </a:ext>
            </a:extLst>
          </p:cNvPr>
          <p:cNvGrpSpPr/>
          <p:nvPr/>
        </p:nvGrpSpPr>
        <p:grpSpPr>
          <a:xfrm flipH="1">
            <a:off x="5630283" y="4532842"/>
            <a:ext cx="777455" cy="695618"/>
            <a:chOff x="849313" y="2286000"/>
            <a:chExt cx="1447800" cy="1295400"/>
          </a:xfrm>
          <a:effectLst>
            <a:glow rad="228600">
              <a:schemeClr val="accent3">
                <a:satMod val="175000"/>
                <a:alpha val="40000"/>
              </a:schemeClr>
            </a:glow>
          </a:effectLst>
        </p:grpSpPr>
        <p:sp>
          <p:nvSpPr>
            <p:cNvPr id="262" name="Freeform 4">
              <a:extLst>
                <a:ext uri="{FF2B5EF4-FFF2-40B4-BE49-F238E27FC236}">
                  <a16:creationId xmlns:a16="http://schemas.microsoft.com/office/drawing/2014/main" id="{E67CDB9D-6FFE-EA59-C94D-24CFAC2C7D02}"/>
                </a:ext>
              </a:extLst>
            </p:cNvPr>
            <p:cNvSpPr>
              <a:spLocks/>
            </p:cNvSpPr>
            <p:nvPr/>
          </p:nvSpPr>
          <p:spPr bwMode="auto">
            <a:xfrm>
              <a:off x="2068513" y="26670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63" name="Freeform 5">
              <a:extLst>
                <a:ext uri="{FF2B5EF4-FFF2-40B4-BE49-F238E27FC236}">
                  <a16:creationId xmlns:a16="http://schemas.microsoft.com/office/drawing/2014/main" id="{9A9790FC-4F5B-DC54-3B5B-45CC70E5AE73}"/>
                </a:ext>
              </a:extLst>
            </p:cNvPr>
            <p:cNvSpPr>
              <a:spLocks/>
            </p:cNvSpPr>
            <p:nvPr/>
          </p:nvSpPr>
          <p:spPr bwMode="auto">
            <a:xfrm>
              <a:off x="1839913" y="25146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64" name="Freeform 6">
              <a:extLst>
                <a:ext uri="{FF2B5EF4-FFF2-40B4-BE49-F238E27FC236}">
                  <a16:creationId xmlns:a16="http://schemas.microsoft.com/office/drawing/2014/main" id="{7CCA6323-43CA-DB63-0224-973362B5F21A}"/>
                </a:ext>
              </a:extLst>
            </p:cNvPr>
            <p:cNvSpPr>
              <a:spLocks/>
            </p:cNvSpPr>
            <p:nvPr/>
          </p:nvSpPr>
          <p:spPr bwMode="auto">
            <a:xfrm>
              <a:off x="1611313" y="23622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65" name="Freeform 7">
              <a:extLst>
                <a:ext uri="{FF2B5EF4-FFF2-40B4-BE49-F238E27FC236}">
                  <a16:creationId xmlns:a16="http://schemas.microsoft.com/office/drawing/2014/main" id="{3A56BF2F-57F3-A4DF-B7E5-7351CD292DEA}"/>
                </a:ext>
              </a:extLst>
            </p:cNvPr>
            <p:cNvSpPr>
              <a:spLocks/>
            </p:cNvSpPr>
            <p:nvPr/>
          </p:nvSpPr>
          <p:spPr bwMode="auto">
            <a:xfrm>
              <a:off x="1382713" y="2286000"/>
              <a:ext cx="228600" cy="457200"/>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66" name="Freeform 8">
              <a:extLst>
                <a:ext uri="{FF2B5EF4-FFF2-40B4-BE49-F238E27FC236}">
                  <a16:creationId xmlns:a16="http://schemas.microsoft.com/office/drawing/2014/main" id="{65DE637D-51EB-FA6D-40B8-170F7D3397B7}"/>
                </a:ext>
              </a:extLst>
            </p:cNvPr>
            <p:cNvSpPr>
              <a:spLocks/>
            </p:cNvSpPr>
            <p:nvPr/>
          </p:nvSpPr>
          <p:spPr bwMode="auto">
            <a:xfrm>
              <a:off x="968376" y="2286000"/>
              <a:ext cx="1252538" cy="849313"/>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67" name="Freeform 9">
              <a:extLst>
                <a:ext uri="{FF2B5EF4-FFF2-40B4-BE49-F238E27FC236}">
                  <a16:creationId xmlns:a16="http://schemas.microsoft.com/office/drawing/2014/main" id="{476A3379-6329-A235-0009-8BD1F2C67D93}"/>
                </a:ext>
              </a:extLst>
            </p:cNvPr>
            <p:cNvSpPr>
              <a:spLocks/>
            </p:cNvSpPr>
            <p:nvPr/>
          </p:nvSpPr>
          <p:spPr bwMode="auto">
            <a:xfrm>
              <a:off x="984251" y="2438400"/>
              <a:ext cx="779463" cy="900113"/>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68" name="Freeform 10">
              <a:extLst>
                <a:ext uri="{FF2B5EF4-FFF2-40B4-BE49-F238E27FC236}">
                  <a16:creationId xmlns:a16="http://schemas.microsoft.com/office/drawing/2014/main" id="{4A811D2A-8D22-9CF9-01D2-3AE5487DDCFE}"/>
                </a:ext>
              </a:extLst>
            </p:cNvPr>
            <p:cNvSpPr>
              <a:spLocks/>
            </p:cNvSpPr>
            <p:nvPr/>
          </p:nvSpPr>
          <p:spPr bwMode="auto">
            <a:xfrm>
              <a:off x="1738313" y="2819400"/>
              <a:ext cx="482600" cy="519113"/>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69" name="Freeform 11">
              <a:extLst>
                <a:ext uri="{FF2B5EF4-FFF2-40B4-BE49-F238E27FC236}">
                  <a16:creationId xmlns:a16="http://schemas.microsoft.com/office/drawing/2014/main" id="{1848C1BA-3BF6-2BAC-A039-8264302C7AC5}"/>
                </a:ext>
              </a:extLst>
            </p:cNvPr>
            <p:cNvSpPr>
              <a:spLocks/>
            </p:cNvSpPr>
            <p:nvPr/>
          </p:nvSpPr>
          <p:spPr bwMode="auto">
            <a:xfrm>
              <a:off x="1382713" y="3048000"/>
              <a:ext cx="381000" cy="533400"/>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70" name="Freeform 12">
              <a:extLst>
                <a:ext uri="{FF2B5EF4-FFF2-40B4-BE49-F238E27FC236}">
                  <a16:creationId xmlns:a16="http://schemas.microsoft.com/office/drawing/2014/main" id="{E847550E-48ED-D234-E290-0F2F5088EBBC}"/>
                </a:ext>
              </a:extLst>
            </p:cNvPr>
            <p:cNvSpPr>
              <a:spLocks/>
            </p:cNvSpPr>
            <p:nvPr/>
          </p:nvSpPr>
          <p:spPr bwMode="auto">
            <a:xfrm>
              <a:off x="1154113" y="2895600"/>
              <a:ext cx="381000" cy="457200"/>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71" name="Freeform 13">
              <a:extLst>
                <a:ext uri="{FF2B5EF4-FFF2-40B4-BE49-F238E27FC236}">
                  <a16:creationId xmlns:a16="http://schemas.microsoft.com/office/drawing/2014/main" id="{002A504B-51C4-0966-E08D-EE65F497AF64}"/>
                </a:ext>
              </a:extLst>
            </p:cNvPr>
            <p:cNvSpPr>
              <a:spLocks/>
            </p:cNvSpPr>
            <p:nvPr/>
          </p:nvSpPr>
          <p:spPr bwMode="auto">
            <a:xfrm>
              <a:off x="1001713" y="27432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72" name="Freeform 14">
              <a:extLst>
                <a:ext uri="{FF2B5EF4-FFF2-40B4-BE49-F238E27FC236}">
                  <a16:creationId xmlns:a16="http://schemas.microsoft.com/office/drawing/2014/main" id="{A5FFB034-60AC-9AE2-CD37-C75FE835B1A4}"/>
                </a:ext>
              </a:extLst>
            </p:cNvPr>
            <p:cNvSpPr>
              <a:spLocks/>
            </p:cNvSpPr>
            <p:nvPr/>
          </p:nvSpPr>
          <p:spPr bwMode="auto">
            <a:xfrm>
              <a:off x="849313" y="25908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273" name="Group 272">
            <a:extLst>
              <a:ext uri="{FF2B5EF4-FFF2-40B4-BE49-F238E27FC236}">
                <a16:creationId xmlns:a16="http://schemas.microsoft.com/office/drawing/2014/main" id="{15A6C667-66CF-BAE4-3731-D7FCBC5A9D44}"/>
              </a:ext>
            </a:extLst>
          </p:cNvPr>
          <p:cNvGrpSpPr/>
          <p:nvPr/>
        </p:nvGrpSpPr>
        <p:grpSpPr>
          <a:xfrm flipH="1">
            <a:off x="6403399" y="4630167"/>
            <a:ext cx="777455" cy="695618"/>
            <a:chOff x="849313" y="2286000"/>
            <a:chExt cx="1447800" cy="1295400"/>
          </a:xfrm>
          <a:effectLst>
            <a:glow rad="228600">
              <a:schemeClr val="accent3">
                <a:satMod val="175000"/>
                <a:alpha val="40000"/>
              </a:schemeClr>
            </a:glow>
          </a:effectLst>
        </p:grpSpPr>
        <p:sp>
          <p:nvSpPr>
            <p:cNvPr id="274" name="Freeform 4">
              <a:extLst>
                <a:ext uri="{FF2B5EF4-FFF2-40B4-BE49-F238E27FC236}">
                  <a16:creationId xmlns:a16="http://schemas.microsoft.com/office/drawing/2014/main" id="{8555FB52-4D22-02EF-59D6-065BAA25833D}"/>
                </a:ext>
              </a:extLst>
            </p:cNvPr>
            <p:cNvSpPr>
              <a:spLocks/>
            </p:cNvSpPr>
            <p:nvPr/>
          </p:nvSpPr>
          <p:spPr bwMode="auto">
            <a:xfrm>
              <a:off x="2068513" y="26670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75" name="Freeform 5">
              <a:extLst>
                <a:ext uri="{FF2B5EF4-FFF2-40B4-BE49-F238E27FC236}">
                  <a16:creationId xmlns:a16="http://schemas.microsoft.com/office/drawing/2014/main" id="{A670BBEE-F5F4-8230-D71F-A868D7BBB170}"/>
                </a:ext>
              </a:extLst>
            </p:cNvPr>
            <p:cNvSpPr>
              <a:spLocks/>
            </p:cNvSpPr>
            <p:nvPr/>
          </p:nvSpPr>
          <p:spPr bwMode="auto">
            <a:xfrm>
              <a:off x="1839913" y="25146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76" name="Freeform 6">
              <a:extLst>
                <a:ext uri="{FF2B5EF4-FFF2-40B4-BE49-F238E27FC236}">
                  <a16:creationId xmlns:a16="http://schemas.microsoft.com/office/drawing/2014/main" id="{DE4F7EB1-E1F3-A458-00E0-424812A77C88}"/>
                </a:ext>
              </a:extLst>
            </p:cNvPr>
            <p:cNvSpPr>
              <a:spLocks/>
            </p:cNvSpPr>
            <p:nvPr/>
          </p:nvSpPr>
          <p:spPr bwMode="auto">
            <a:xfrm>
              <a:off x="1611313" y="23622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77" name="Freeform 7">
              <a:extLst>
                <a:ext uri="{FF2B5EF4-FFF2-40B4-BE49-F238E27FC236}">
                  <a16:creationId xmlns:a16="http://schemas.microsoft.com/office/drawing/2014/main" id="{29BEBA0F-A60E-BA74-F544-4F3FA983AD60}"/>
                </a:ext>
              </a:extLst>
            </p:cNvPr>
            <p:cNvSpPr>
              <a:spLocks/>
            </p:cNvSpPr>
            <p:nvPr/>
          </p:nvSpPr>
          <p:spPr bwMode="auto">
            <a:xfrm>
              <a:off x="1382713" y="2286000"/>
              <a:ext cx="228600" cy="457200"/>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78" name="Freeform 8">
              <a:extLst>
                <a:ext uri="{FF2B5EF4-FFF2-40B4-BE49-F238E27FC236}">
                  <a16:creationId xmlns:a16="http://schemas.microsoft.com/office/drawing/2014/main" id="{C1092DBB-2F9C-CD79-1CE6-501C2FF06937}"/>
                </a:ext>
              </a:extLst>
            </p:cNvPr>
            <p:cNvSpPr>
              <a:spLocks/>
            </p:cNvSpPr>
            <p:nvPr/>
          </p:nvSpPr>
          <p:spPr bwMode="auto">
            <a:xfrm>
              <a:off x="968376" y="2286000"/>
              <a:ext cx="1252538" cy="849313"/>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79" name="Freeform 9">
              <a:extLst>
                <a:ext uri="{FF2B5EF4-FFF2-40B4-BE49-F238E27FC236}">
                  <a16:creationId xmlns:a16="http://schemas.microsoft.com/office/drawing/2014/main" id="{5E1B895E-9613-1D6F-0042-73A5DE8B2848}"/>
                </a:ext>
              </a:extLst>
            </p:cNvPr>
            <p:cNvSpPr>
              <a:spLocks/>
            </p:cNvSpPr>
            <p:nvPr/>
          </p:nvSpPr>
          <p:spPr bwMode="auto">
            <a:xfrm>
              <a:off x="984251" y="2438400"/>
              <a:ext cx="779463" cy="900113"/>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80" name="Freeform 10">
              <a:extLst>
                <a:ext uri="{FF2B5EF4-FFF2-40B4-BE49-F238E27FC236}">
                  <a16:creationId xmlns:a16="http://schemas.microsoft.com/office/drawing/2014/main" id="{45C28B14-ED94-EA8A-959F-FC4716122A31}"/>
                </a:ext>
              </a:extLst>
            </p:cNvPr>
            <p:cNvSpPr>
              <a:spLocks/>
            </p:cNvSpPr>
            <p:nvPr/>
          </p:nvSpPr>
          <p:spPr bwMode="auto">
            <a:xfrm>
              <a:off x="1738313" y="2819400"/>
              <a:ext cx="482600" cy="519113"/>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81" name="Freeform 11">
              <a:extLst>
                <a:ext uri="{FF2B5EF4-FFF2-40B4-BE49-F238E27FC236}">
                  <a16:creationId xmlns:a16="http://schemas.microsoft.com/office/drawing/2014/main" id="{DCBDA63E-40C4-7F46-CBC2-F158941D88A2}"/>
                </a:ext>
              </a:extLst>
            </p:cNvPr>
            <p:cNvSpPr>
              <a:spLocks/>
            </p:cNvSpPr>
            <p:nvPr/>
          </p:nvSpPr>
          <p:spPr bwMode="auto">
            <a:xfrm>
              <a:off x="1382713" y="3048000"/>
              <a:ext cx="381000" cy="533400"/>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82" name="Freeform 12">
              <a:extLst>
                <a:ext uri="{FF2B5EF4-FFF2-40B4-BE49-F238E27FC236}">
                  <a16:creationId xmlns:a16="http://schemas.microsoft.com/office/drawing/2014/main" id="{7AA7FA56-F173-6783-5F51-A905D6BA8CF8}"/>
                </a:ext>
              </a:extLst>
            </p:cNvPr>
            <p:cNvSpPr>
              <a:spLocks/>
            </p:cNvSpPr>
            <p:nvPr/>
          </p:nvSpPr>
          <p:spPr bwMode="auto">
            <a:xfrm>
              <a:off x="1154113" y="2895600"/>
              <a:ext cx="381000" cy="457200"/>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83" name="Freeform 13">
              <a:extLst>
                <a:ext uri="{FF2B5EF4-FFF2-40B4-BE49-F238E27FC236}">
                  <a16:creationId xmlns:a16="http://schemas.microsoft.com/office/drawing/2014/main" id="{BDC614F2-7969-B261-B188-97DB5827D2C1}"/>
                </a:ext>
              </a:extLst>
            </p:cNvPr>
            <p:cNvSpPr>
              <a:spLocks/>
            </p:cNvSpPr>
            <p:nvPr/>
          </p:nvSpPr>
          <p:spPr bwMode="auto">
            <a:xfrm>
              <a:off x="1001713" y="27432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84" name="Freeform 14">
              <a:extLst>
                <a:ext uri="{FF2B5EF4-FFF2-40B4-BE49-F238E27FC236}">
                  <a16:creationId xmlns:a16="http://schemas.microsoft.com/office/drawing/2014/main" id="{44D2ED72-A011-3F3F-86C7-B9A964921312}"/>
                </a:ext>
              </a:extLst>
            </p:cNvPr>
            <p:cNvSpPr>
              <a:spLocks/>
            </p:cNvSpPr>
            <p:nvPr/>
          </p:nvSpPr>
          <p:spPr bwMode="auto">
            <a:xfrm>
              <a:off x="849313" y="25908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285" name="Group 284">
            <a:extLst>
              <a:ext uri="{FF2B5EF4-FFF2-40B4-BE49-F238E27FC236}">
                <a16:creationId xmlns:a16="http://schemas.microsoft.com/office/drawing/2014/main" id="{D9F0F43D-70BC-493A-4E4A-4A0F47EF1D12}"/>
              </a:ext>
            </a:extLst>
          </p:cNvPr>
          <p:cNvGrpSpPr/>
          <p:nvPr/>
        </p:nvGrpSpPr>
        <p:grpSpPr>
          <a:xfrm flipH="1">
            <a:off x="5722608" y="5289933"/>
            <a:ext cx="777455" cy="695618"/>
            <a:chOff x="849313" y="2286000"/>
            <a:chExt cx="1447800" cy="1295400"/>
          </a:xfrm>
          <a:effectLst>
            <a:glow rad="228600">
              <a:schemeClr val="accent3">
                <a:satMod val="175000"/>
                <a:alpha val="40000"/>
              </a:schemeClr>
            </a:glow>
          </a:effectLst>
        </p:grpSpPr>
        <p:sp>
          <p:nvSpPr>
            <p:cNvPr id="286" name="Freeform 4">
              <a:extLst>
                <a:ext uri="{FF2B5EF4-FFF2-40B4-BE49-F238E27FC236}">
                  <a16:creationId xmlns:a16="http://schemas.microsoft.com/office/drawing/2014/main" id="{E1D7C144-FF71-1B71-FEF0-5E1A4E1104A1}"/>
                </a:ext>
              </a:extLst>
            </p:cNvPr>
            <p:cNvSpPr>
              <a:spLocks/>
            </p:cNvSpPr>
            <p:nvPr/>
          </p:nvSpPr>
          <p:spPr bwMode="auto">
            <a:xfrm>
              <a:off x="2068513" y="26670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87" name="Freeform 5">
              <a:extLst>
                <a:ext uri="{FF2B5EF4-FFF2-40B4-BE49-F238E27FC236}">
                  <a16:creationId xmlns:a16="http://schemas.microsoft.com/office/drawing/2014/main" id="{5A6BCA94-8136-5556-EE17-507CA0366AE1}"/>
                </a:ext>
              </a:extLst>
            </p:cNvPr>
            <p:cNvSpPr>
              <a:spLocks/>
            </p:cNvSpPr>
            <p:nvPr/>
          </p:nvSpPr>
          <p:spPr bwMode="auto">
            <a:xfrm>
              <a:off x="1839913" y="25146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88" name="Freeform 6">
              <a:extLst>
                <a:ext uri="{FF2B5EF4-FFF2-40B4-BE49-F238E27FC236}">
                  <a16:creationId xmlns:a16="http://schemas.microsoft.com/office/drawing/2014/main" id="{131D7BD4-882E-36BD-7D84-0F8671566255}"/>
                </a:ext>
              </a:extLst>
            </p:cNvPr>
            <p:cNvSpPr>
              <a:spLocks/>
            </p:cNvSpPr>
            <p:nvPr/>
          </p:nvSpPr>
          <p:spPr bwMode="auto">
            <a:xfrm>
              <a:off x="1611313" y="23622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89" name="Freeform 7">
              <a:extLst>
                <a:ext uri="{FF2B5EF4-FFF2-40B4-BE49-F238E27FC236}">
                  <a16:creationId xmlns:a16="http://schemas.microsoft.com/office/drawing/2014/main" id="{AD6CFBAF-BC8A-5F07-7E99-34E197084858}"/>
                </a:ext>
              </a:extLst>
            </p:cNvPr>
            <p:cNvSpPr>
              <a:spLocks/>
            </p:cNvSpPr>
            <p:nvPr/>
          </p:nvSpPr>
          <p:spPr bwMode="auto">
            <a:xfrm>
              <a:off x="1382713" y="2286000"/>
              <a:ext cx="228600" cy="457200"/>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90" name="Freeform 8">
              <a:extLst>
                <a:ext uri="{FF2B5EF4-FFF2-40B4-BE49-F238E27FC236}">
                  <a16:creationId xmlns:a16="http://schemas.microsoft.com/office/drawing/2014/main" id="{3DF8E18F-4A5B-B830-E78F-6F4F05B11DAA}"/>
                </a:ext>
              </a:extLst>
            </p:cNvPr>
            <p:cNvSpPr>
              <a:spLocks/>
            </p:cNvSpPr>
            <p:nvPr/>
          </p:nvSpPr>
          <p:spPr bwMode="auto">
            <a:xfrm>
              <a:off x="968376" y="2286000"/>
              <a:ext cx="1252538" cy="849313"/>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91" name="Freeform 9">
              <a:extLst>
                <a:ext uri="{FF2B5EF4-FFF2-40B4-BE49-F238E27FC236}">
                  <a16:creationId xmlns:a16="http://schemas.microsoft.com/office/drawing/2014/main" id="{E70B8D62-4E93-8186-B785-EC216977512C}"/>
                </a:ext>
              </a:extLst>
            </p:cNvPr>
            <p:cNvSpPr>
              <a:spLocks/>
            </p:cNvSpPr>
            <p:nvPr/>
          </p:nvSpPr>
          <p:spPr bwMode="auto">
            <a:xfrm>
              <a:off x="984251" y="2438400"/>
              <a:ext cx="779463" cy="900113"/>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92" name="Freeform 10">
              <a:extLst>
                <a:ext uri="{FF2B5EF4-FFF2-40B4-BE49-F238E27FC236}">
                  <a16:creationId xmlns:a16="http://schemas.microsoft.com/office/drawing/2014/main" id="{4EF5665A-F04E-6418-8DD2-A49B86DC8ED9}"/>
                </a:ext>
              </a:extLst>
            </p:cNvPr>
            <p:cNvSpPr>
              <a:spLocks/>
            </p:cNvSpPr>
            <p:nvPr/>
          </p:nvSpPr>
          <p:spPr bwMode="auto">
            <a:xfrm>
              <a:off x="1738313" y="2819400"/>
              <a:ext cx="482600" cy="519113"/>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93" name="Freeform 11">
              <a:extLst>
                <a:ext uri="{FF2B5EF4-FFF2-40B4-BE49-F238E27FC236}">
                  <a16:creationId xmlns:a16="http://schemas.microsoft.com/office/drawing/2014/main" id="{5FDCCF66-4ABD-81DF-229A-0A4988405B04}"/>
                </a:ext>
              </a:extLst>
            </p:cNvPr>
            <p:cNvSpPr>
              <a:spLocks/>
            </p:cNvSpPr>
            <p:nvPr/>
          </p:nvSpPr>
          <p:spPr bwMode="auto">
            <a:xfrm>
              <a:off x="1382713" y="3048000"/>
              <a:ext cx="381000" cy="533400"/>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94" name="Freeform 12">
              <a:extLst>
                <a:ext uri="{FF2B5EF4-FFF2-40B4-BE49-F238E27FC236}">
                  <a16:creationId xmlns:a16="http://schemas.microsoft.com/office/drawing/2014/main" id="{A2390E46-A94E-ABBB-6BD6-DA1C302C0C03}"/>
                </a:ext>
              </a:extLst>
            </p:cNvPr>
            <p:cNvSpPr>
              <a:spLocks/>
            </p:cNvSpPr>
            <p:nvPr/>
          </p:nvSpPr>
          <p:spPr bwMode="auto">
            <a:xfrm>
              <a:off x="1154113" y="2895600"/>
              <a:ext cx="381000" cy="457200"/>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95" name="Freeform 13">
              <a:extLst>
                <a:ext uri="{FF2B5EF4-FFF2-40B4-BE49-F238E27FC236}">
                  <a16:creationId xmlns:a16="http://schemas.microsoft.com/office/drawing/2014/main" id="{92157B1E-1667-137A-313F-80E3F5A40B5C}"/>
                </a:ext>
              </a:extLst>
            </p:cNvPr>
            <p:cNvSpPr>
              <a:spLocks/>
            </p:cNvSpPr>
            <p:nvPr/>
          </p:nvSpPr>
          <p:spPr bwMode="auto">
            <a:xfrm>
              <a:off x="1001713" y="27432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96" name="Freeform 14">
              <a:extLst>
                <a:ext uri="{FF2B5EF4-FFF2-40B4-BE49-F238E27FC236}">
                  <a16:creationId xmlns:a16="http://schemas.microsoft.com/office/drawing/2014/main" id="{186CF0B6-FEAD-9FB1-07E1-BC31E1F41AF3}"/>
                </a:ext>
              </a:extLst>
            </p:cNvPr>
            <p:cNvSpPr>
              <a:spLocks/>
            </p:cNvSpPr>
            <p:nvPr/>
          </p:nvSpPr>
          <p:spPr bwMode="auto">
            <a:xfrm>
              <a:off x="849313" y="25908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297" name="Group 296">
            <a:extLst>
              <a:ext uri="{FF2B5EF4-FFF2-40B4-BE49-F238E27FC236}">
                <a16:creationId xmlns:a16="http://schemas.microsoft.com/office/drawing/2014/main" id="{45E50801-2A0E-E4E6-4FE4-B0D1255905C1}"/>
              </a:ext>
            </a:extLst>
          </p:cNvPr>
          <p:cNvGrpSpPr/>
          <p:nvPr/>
        </p:nvGrpSpPr>
        <p:grpSpPr>
          <a:xfrm flipH="1">
            <a:off x="6390672" y="5670988"/>
            <a:ext cx="777455" cy="695618"/>
            <a:chOff x="849313" y="2286000"/>
            <a:chExt cx="1447800" cy="1295400"/>
          </a:xfrm>
          <a:effectLst>
            <a:glow rad="228600">
              <a:schemeClr val="accent3">
                <a:satMod val="175000"/>
                <a:alpha val="40000"/>
              </a:schemeClr>
            </a:glow>
          </a:effectLst>
        </p:grpSpPr>
        <p:sp>
          <p:nvSpPr>
            <p:cNvPr id="298" name="Freeform 4">
              <a:extLst>
                <a:ext uri="{FF2B5EF4-FFF2-40B4-BE49-F238E27FC236}">
                  <a16:creationId xmlns:a16="http://schemas.microsoft.com/office/drawing/2014/main" id="{1003444A-FF65-74BD-98C3-EDDE77367740}"/>
                </a:ext>
              </a:extLst>
            </p:cNvPr>
            <p:cNvSpPr>
              <a:spLocks/>
            </p:cNvSpPr>
            <p:nvPr/>
          </p:nvSpPr>
          <p:spPr bwMode="auto">
            <a:xfrm>
              <a:off x="2068513" y="26670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99" name="Freeform 5">
              <a:extLst>
                <a:ext uri="{FF2B5EF4-FFF2-40B4-BE49-F238E27FC236}">
                  <a16:creationId xmlns:a16="http://schemas.microsoft.com/office/drawing/2014/main" id="{2FB43B93-1B35-90BF-E796-3833EA254B13}"/>
                </a:ext>
              </a:extLst>
            </p:cNvPr>
            <p:cNvSpPr>
              <a:spLocks/>
            </p:cNvSpPr>
            <p:nvPr/>
          </p:nvSpPr>
          <p:spPr bwMode="auto">
            <a:xfrm>
              <a:off x="1839913" y="25146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00" name="Freeform 6">
              <a:extLst>
                <a:ext uri="{FF2B5EF4-FFF2-40B4-BE49-F238E27FC236}">
                  <a16:creationId xmlns:a16="http://schemas.microsoft.com/office/drawing/2014/main" id="{AF2728B5-61E2-D67F-FD54-25AD0D0904A0}"/>
                </a:ext>
              </a:extLst>
            </p:cNvPr>
            <p:cNvSpPr>
              <a:spLocks/>
            </p:cNvSpPr>
            <p:nvPr/>
          </p:nvSpPr>
          <p:spPr bwMode="auto">
            <a:xfrm>
              <a:off x="1611313" y="23622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01" name="Freeform 7">
              <a:extLst>
                <a:ext uri="{FF2B5EF4-FFF2-40B4-BE49-F238E27FC236}">
                  <a16:creationId xmlns:a16="http://schemas.microsoft.com/office/drawing/2014/main" id="{8EA9CEFE-1E33-FACE-A710-FAC96F527E7C}"/>
                </a:ext>
              </a:extLst>
            </p:cNvPr>
            <p:cNvSpPr>
              <a:spLocks/>
            </p:cNvSpPr>
            <p:nvPr/>
          </p:nvSpPr>
          <p:spPr bwMode="auto">
            <a:xfrm>
              <a:off x="1382713" y="2286000"/>
              <a:ext cx="228600" cy="457200"/>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02" name="Freeform 8">
              <a:extLst>
                <a:ext uri="{FF2B5EF4-FFF2-40B4-BE49-F238E27FC236}">
                  <a16:creationId xmlns:a16="http://schemas.microsoft.com/office/drawing/2014/main" id="{00616B7F-B30F-BD35-FC7C-61BC833AFE09}"/>
                </a:ext>
              </a:extLst>
            </p:cNvPr>
            <p:cNvSpPr>
              <a:spLocks/>
            </p:cNvSpPr>
            <p:nvPr/>
          </p:nvSpPr>
          <p:spPr bwMode="auto">
            <a:xfrm>
              <a:off x="968376" y="2286000"/>
              <a:ext cx="1252538" cy="849313"/>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03" name="Freeform 9">
              <a:extLst>
                <a:ext uri="{FF2B5EF4-FFF2-40B4-BE49-F238E27FC236}">
                  <a16:creationId xmlns:a16="http://schemas.microsoft.com/office/drawing/2014/main" id="{4697472C-CAC9-6ABC-82A9-B46B7B018756}"/>
                </a:ext>
              </a:extLst>
            </p:cNvPr>
            <p:cNvSpPr>
              <a:spLocks/>
            </p:cNvSpPr>
            <p:nvPr/>
          </p:nvSpPr>
          <p:spPr bwMode="auto">
            <a:xfrm>
              <a:off x="984251" y="2438400"/>
              <a:ext cx="779463" cy="900113"/>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04" name="Freeform 10">
              <a:extLst>
                <a:ext uri="{FF2B5EF4-FFF2-40B4-BE49-F238E27FC236}">
                  <a16:creationId xmlns:a16="http://schemas.microsoft.com/office/drawing/2014/main" id="{D9F8AE86-E991-7B45-CDCC-9A78204CD299}"/>
                </a:ext>
              </a:extLst>
            </p:cNvPr>
            <p:cNvSpPr>
              <a:spLocks/>
            </p:cNvSpPr>
            <p:nvPr/>
          </p:nvSpPr>
          <p:spPr bwMode="auto">
            <a:xfrm>
              <a:off x="1738313" y="2819400"/>
              <a:ext cx="482600" cy="519113"/>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05" name="Freeform 11">
              <a:extLst>
                <a:ext uri="{FF2B5EF4-FFF2-40B4-BE49-F238E27FC236}">
                  <a16:creationId xmlns:a16="http://schemas.microsoft.com/office/drawing/2014/main" id="{9C033E82-8D8B-4DD0-088C-DC9CEAFDB5AC}"/>
                </a:ext>
              </a:extLst>
            </p:cNvPr>
            <p:cNvSpPr>
              <a:spLocks/>
            </p:cNvSpPr>
            <p:nvPr/>
          </p:nvSpPr>
          <p:spPr bwMode="auto">
            <a:xfrm>
              <a:off x="1382713" y="3048000"/>
              <a:ext cx="381000" cy="533400"/>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06" name="Freeform 12">
              <a:extLst>
                <a:ext uri="{FF2B5EF4-FFF2-40B4-BE49-F238E27FC236}">
                  <a16:creationId xmlns:a16="http://schemas.microsoft.com/office/drawing/2014/main" id="{1FF8D79D-300B-5D7F-0260-0F863B70630A}"/>
                </a:ext>
              </a:extLst>
            </p:cNvPr>
            <p:cNvSpPr>
              <a:spLocks/>
            </p:cNvSpPr>
            <p:nvPr/>
          </p:nvSpPr>
          <p:spPr bwMode="auto">
            <a:xfrm>
              <a:off x="1154113" y="2895600"/>
              <a:ext cx="381000" cy="457200"/>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07" name="Freeform 13">
              <a:extLst>
                <a:ext uri="{FF2B5EF4-FFF2-40B4-BE49-F238E27FC236}">
                  <a16:creationId xmlns:a16="http://schemas.microsoft.com/office/drawing/2014/main" id="{2B7F087D-0A21-11B0-EA85-DE10E567FA1D}"/>
                </a:ext>
              </a:extLst>
            </p:cNvPr>
            <p:cNvSpPr>
              <a:spLocks/>
            </p:cNvSpPr>
            <p:nvPr/>
          </p:nvSpPr>
          <p:spPr bwMode="auto">
            <a:xfrm>
              <a:off x="1001713" y="27432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08" name="Freeform 14">
              <a:extLst>
                <a:ext uri="{FF2B5EF4-FFF2-40B4-BE49-F238E27FC236}">
                  <a16:creationId xmlns:a16="http://schemas.microsoft.com/office/drawing/2014/main" id="{A987EFBC-39EF-AE1C-8489-7ED87FFE6110}"/>
                </a:ext>
              </a:extLst>
            </p:cNvPr>
            <p:cNvSpPr>
              <a:spLocks/>
            </p:cNvSpPr>
            <p:nvPr/>
          </p:nvSpPr>
          <p:spPr bwMode="auto">
            <a:xfrm>
              <a:off x="849313" y="25908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309" name="Group 308">
            <a:extLst>
              <a:ext uri="{FF2B5EF4-FFF2-40B4-BE49-F238E27FC236}">
                <a16:creationId xmlns:a16="http://schemas.microsoft.com/office/drawing/2014/main" id="{B0339A34-F6B4-A990-1174-527E4D756743}"/>
              </a:ext>
            </a:extLst>
          </p:cNvPr>
          <p:cNvGrpSpPr/>
          <p:nvPr/>
        </p:nvGrpSpPr>
        <p:grpSpPr>
          <a:xfrm flipH="1">
            <a:off x="1529348" y="4471464"/>
            <a:ext cx="777455" cy="695618"/>
            <a:chOff x="849313" y="2286000"/>
            <a:chExt cx="1447800" cy="1295400"/>
          </a:xfrm>
          <a:effectLst>
            <a:glow rad="228600">
              <a:schemeClr val="accent3">
                <a:satMod val="175000"/>
                <a:alpha val="40000"/>
              </a:schemeClr>
            </a:glow>
          </a:effectLst>
        </p:grpSpPr>
        <p:sp>
          <p:nvSpPr>
            <p:cNvPr id="310" name="Freeform 4">
              <a:extLst>
                <a:ext uri="{FF2B5EF4-FFF2-40B4-BE49-F238E27FC236}">
                  <a16:creationId xmlns:a16="http://schemas.microsoft.com/office/drawing/2014/main" id="{0B6EC681-8165-FC46-0F5E-AE041FE93DD6}"/>
                </a:ext>
              </a:extLst>
            </p:cNvPr>
            <p:cNvSpPr>
              <a:spLocks/>
            </p:cNvSpPr>
            <p:nvPr/>
          </p:nvSpPr>
          <p:spPr bwMode="auto">
            <a:xfrm>
              <a:off x="2068513" y="26670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11" name="Freeform 5">
              <a:extLst>
                <a:ext uri="{FF2B5EF4-FFF2-40B4-BE49-F238E27FC236}">
                  <a16:creationId xmlns:a16="http://schemas.microsoft.com/office/drawing/2014/main" id="{A5F903D1-8AB5-642A-6D14-6A278E4B00A0}"/>
                </a:ext>
              </a:extLst>
            </p:cNvPr>
            <p:cNvSpPr>
              <a:spLocks/>
            </p:cNvSpPr>
            <p:nvPr/>
          </p:nvSpPr>
          <p:spPr bwMode="auto">
            <a:xfrm>
              <a:off x="1839913" y="25146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12" name="Freeform 6">
              <a:extLst>
                <a:ext uri="{FF2B5EF4-FFF2-40B4-BE49-F238E27FC236}">
                  <a16:creationId xmlns:a16="http://schemas.microsoft.com/office/drawing/2014/main" id="{FE5C8187-6F07-B9CA-8A1C-E444EC813C84}"/>
                </a:ext>
              </a:extLst>
            </p:cNvPr>
            <p:cNvSpPr>
              <a:spLocks/>
            </p:cNvSpPr>
            <p:nvPr/>
          </p:nvSpPr>
          <p:spPr bwMode="auto">
            <a:xfrm>
              <a:off x="1611313" y="23622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13" name="Freeform 7">
              <a:extLst>
                <a:ext uri="{FF2B5EF4-FFF2-40B4-BE49-F238E27FC236}">
                  <a16:creationId xmlns:a16="http://schemas.microsoft.com/office/drawing/2014/main" id="{D4B3BF7C-D166-8354-07D0-0318E00BC335}"/>
                </a:ext>
              </a:extLst>
            </p:cNvPr>
            <p:cNvSpPr>
              <a:spLocks/>
            </p:cNvSpPr>
            <p:nvPr/>
          </p:nvSpPr>
          <p:spPr bwMode="auto">
            <a:xfrm>
              <a:off x="1382713" y="2286000"/>
              <a:ext cx="228600" cy="457200"/>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14" name="Freeform 8">
              <a:extLst>
                <a:ext uri="{FF2B5EF4-FFF2-40B4-BE49-F238E27FC236}">
                  <a16:creationId xmlns:a16="http://schemas.microsoft.com/office/drawing/2014/main" id="{64C5B17F-0688-C7CD-1EB9-E404D7E8A3F2}"/>
                </a:ext>
              </a:extLst>
            </p:cNvPr>
            <p:cNvSpPr>
              <a:spLocks/>
            </p:cNvSpPr>
            <p:nvPr/>
          </p:nvSpPr>
          <p:spPr bwMode="auto">
            <a:xfrm>
              <a:off x="968376" y="2286000"/>
              <a:ext cx="1252538" cy="849313"/>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15" name="Freeform 9">
              <a:extLst>
                <a:ext uri="{FF2B5EF4-FFF2-40B4-BE49-F238E27FC236}">
                  <a16:creationId xmlns:a16="http://schemas.microsoft.com/office/drawing/2014/main" id="{61DE1360-FEAA-4C11-FBD6-CB2901A23487}"/>
                </a:ext>
              </a:extLst>
            </p:cNvPr>
            <p:cNvSpPr>
              <a:spLocks/>
            </p:cNvSpPr>
            <p:nvPr/>
          </p:nvSpPr>
          <p:spPr bwMode="auto">
            <a:xfrm>
              <a:off x="984251" y="2438400"/>
              <a:ext cx="779463" cy="900113"/>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872" name="Freeform 10">
              <a:extLst>
                <a:ext uri="{FF2B5EF4-FFF2-40B4-BE49-F238E27FC236}">
                  <a16:creationId xmlns:a16="http://schemas.microsoft.com/office/drawing/2014/main" id="{E3900418-4B96-1C3F-AA66-A076D885E6AD}"/>
                </a:ext>
              </a:extLst>
            </p:cNvPr>
            <p:cNvSpPr>
              <a:spLocks/>
            </p:cNvSpPr>
            <p:nvPr/>
          </p:nvSpPr>
          <p:spPr bwMode="auto">
            <a:xfrm>
              <a:off x="1738313" y="2819400"/>
              <a:ext cx="482600" cy="519113"/>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873" name="Freeform 11">
              <a:extLst>
                <a:ext uri="{FF2B5EF4-FFF2-40B4-BE49-F238E27FC236}">
                  <a16:creationId xmlns:a16="http://schemas.microsoft.com/office/drawing/2014/main" id="{A0A6116D-7670-7A22-185E-081C5FC01F9C}"/>
                </a:ext>
              </a:extLst>
            </p:cNvPr>
            <p:cNvSpPr>
              <a:spLocks/>
            </p:cNvSpPr>
            <p:nvPr/>
          </p:nvSpPr>
          <p:spPr bwMode="auto">
            <a:xfrm>
              <a:off x="1382713" y="3048000"/>
              <a:ext cx="381000" cy="533400"/>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879" name="Freeform 12">
              <a:extLst>
                <a:ext uri="{FF2B5EF4-FFF2-40B4-BE49-F238E27FC236}">
                  <a16:creationId xmlns:a16="http://schemas.microsoft.com/office/drawing/2014/main" id="{D785B237-ABFF-6BA0-3B67-12513E58F5EA}"/>
                </a:ext>
              </a:extLst>
            </p:cNvPr>
            <p:cNvSpPr>
              <a:spLocks/>
            </p:cNvSpPr>
            <p:nvPr/>
          </p:nvSpPr>
          <p:spPr bwMode="auto">
            <a:xfrm>
              <a:off x="1154113" y="2895600"/>
              <a:ext cx="381000" cy="457200"/>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880" name="Freeform 13">
              <a:extLst>
                <a:ext uri="{FF2B5EF4-FFF2-40B4-BE49-F238E27FC236}">
                  <a16:creationId xmlns:a16="http://schemas.microsoft.com/office/drawing/2014/main" id="{226D9704-03F1-2B5C-6CDD-D67609CFB540}"/>
                </a:ext>
              </a:extLst>
            </p:cNvPr>
            <p:cNvSpPr>
              <a:spLocks/>
            </p:cNvSpPr>
            <p:nvPr/>
          </p:nvSpPr>
          <p:spPr bwMode="auto">
            <a:xfrm>
              <a:off x="1001713" y="27432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881" name="Freeform 14">
              <a:extLst>
                <a:ext uri="{FF2B5EF4-FFF2-40B4-BE49-F238E27FC236}">
                  <a16:creationId xmlns:a16="http://schemas.microsoft.com/office/drawing/2014/main" id="{77C3F36F-4FDD-EBAB-04C7-6436A7FA7351}"/>
                </a:ext>
              </a:extLst>
            </p:cNvPr>
            <p:cNvSpPr>
              <a:spLocks/>
            </p:cNvSpPr>
            <p:nvPr/>
          </p:nvSpPr>
          <p:spPr bwMode="auto">
            <a:xfrm>
              <a:off x="849313" y="25908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335882" name="Group 335881">
            <a:extLst>
              <a:ext uri="{FF2B5EF4-FFF2-40B4-BE49-F238E27FC236}">
                <a16:creationId xmlns:a16="http://schemas.microsoft.com/office/drawing/2014/main" id="{85EC7D1B-FD86-E5FF-4FEA-EE2AAE2A9851}"/>
              </a:ext>
            </a:extLst>
          </p:cNvPr>
          <p:cNvGrpSpPr/>
          <p:nvPr/>
        </p:nvGrpSpPr>
        <p:grpSpPr>
          <a:xfrm flipH="1">
            <a:off x="2302464" y="4568789"/>
            <a:ext cx="777455" cy="695618"/>
            <a:chOff x="849313" y="2286000"/>
            <a:chExt cx="1447800" cy="1295400"/>
          </a:xfrm>
          <a:effectLst>
            <a:glow rad="228600">
              <a:schemeClr val="accent3">
                <a:satMod val="175000"/>
                <a:alpha val="40000"/>
              </a:schemeClr>
            </a:glow>
          </a:effectLst>
        </p:grpSpPr>
        <p:sp>
          <p:nvSpPr>
            <p:cNvPr id="335883" name="Freeform 4">
              <a:extLst>
                <a:ext uri="{FF2B5EF4-FFF2-40B4-BE49-F238E27FC236}">
                  <a16:creationId xmlns:a16="http://schemas.microsoft.com/office/drawing/2014/main" id="{ED6912CE-41B2-1D75-C85C-E4B02F5A5DBB}"/>
                </a:ext>
              </a:extLst>
            </p:cNvPr>
            <p:cNvSpPr>
              <a:spLocks/>
            </p:cNvSpPr>
            <p:nvPr/>
          </p:nvSpPr>
          <p:spPr bwMode="auto">
            <a:xfrm>
              <a:off x="2068513" y="26670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884" name="Freeform 5">
              <a:extLst>
                <a:ext uri="{FF2B5EF4-FFF2-40B4-BE49-F238E27FC236}">
                  <a16:creationId xmlns:a16="http://schemas.microsoft.com/office/drawing/2014/main" id="{23E6BC01-9A82-3DBC-D55C-90C4163BF796}"/>
                </a:ext>
              </a:extLst>
            </p:cNvPr>
            <p:cNvSpPr>
              <a:spLocks/>
            </p:cNvSpPr>
            <p:nvPr/>
          </p:nvSpPr>
          <p:spPr bwMode="auto">
            <a:xfrm>
              <a:off x="1839913" y="25146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885" name="Freeform 6">
              <a:extLst>
                <a:ext uri="{FF2B5EF4-FFF2-40B4-BE49-F238E27FC236}">
                  <a16:creationId xmlns:a16="http://schemas.microsoft.com/office/drawing/2014/main" id="{CF13650B-BFF8-FF3B-F530-16E9DEED776F}"/>
                </a:ext>
              </a:extLst>
            </p:cNvPr>
            <p:cNvSpPr>
              <a:spLocks/>
            </p:cNvSpPr>
            <p:nvPr/>
          </p:nvSpPr>
          <p:spPr bwMode="auto">
            <a:xfrm>
              <a:off x="1611313" y="23622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886" name="Freeform 7">
              <a:extLst>
                <a:ext uri="{FF2B5EF4-FFF2-40B4-BE49-F238E27FC236}">
                  <a16:creationId xmlns:a16="http://schemas.microsoft.com/office/drawing/2014/main" id="{86D85181-331F-5DBB-4A76-984134F5FC81}"/>
                </a:ext>
              </a:extLst>
            </p:cNvPr>
            <p:cNvSpPr>
              <a:spLocks/>
            </p:cNvSpPr>
            <p:nvPr/>
          </p:nvSpPr>
          <p:spPr bwMode="auto">
            <a:xfrm>
              <a:off x="1382713" y="2286000"/>
              <a:ext cx="228600" cy="457200"/>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887" name="Freeform 8">
              <a:extLst>
                <a:ext uri="{FF2B5EF4-FFF2-40B4-BE49-F238E27FC236}">
                  <a16:creationId xmlns:a16="http://schemas.microsoft.com/office/drawing/2014/main" id="{E24077D8-35E3-BF15-6886-ECD4BAE17019}"/>
                </a:ext>
              </a:extLst>
            </p:cNvPr>
            <p:cNvSpPr>
              <a:spLocks/>
            </p:cNvSpPr>
            <p:nvPr/>
          </p:nvSpPr>
          <p:spPr bwMode="auto">
            <a:xfrm>
              <a:off x="968376" y="2286000"/>
              <a:ext cx="1252538" cy="849313"/>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888" name="Freeform 9">
              <a:extLst>
                <a:ext uri="{FF2B5EF4-FFF2-40B4-BE49-F238E27FC236}">
                  <a16:creationId xmlns:a16="http://schemas.microsoft.com/office/drawing/2014/main" id="{ADB4232D-F395-5CA2-70DC-AC5B5A31562D}"/>
                </a:ext>
              </a:extLst>
            </p:cNvPr>
            <p:cNvSpPr>
              <a:spLocks/>
            </p:cNvSpPr>
            <p:nvPr/>
          </p:nvSpPr>
          <p:spPr bwMode="auto">
            <a:xfrm>
              <a:off x="984251" y="2438400"/>
              <a:ext cx="779463" cy="900113"/>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889" name="Freeform 10">
              <a:extLst>
                <a:ext uri="{FF2B5EF4-FFF2-40B4-BE49-F238E27FC236}">
                  <a16:creationId xmlns:a16="http://schemas.microsoft.com/office/drawing/2014/main" id="{BA1038A4-2D7F-E6DB-1F67-6A6119B55EA9}"/>
                </a:ext>
              </a:extLst>
            </p:cNvPr>
            <p:cNvSpPr>
              <a:spLocks/>
            </p:cNvSpPr>
            <p:nvPr/>
          </p:nvSpPr>
          <p:spPr bwMode="auto">
            <a:xfrm>
              <a:off x="1738313" y="2819400"/>
              <a:ext cx="482600" cy="519113"/>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890" name="Freeform 11">
              <a:extLst>
                <a:ext uri="{FF2B5EF4-FFF2-40B4-BE49-F238E27FC236}">
                  <a16:creationId xmlns:a16="http://schemas.microsoft.com/office/drawing/2014/main" id="{CDE80383-6883-9028-0D5E-3C59EB83948A}"/>
                </a:ext>
              </a:extLst>
            </p:cNvPr>
            <p:cNvSpPr>
              <a:spLocks/>
            </p:cNvSpPr>
            <p:nvPr/>
          </p:nvSpPr>
          <p:spPr bwMode="auto">
            <a:xfrm>
              <a:off x="1382713" y="3048000"/>
              <a:ext cx="381000" cy="533400"/>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891" name="Freeform 12">
              <a:extLst>
                <a:ext uri="{FF2B5EF4-FFF2-40B4-BE49-F238E27FC236}">
                  <a16:creationId xmlns:a16="http://schemas.microsoft.com/office/drawing/2014/main" id="{81685B0F-8117-4877-E81E-EF58E5BA6EAC}"/>
                </a:ext>
              </a:extLst>
            </p:cNvPr>
            <p:cNvSpPr>
              <a:spLocks/>
            </p:cNvSpPr>
            <p:nvPr/>
          </p:nvSpPr>
          <p:spPr bwMode="auto">
            <a:xfrm>
              <a:off x="1154113" y="2895600"/>
              <a:ext cx="381000" cy="457200"/>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892" name="Freeform 13">
              <a:extLst>
                <a:ext uri="{FF2B5EF4-FFF2-40B4-BE49-F238E27FC236}">
                  <a16:creationId xmlns:a16="http://schemas.microsoft.com/office/drawing/2014/main" id="{B3CCB9A6-A430-B13E-0ABD-954FB1D1F4A7}"/>
                </a:ext>
              </a:extLst>
            </p:cNvPr>
            <p:cNvSpPr>
              <a:spLocks/>
            </p:cNvSpPr>
            <p:nvPr/>
          </p:nvSpPr>
          <p:spPr bwMode="auto">
            <a:xfrm>
              <a:off x="1001713" y="27432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893" name="Freeform 14">
              <a:extLst>
                <a:ext uri="{FF2B5EF4-FFF2-40B4-BE49-F238E27FC236}">
                  <a16:creationId xmlns:a16="http://schemas.microsoft.com/office/drawing/2014/main" id="{6B7CB44B-6014-6010-ACB4-FA9E5ED0268E}"/>
                </a:ext>
              </a:extLst>
            </p:cNvPr>
            <p:cNvSpPr>
              <a:spLocks/>
            </p:cNvSpPr>
            <p:nvPr/>
          </p:nvSpPr>
          <p:spPr bwMode="auto">
            <a:xfrm>
              <a:off x="849313" y="25908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335894" name="Group 335893">
            <a:extLst>
              <a:ext uri="{FF2B5EF4-FFF2-40B4-BE49-F238E27FC236}">
                <a16:creationId xmlns:a16="http://schemas.microsoft.com/office/drawing/2014/main" id="{67519C03-CCA7-1625-8AE5-E99F4FE18F82}"/>
              </a:ext>
            </a:extLst>
          </p:cNvPr>
          <p:cNvGrpSpPr/>
          <p:nvPr/>
        </p:nvGrpSpPr>
        <p:grpSpPr>
          <a:xfrm flipH="1">
            <a:off x="1621673" y="5228555"/>
            <a:ext cx="777455" cy="695618"/>
            <a:chOff x="849313" y="2286000"/>
            <a:chExt cx="1447800" cy="1295400"/>
          </a:xfrm>
          <a:effectLst>
            <a:glow rad="228600">
              <a:schemeClr val="accent3">
                <a:satMod val="175000"/>
                <a:alpha val="40000"/>
              </a:schemeClr>
            </a:glow>
          </a:effectLst>
        </p:grpSpPr>
        <p:sp>
          <p:nvSpPr>
            <p:cNvPr id="335895" name="Freeform 4">
              <a:extLst>
                <a:ext uri="{FF2B5EF4-FFF2-40B4-BE49-F238E27FC236}">
                  <a16:creationId xmlns:a16="http://schemas.microsoft.com/office/drawing/2014/main" id="{20301B9E-FB0C-1DBF-9565-6E92DBFF30BF}"/>
                </a:ext>
              </a:extLst>
            </p:cNvPr>
            <p:cNvSpPr>
              <a:spLocks/>
            </p:cNvSpPr>
            <p:nvPr/>
          </p:nvSpPr>
          <p:spPr bwMode="auto">
            <a:xfrm>
              <a:off x="2068513" y="26670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896" name="Freeform 5">
              <a:extLst>
                <a:ext uri="{FF2B5EF4-FFF2-40B4-BE49-F238E27FC236}">
                  <a16:creationId xmlns:a16="http://schemas.microsoft.com/office/drawing/2014/main" id="{E6D31BF8-72BC-720E-EA29-A96493C5E60C}"/>
                </a:ext>
              </a:extLst>
            </p:cNvPr>
            <p:cNvSpPr>
              <a:spLocks/>
            </p:cNvSpPr>
            <p:nvPr/>
          </p:nvSpPr>
          <p:spPr bwMode="auto">
            <a:xfrm>
              <a:off x="1839913" y="25146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897" name="Freeform 6">
              <a:extLst>
                <a:ext uri="{FF2B5EF4-FFF2-40B4-BE49-F238E27FC236}">
                  <a16:creationId xmlns:a16="http://schemas.microsoft.com/office/drawing/2014/main" id="{BF4ED85F-1DC5-6E07-2CED-28A4C21B83BB}"/>
                </a:ext>
              </a:extLst>
            </p:cNvPr>
            <p:cNvSpPr>
              <a:spLocks/>
            </p:cNvSpPr>
            <p:nvPr/>
          </p:nvSpPr>
          <p:spPr bwMode="auto">
            <a:xfrm>
              <a:off x="1611313" y="23622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898" name="Freeform 7">
              <a:extLst>
                <a:ext uri="{FF2B5EF4-FFF2-40B4-BE49-F238E27FC236}">
                  <a16:creationId xmlns:a16="http://schemas.microsoft.com/office/drawing/2014/main" id="{6F925646-232D-D559-5562-A2C74E01DCC5}"/>
                </a:ext>
              </a:extLst>
            </p:cNvPr>
            <p:cNvSpPr>
              <a:spLocks/>
            </p:cNvSpPr>
            <p:nvPr/>
          </p:nvSpPr>
          <p:spPr bwMode="auto">
            <a:xfrm>
              <a:off x="1382713" y="2286000"/>
              <a:ext cx="228600" cy="457200"/>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899" name="Freeform 8">
              <a:extLst>
                <a:ext uri="{FF2B5EF4-FFF2-40B4-BE49-F238E27FC236}">
                  <a16:creationId xmlns:a16="http://schemas.microsoft.com/office/drawing/2014/main" id="{B6A99FB6-1719-8E57-0925-DE202B8F5821}"/>
                </a:ext>
              </a:extLst>
            </p:cNvPr>
            <p:cNvSpPr>
              <a:spLocks/>
            </p:cNvSpPr>
            <p:nvPr/>
          </p:nvSpPr>
          <p:spPr bwMode="auto">
            <a:xfrm>
              <a:off x="968376" y="2286000"/>
              <a:ext cx="1252538" cy="849313"/>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00" name="Freeform 9">
              <a:extLst>
                <a:ext uri="{FF2B5EF4-FFF2-40B4-BE49-F238E27FC236}">
                  <a16:creationId xmlns:a16="http://schemas.microsoft.com/office/drawing/2014/main" id="{AAC4B36C-F68F-BA62-0F9C-4AF2A5779343}"/>
                </a:ext>
              </a:extLst>
            </p:cNvPr>
            <p:cNvSpPr>
              <a:spLocks/>
            </p:cNvSpPr>
            <p:nvPr/>
          </p:nvSpPr>
          <p:spPr bwMode="auto">
            <a:xfrm>
              <a:off x="984251" y="2438400"/>
              <a:ext cx="779463" cy="900113"/>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01" name="Freeform 10">
              <a:extLst>
                <a:ext uri="{FF2B5EF4-FFF2-40B4-BE49-F238E27FC236}">
                  <a16:creationId xmlns:a16="http://schemas.microsoft.com/office/drawing/2014/main" id="{4F2B6F59-3E51-C042-9BD4-6B6FFBF8FAAB}"/>
                </a:ext>
              </a:extLst>
            </p:cNvPr>
            <p:cNvSpPr>
              <a:spLocks/>
            </p:cNvSpPr>
            <p:nvPr/>
          </p:nvSpPr>
          <p:spPr bwMode="auto">
            <a:xfrm>
              <a:off x="1738313" y="2819400"/>
              <a:ext cx="482600" cy="519113"/>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02" name="Freeform 11">
              <a:extLst>
                <a:ext uri="{FF2B5EF4-FFF2-40B4-BE49-F238E27FC236}">
                  <a16:creationId xmlns:a16="http://schemas.microsoft.com/office/drawing/2014/main" id="{C27270A0-6C02-6F3E-037D-DB4D76BB02D9}"/>
                </a:ext>
              </a:extLst>
            </p:cNvPr>
            <p:cNvSpPr>
              <a:spLocks/>
            </p:cNvSpPr>
            <p:nvPr/>
          </p:nvSpPr>
          <p:spPr bwMode="auto">
            <a:xfrm>
              <a:off x="1382713" y="3048000"/>
              <a:ext cx="381000" cy="533400"/>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03" name="Freeform 12">
              <a:extLst>
                <a:ext uri="{FF2B5EF4-FFF2-40B4-BE49-F238E27FC236}">
                  <a16:creationId xmlns:a16="http://schemas.microsoft.com/office/drawing/2014/main" id="{14BEE2EF-2CB0-4D06-A200-6EB1D1C505BC}"/>
                </a:ext>
              </a:extLst>
            </p:cNvPr>
            <p:cNvSpPr>
              <a:spLocks/>
            </p:cNvSpPr>
            <p:nvPr/>
          </p:nvSpPr>
          <p:spPr bwMode="auto">
            <a:xfrm>
              <a:off x="1154113" y="2895600"/>
              <a:ext cx="381000" cy="457200"/>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04" name="Freeform 13">
              <a:extLst>
                <a:ext uri="{FF2B5EF4-FFF2-40B4-BE49-F238E27FC236}">
                  <a16:creationId xmlns:a16="http://schemas.microsoft.com/office/drawing/2014/main" id="{3DF608B6-F9CA-74D7-9E38-9BE5DF1E571B}"/>
                </a:ext>
              </a:extLst>
            </p:cNvPr>
            <p:cNvSpPr>
              <a:spLocks/>
            </p:cNvSpPr>
            <p:nvPr/>
          </p:nvSpPr>
          <p:spPr bwMode="auto">
            <a:xfrm>
              <a:off x="1001713" y="27432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05" name="Freeform 14">
              <a:extLst>
                <a:ext uri="{FF2B5EF4-FFF2-40B4-BE49-F238E27FC236}">
                  <a16:creationId xmlns:a16="http://schemas.microsoft.com/office/drawing/2014/main" id="{C2199972-6285-AD73-8AD3-CB3800042679}"/>
                </a:ext>
              </a:extLst>
            </p:cNvPr>
            <p:cNvSpPr>
              <a:spLocks/>
            </p:cNvSpPr>
            <p:nvPr/>
          </p:nvSpPr>
          <p:spPr bwMode="auto">
            <a:xfrm>
              <a:off x="849313" y="25908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335906" name="Group 335905">
            <a:extLst>
              <a:ext uri="{FF2B5EF4-FFF2-40B4-BE49-F238E27FC236}">
                <a16:creationId xmlns:a16="http://schemas.microsoft.com/office/drawing/2014/main" id="{43E1BC87-40C2-603B-4D35-11A87F65B5E4}"/>
              </a:ext>
            </a:extLst>
          </p:cNvPr>
          <p:cNvGrpSpPr/>
          <p:nvPr/>
        </p:nvGrpSpPr>
        <p:grpSpPr>
          <a:xfrm flipH="1">
            <a:off x="2289737" y="5609610"/>
            <a:ext cx="777455" cy="695618"/>
            <a:chOff x="849313" y="2286000"/>
            <a:chExt cx="1447800" cy="1295400"/>
          </a:xfrm>
          <a:effectLst>
            <a:glow rad="228600">
              <a:schemeClr val="accent3">
                <a:satMod val="175000"/>
                <a:alpha val="40000"/>
              </a:schemeClr>
            </a:glow>
          </a:effectLst>
        </p:grpSpPr>
        <p:sp>
          <p:nvSpPr>
            <p:cNvPr id="335907" name="Freeform 4">
              <a:extLst>
                <a:ext uri="{FF2B5EF4-FFF2-40B4-BE49-F238E27FC236}">
                  <a16:creationId xmlns:a16="http://schemas.microsoft.com/office/drawing/2014/main" id="{E501668A-A793-8673-40E9-32E3422C2583}"/>
                </a:ext>
              </a:extLst>
            </p:cNvPr>
            <p:cNvSpPr>
              <a:spLocks/>
            </p:cNvSpPr>
            <p:nvPr/>
          </p:nvSpPr>
          <p:spPr bwMode="auto">
            <a:xfrm>
              <a:off x="2068513" y="26670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08" name="Freeform 5">
              <a:extLst>
                <a:ext uri="{FF2B5EF4-FFF2-40B4-BE49-F238E27FC236}">
                  <a16:creationId xmlns:a16="http://schemas.microsoft.com/office/drawing/2014/main" id="{A0A302DD-E70E-0AE5-DF70-A76D8527FC08}"/>
                </a:ext>
              </a:extLst>
            </p:cNvPr>
            <p:cNvSpPr>
              <a:spLocks/>
            </p:cNvSpPr>
            <p:nvPr/>
          </p:nvSpPr>
          <p:spPr bwMode="auto">
            <a:xfrm>
              <a:off x="1839913" y="25146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09" name="Freeform 6">
              <a:extLst>
                <a:ext uri="{FF2B5EF4-FFF2-40B4-BE49-F238E27FC236}">
                  <a16:creationId xmlns:a16="http://schemas.microsoft.com/office/drawing/2014/main" id="{9B965DBC-CB38-4CC5-4555-A99FABBBBD37}"/>
                </a:ext>
              </a:extLst>
            </p:cNvPr>
            <p:cNvSpPr>
              <a:spLocks/>
            </p:cNvSpPr>
            <p:nvPr/>
          </p:nvSpPr>
          <p:spPr bwMode="auto">
            <a:xfrm>
              <a:off x="1611313" y="23622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10" name="Freeform 7">
              <a:extLst>
                <a:ext uri="{FF2B5EF4-FFF2-40B4-BE49-F238E27FC236}">
                  <a16:creationId xmlns:a16="http://schemas.microsoft.com/office/drawing/2014/main" id="{9F1710B7-FA44-78AD-6B6D-FAE03D4CD7EF}"/>
                </a:ext>
              </a:extLst>
            </p:cNvPr>
            <p:cNvSpPr>
              <a:spLocks/>
            </p:cNvSpPr>
            <p:nvPr/>
          </p:nvSpPr>
          <p:spPr bwMode="auto">
            <a:xfrm>
              <a:off x="1382713" y="2286000"/>
              <a:ext cx="228600" cy="457200"/>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12" name="Freeform 8">
              <a:extLst>
                <a:ext uri="{FF2B5EF4-FFF2-40B4-BE49-F238E27FC236}">
                  <a16:creationId xmlns:a16="http://schemas.microsoft.com/office/drawing/2014/main" id="{384FC300-68D9-1812-4C9C-43F870885D47}"/>
                </a:ext>
              </a:extLst>
            </p:cNvPr>
            <p:cNvSpPr>
              <a:spLocks/>
            </p:cNvSpPr>
            <p:nvPr/>
          </p:nvSpPr>
          <p:spPr bwMode="auto">
            <a:xfrm>
              <a:off x="968376" y="2286000"/>
              <a:ext cx="1252538" cy="849313"/>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13" name="Freeform 9">
              <a:extLst>
                <a:ext uri="{FF2B5EF4-FFF2-40B4-BE49-F238E27FC236}">
                  <a16:creationId xmlns:a16="http://schemas.microsoft.com/office/drawing/2014/main" id="{60AF55E6-C9A5-2202-10D2-D3323E71FC2F}"/>
                </a:ext>
              </a:extLst>
            </p:cNvPr>
            <p:cNvSpPr>
              <a:spLocks/>
            </p:cNvSpPr>
            <p:nvPr/>
          </p:nvSpPr>
          <p:spPr bwMode="auto">
            <a:xfrm>
              <a:off x="984251" y="2438400"/>
              <a:ext cx="779463" cy="900113"/>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14" name="Freeform 10">
              <a:extLst>
                <a:ext uri="{FF2B5EF4-FFF2-40B4-BE49-F238E27FC236}">
                  <a16:creationId xmlns:a16="http://schemas.microsoft.com/office/drawing/2014/main" id="{C246E796-B911-437F-B158-E18AD8E10C59}"/>
                </a:ext>
              </a:extLst>
            </p:cNvPr>
            <p:cNvSpPr>
              <a:spLocks/>
            </p:cNvSpPr>
            <p:nvPr/>
          </p:nvSpPr>
          <p:spPr bwMode="auto">
            <a:xfrm>
              <a:off x="1738313" y="2819400"/>
              <a:ext cx="482600" cy="519113"/>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15" name="Freeform 11">
              <a:extLst>
                <a:ext uri="{FF2B5EF4-FFF2-40B4-BE49-F238E27FC236}">
                  <a16:creationId xmlns:a16="http://schemas.microsoft.com/office/drawing/2014/main" id="{69375B7D-420A-57D3-A116-541E243C82F8}"/>
                </a:ext>
              </a:extLst>
            </p:cNvPr>
            <p:cNvSpPr>
              <a:spLocks/>
            </p:cNvSpPr>
            <p:nvPr/>
          </p:nvSpPr>
          <p:spPr bwMode="auto">
            <a:xfrm>
              <a:off x="1382713" y="3048000"/>
              <a:ext cx="381000" cy="533400"/>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16" name="Freeform 12">
              <a:extLst>
                <a:ext uri="{FF2B5EF4-FFF2-40B4-BE49-F238E27FC236}">
                  <a16:creationId xmlns:a16="http://schemas.microsoft.com/office/drawing/2014/main" id="{99ECC743-D022-E903-3A0F-274FB8012628}"/>
                </a:ext>
              </a:extLst>
            </p:cNvPr>
            <p:cNvSpPr>
              <a:spLocks/>
            </p:cNvSpPr>
            <p:nvPr/>
          </p:nvSpPr>
          <p:spPr bwMode="auto">
            <a:xfrm>
              <a:off x="1154113" y="2895600"/>
              <a:ext cx="381000" cy="457200"/>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17" name="Freeform 13">
              <a:extLst>
                <a:ext uri="{FF2B5EF4-FFF2-40B4-BE49-F238E27FC236}">
                  <a16:creationId xmlns:a16="http://schemas.microsoft.com/office/drawing/2014/main" id="{AE239DB6-DF93-1AE6-4337-D7AA34B51D1B}"/>
                </a:ext>
              </a:extLst>
            </p:cNvPr>
            <p:cNvSpPr>
              <a:spLocks/>
            </p:cNvSpPr>
            <p:nvPr/>
          </p:nvSpPr>
          <p:spPr bwMode="auto">
            <a:xfrm>
              <a:off x="1001713" y="27432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18" name="Freeform 14">
              <a:extLst>
                <a:ext uri="{FF2B5EF4-FFF2-40B4-BE49-F238E27FC236}">
                  <a16:creationId xmlns:a16="http://schemas.microsoft.com/office/drawing/2014/main" id="{D1F90153-DE0E-E4DB-25EF-F57B35308A83}"/>
                </a:ext>
              </a:extLst>
            </p:cNvPr>
            <p:cNvSpPr>
              <a:spLocks/>
            </p:cNvSpPr>
            <p:nvPr/>
          </p:nvSpPr>
          <p:spPr bwMode="auto">
            <a:xfrm>
              <a:off x="849313" y="25908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335919" name="Group 335918">
            <a:extLst>
              <a:ext uri="{FF2B5EF4-FFF2-40B4-BE49-F238E27FC236}">
                <a16:creationId xmlns:a16="http://schemas.microsoft.com/office/drawing/2014/main" id="{1026B834-9CEC-AF06-1E6D-D734F170CD42}"/>
              </a:ext>
            </a:extLst>
          </p:cNvPr>
          <p:cNvGrpSpPr/>
          <p:nvPr/>
        </p:nvGrpSpPr>
        <p:grpSpPr>
          <a:xfrm flipH="1">
            <a:off x="1958994" y="3308353"/>
            <a:ext cx="777455" cy="695618"/>
            <a:chOff x="849313" y="2286000"/>
            <a:chExt cx="1447800" cy="1295400"/>
          </a:xfrm>
          <a:effectLst>
            <a:glow rad="228600">
              <a:schemeClr val="accent3">
                <a:satMod val="175000"/>
                <a:alpha val="40000"/>
              </a:schemeClr>
            </a:glow>
          </a:effectLst>
        </p:grpSpPr>
        <p:sp>
          <p:nvSpPr>
            <p:cNvPr id="335920" name="Freeform 4">
              <a:extLst>
                <a:ext uri="{FF2B5EF4-FFF2-40B4-BE49-F238E27FC236}">
                  <a16:creationId xmlns:a16="http://schemas.microsoft.com/office/drawing/2014/main" id="{EB3DFB6B-6CDB-D962-9C9C-CB9129DB48F9}"/>
                </a:ext>
              </a:extLst>
            </p:cNvPr>
            <p:cNvSpPr>
              <a:spLocks/>
            </p:cNvSpPr>
            <p:nvPr/>
          </p:nvSpPr>
          <p:spPr bwMode="auto">
            <a:xfrm>
              <a:off x="2068513" y="26670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21" name="Freeform 5">
              <a:extLst>
                <a:ext uri="{FF2B5EF4-FFF2-40B4-BE49-F238E27FC236}">
                  <a16:creationId xmlns:a16="http://schemas.microsoft.com/office/drawing/2014/main" id="{E0EEA397-3758-715D-B6E3-A575AADA4807}"/>
                </a:ext>
              </a:extLst>
            </p:cNvPr>
            <p:cNvSpPr>
              <a:spLocks/>
            </p:cNvSpPr>
            <p:nvPr/>
          </p:nvSpPr>
          <p:spPr bwMode="auto">
            <a:xfrm>
              <a:off x="1839913" y="25146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22" name="Freeform 6">
              <a:extLst>
                <a:ext uri="{FF2B5EF4-FFF2-40B4-BE49-F238E27FC236}">
                  <a16:creationId xmlns:a16="http://schemas.microsoft.com/office/drawing/2014/main" id="{71390306-F7F0-53A5-5930-951FF80A1C05}"/>
                </a:ext>
              </a:extLst>
            </p:cNvPr>
            <p:cNvSpPr>
              <a:spLocks/>
            </p:cNvSpPr>
            <p:nvPr/>
          </p:nvSpPr>
          <p:spPr bwMode="auto">
            <a:xfrm>
              <a:off x="1611313" y="23622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23" name="Freeform 7">
              <a:extLst>
                <a:ext uri="{FF2B5EF4-FFF2-40B4-BE49-F238E27FC236}">
                  <a16:creationId xmlns:a16="http://schemas.microsoft.com/office/drawing/2014/main" id="{D45FAE71-3E65-8DA2-4444-59C14D255EC5}"/>
                </a:ext>
              </a:extLst>
            </p:cNvPr>
            <p:cNvSpPr>
              <a:spLocks/>
            </p:cNvSpPr>
            <p:nvPr/>
          </p:nvSpPr>
          <p:spPr bwMode="auto">
            <a:xfrm>
              <a:off x="1382713" y="2286000"/>
              <a:ext cx="228600" cy="457200"/>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24" name="Freeform 8">
              <a:extLst>
                <a:ext uri="{FF2B5EF4-FFF2-40B4-BE49-F238E27FC236}">
                  <a16:creationId xmlns:a16="http://schemas.microsoft.com/office/drawing/2014/main" id="{A7C38983-23EC-54D3-B133-BCA60FA47C20}"/>
                </a:ext>
              </a:extLst>
            </p:cNvPr>
            <p:cNvSpPr>
              <a:spLocks/>
            </p:cNvSpPr>
            <p:nvPr/>
          </p:nvSpPr>
          <p:spPr bwMode="auto">
            <a:xfrm>
              <a:off x="968376" y="2286000"/>
              <a:ext cx="1252538" cy="849313"/>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25" name="Freeform 9">
              <a:extLst>
                <a:ext uri="{FF2B5EF4-FFF2-40B4-BE49-F238E27FC236}">
                  <a16:creationId xmlns:a16="http://schemas.microsoft.com/office/drawing/2014/main" id="{11A09EF7-A1CB-F38D-9C33-E95C2597E7A2}"/>
                </a:ext>
              </a:extLst>
            </p:cNvPr>
            <p:cNvSpPr>
              <a:spLocks/>
            </p:cNvSpPr>
            <p:nvPr/>
          </p:nvSpPr>
          <p:spPr bwMode="auto">
            <a:xfrm>
              <a:off x="984251" y="2438400"/>
              <a:ext cx="779463" cy="900113"/>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26" name="Freeform 10">
              <a:extLst>
                <a:ext uri="{FF2B5EF4-FFF2-40B4-BE49-F238E27FC236}">
                  <a16:creationId xmlns:a16="http://schemas.microsoft.com/office/drawing/2014/main" id="{B3377AFD-AC20-B0A7-5AFD-F67EF8BE9D25}"/>
                </a:ext>
              </a:extLst>
            </p:cNvPr>
            <p:cNvSpPr>
              <a:spLocks/>
            </p:cNvSpPr>
            <p:nvPr/>
          </p:nvSpPr>
          <p:spPr bwMode="auto">
            <a:xfrm>
              <a:off x="1738313" y="2819400"/>
              <a:ext cx="482600" cy="519113"/>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27" name="Freeform 11">
              <a:extLst>
                <a:ext uri="{FF2B5EF4-FFF2-40B4-BE49-F238E27FC236}">
                  <a16:creationId xmlns:a16="http://schemas.microsoft.com/office/drawing/2014/main" id="{64CDEF1C-0E64-A472-F1F8-99BF6A6DF8BD}"/>
                </a:ext>
              </a:extLst>
            </p:cNvPr>
            <p:cNvSpPr>
              <a:spLocks/>
            </p:cNvSpPr>
            <p:nvPr/>
          </p:nvSpPr>
          <p:spPr bwMode="auto">
            <a:xfrm>
              <a:off x="1382713" y="3048000"/>
              <a:ext cx="381000" cy="533400"/>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28" name="Freeform 12">
              <a:extLst>
                <a:ext uri="{FF2B5EF4-FFF2-40B4-BE49-F238E27FC236}">
                  <a16:creationId xmlns:a16="http://schemas.microsoft.com/office/drawing/2014/main" id="{7BC3AB31-A139-F1E7-58CD-30F5F8DCD342}"/>
                </a:ext>
              </a:extLst>
            </p:cNvPr>
            <p:cNvSpPr>
              <a:spLocks/>
            </p:cNvSpPr>
            <p:nvPr/>
          </p:nvSpPr>
          <p:spPr bwMode="auto">
            <a:xfrm>
              <a:off x="1154113" y="2895600"/>
              <a:ext cx="381000" cy="457200"/>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29" name="Freeform 13">
              <a:extLst>
                <a:ext uri="{FF2B5EF4-FFF2-40B4-BE49-F238E27FC236}">
                  <a16:creationId xmlns:a16="http://schemas.microsoft.com/office/drawing/2014/main" id="{EB92A932-7A92-6135-75F0-F467AB84F6C7}"/>
                </a:ext>
              </a:extLst>
            </p:cNvPr>
            <p:cNvSpPr>
              <a:spLocks/>
            </p:cNvSpPr>
            <p:nvPr/>
          </p:nvSpPr>
          <p:spPr bwMode="auto">
            <a:xfrm>
              <a:off x="1001713" y="27432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30" name="Freeform 14">
              <a:extLst>
                <a:ext uri="{FF2B5EF4-FFF2-40B4-BE49-F238E27FC236}">
                  <a16:creationId xmlns:a16="http://schemas.microsoft.com/office/drawing/2014/main" id="{2DBA8535-76CD-47E4-9CD6-5B603401521B}"/>
                </a:ext>
              </a:extLst>
            </p:cNvPr>
            <p:cNvSpPr>
              <a:spLocks/>
            </p:cNvSpPr>
            <p:nvPr/>
          </p:nvSpPr>
          <p:spPr bwMode="auto">
            <a:xfrm>
              <a:off x="849313" y="25908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Tree>
    <p:extLst>
      <p:ext uri="{BB962C8B-B14F-4D97-AF65-F5344CB8AC3E}">
        <p14:creationId xmlns:p14="http://schemas.microsoft.com/office/powerpoint/2010/main" val="11994296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360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60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360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360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360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6011" grpId="0" animBg="1"/>
      <p:bldP spid="336013" grpId="0" animBg="1"/>
      <p:bldP spid="336015" grpId="0" animBg="1"/>
      <p:bldP spid="336017" grpId="0" animBg="1"/>
      <p:bldP spid="336019"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Rectangle 2"/>
          <p:cNvSpPr>
            <a:spLocks noGrp="1" noChangeArrowheads="1"/>
          </p:cNvSpPr>
          <p:nvPr>
            <p:ph type="title"/>
          </p:nvPr>
        </p:nvSpPr>
        <p:spPr>
          <a:xfrm>
            <a:off x="685440" y="174259"/>
            <a:ext cx="7773120" cy="1143480"/>
          </a:xfrm>
        </p:spPr>
        <p:txBody>
          <a:bodyPr rtlCol="0">
            <a:normAutofit/>
          </a:bodyPr>
          <a:lstStyle/>
          <a:p>
            <a:pPr defTabSz="914305" rtl="1" fontAlgn="auto">
              <a:spcAft>
                <a:spcPts val="0"/>
              </a:spcAft>
              <a:defRPr/>
            </a:pPr>
            <a:r>
              <a:rPr lang="en-US" dirty="0">
                <a:latin typeface="+mn-lt"/>
              </a:rPr>
              <a:t>Shared Data Structures</a:t>
            </a:r>
          </a:p>
        </p:txBody>
      </p:sp>
      <p:sp>
        <p:nvSpPr>
          <p:cNvPr id="335875" name="Rectangle 3"/>
          <p:cNvSpPr>
            <a:spLocks noChangeArrowheads="1"/>
          </p:cNvSpPr>
          <p:nvPr/>
        </p:nvSpPr>
        <p:spPr bwMode="auto">
          <a:xfrm>
            <a:off x="1445760" y="4308932"/>
            <a:ext cx="1736640" cy="2189030"/>
          </a:xfrm>
          <a:prstGeom prst="rect">
            <a:avLst/>
          </a:prstGeom>
          <a:solidFill>
            <a:srgbClr val="FFFFCC"/>
          </a:solidFill>
          <a:ln w="9525">
            <a:solidFill>
              <a:schemeClr val="tx1"/>
            </a:solidFill>
            <a:miter lim="800000"/>
            <a:headEnd/>
            <a:tailEnd/>
          </a:ln>
          <a:effectLst/>
        </p:spPr>
        <p:txBody>
          <a:bodyPr wrap="none" lIns="91430" tIns="45715" rIns="91430" bIns="45715" anchor="ctr"/>
          <a:lstStyle/>
          <a:p>
            <a:pPr algn="ctr">
              <a:defRPr/>
            </a:pPr>
            <a:endParaRPr lang="en-US">
              <a:latin typeface="+mn-lt"/>
            </a:endParaRPr>
          </a:p>
        </p:txBody>
      </p:sp>
      <p:sp>
        <p:nvSpPr>
          <p:cNvPr id="335876" name="Rectangle 4"/>
          <p:cNvSpPr>
            <a:spLocks noChangeArrowheads="1"/>
          </p:cNvSpPr>
          <p:nvPr/>
        </p:nvSpPr>
        <p:spPr bwMode="auto">
          <a:xfrm>
            <a:off x="1424160" y="3092005"/>
            <a:ext cx="1749600" cy="1009546"/>
          </a:xfrm>
          <a:prstGeom prst="rect">
            <a:avLst/>
          </a:prstGeom>
          <a:solidFill>
            <a:srgbClr val="FFFFCC"/>
          </a:solidFill>
          <a:ln w="9525">
            <a:solidFill>
              <a:schemeClr val="tx1"/>
            </a:solidFill>
            <a:miter lim="800000"/>
            <a:headEnd/>
            <a:tailEnd/>
          </a:ln>
          <a:effectLst/>
        </p:spPr>
        <p:txBody>
          <a:bodyPr wrap="none" lIns="91430" tIns="45715" rIns="91430" bIns="45715" anchor="ctr"/>
          <a:lstStyle/>
          <a:p>
            <a:pPr algn="ctr">
              <a:defRPr/>
            </a:pPr>
            <a:endParaRPr lang="en-US">
              <a:latin typeface="+mn-lt"/>
            </a:endParaRPr>
          </a:p>
        </p:txBody>
      </p:sp>
      <p:sp>
        <p:nvSpPr>
          <p:cNvPr id="335877" name="Text Box 5"/>
          <p:cNvSpPr txBox="1">
            <a:spLocks noChangeArrowheads="1"/>
          </p:cNvSpPr>
          <p:nvPr/>
        </p:nvSpPr>
        <p:spPr bwMode="auto">
          <a:xfrm>
            <a:off x="3310607" y="4896854"/>
            <a:ext cx="1327586" cy="707876"/>
          </a:xfrm>
          <a:prstGeom prst="rect">
            <a:avLst/>
          </a:prstGeom>
          <a:noFill/>
          <a:ln w="9525">
            <a:noFill/>
            <a:miter lim="800000"/>
            <a:headEnd/>
            <a:tailEnd/>
          </a:ln>
          <a:effectLst/>
        </p:spPr>
        <p:txBody>
          <a:bodyPr wrap="none" lIns="91430" tIns="45715" rIns="91430" bIns="45715" anchor="ctr">
            <a:spAutoFit/>
          </a:bodyPr>
          <a:lstStyle/>
          <a:p>
            <a:pPr algn="ctr">
              <a:defRPr/>
            </a:pPr>
            <a:r>
              <a:rPr lang="en-US" sz="2000" dirty="0">
                <a:latin typeface="+mn-lt"/>
              </a:rPr>
              <a:t>75%</a:t>
            </a:r>
          </a:p>
          <a:p>
            <a:pPr algn="ctr">
              <a:defRPr/>
            </a:pPr>
            <a:r>
              <a:rPr lang="en-US" sz="2000" dirty="0">
                <a:latin typeface="+mn-lt"/>
              </a:rPr>
              <a:t>Unshared</a:t>
            </a:r>
          </a:p>
        </p:txBody>
      </p:sp>
      <p:sp>
        <p:nvSpPr>
          <p:cNvPr id="335878" name="Text Box 6"/>
          <p:cNvSpPr txBox="1">
            <a:spLocks noChangeArrowheads="1"/>
          </p:cNvSpPr>
          <p:nvPr/>
        </p:nvSpPr>
        <p:spPr bwMode="auto">
          <a:xfrm>
            <a:off x="3312141" y="3274524"/>
            <a:ext cx="1056679" cy="707876"/>
          </a:xfrm>
          <a:prstGeom prst="rect">
            <a:avLst/>
          </a:prstGeom>
          <a:noFill/>
          <a:ln w="9525">
            <a:noFill/>
            <a:miter lim="800000"/>
            <a:headEnd/>
            <a:tailEnd/>
          </a:ln>
          <a:effectLst/>
        </p:spPr>
        <p:txBody>
          <a:bodyPr wrap="none" lIns="91430" tIns="45715" rIns="91430" bIns="45715" anchor="ctr">
            <a:spAutoFit/>
          </a:bodyPr>
          <a:lstStyle/>
          <a:p>
            <a:pPr algn="ctr">
              <a:defRPr/>
            </a:pPr>
            <a:r>
              <a:rPr lang="en-US" sz="2000" dirty="0">
                <a:latin typeface="+mn-lt"/>
              </a:rPr>
              <a:t>25%</a:t>
            </a:r>
          </a:p>
          <a:p>
            <a:pPr algn="ctr">
              <a:defRPr/>
            </a:pPr>
            <a:r>
              <a:rPr lang="en-US" sz="2000" dirty="0">
                <a:latin typeface="+mn-lt"/>
              </a:rPr>
              <a:t>Shared</a:t>
            </a:r>
          </a:p>
        </p:txBody>
      </p:sp>
      <p:sp>
        <p:nvSpPr>
          <p:cNvPr id="335911" name="Text Box 39"/>
          <p:cNvSpPr txBox="1">
            <a:spLocks noChangeArrowheads="1"/>
          </p:cNvSpPr>
          <p:nvPr/>
        </p:nvSpPr>
        <p:spPr bwMode="auto">
          <a:xfrm>
            <a:off x="288168" y="2643738"/>
            <a:ext cx="1112784" cy="707876"/>
          </a:xfrm>
          <a:prstGeom prst="rect">
            <a:avLst/>
          </a:prstGeom>
          <a:noFill/>
          <a:ln w="9525">
            <a:noFill/>
            <a:miter lim="800000"/>
            <a:headEnd/>
            <a:tailEnd/>
          </a:ln>
          <a:effectLst/>
        </p:spPr>
        <p:txBody>
          <a:bodyPr wrap="none" lIns="91430" tIns="45715" rIns="91430" bIns="45715" anchor="ctr">
            <a:spAutoFit/>
          </a:bodyPr>
          <a:lstStyle/>
          <a:p>
            <a:pPr algn="ctr">
              <a:defRPr/>
            </a:pPr>
            <a:r>
              <a:rPr lang="en-US" sz="2000" dirty="0">
                <a:latin typeface="+mn-lt"/>
              </a:rPr>
              <a:t>Coarse</a:t>
            </a:r>
          </a:p>
          <a:p>
            <a:pPr algn="ctr">
              <a:defRPr/>
            </a:pPr>
            <a:r>
              <a:rPr lang="en-US" sz="2000" dirty="0">
                <a:latin typeface="+mn-lt"/>
              </a:rPr>
              <a:t>Grained</a:t>
            </a:r>
          </a:p>
        </p:txBody>
      </p:sp>
      <p:sp>
        <p:nvSpPr>
          <p:cNvPr id="335937" name="Rectangle 65"/>
          <p:cNvSpPr>
            <a:spLocks noChangeArrowheads="1"/>
          </p:cNvSpPr>
          <p:nvPr/>
        </p:nvSpPr>
        <p:spPr bwMode="auto">
          <a:xfrm>
            <a:off x="5464801" y="4264289"/>
            <a:ext cx="1736640" cy="2232234"/>
          </a:xfrm>
          <a:prstGeom prst="rect">
            <a:avLst/>
          </a:prstGeom>
          <a:solidFill>
            <a:srgbClr val="FFFFCC"/>
          </a:solidFill>
          <a:ln w="9525">
            <a:solidFill>
              <a:schemeClr val="tx1"/>
            </a:solidFill>
            <a:miter lim="800000"/>
            <a:headEnd/>
            <a:tailEnd/>
          </a:ln>
          <a:effectLst/>
        </p:spPr>
        <p:txBody>
          <a:bodyPr wrap="none" lIns="91430" tIns="45715" rIns="91430" bIns="45715" anchor="ctr"/>
          <a:lstStyle/>
          <a:p>
            <a:pPr algn="ctr">
              <a:defRPr/>
            </a:pPr>
            <a:endParaRPr lang="en-US">
              <a:latin typeface="+mn-lt"/>
            </a:endParaRPr>
          </a:p>
        </p:txBody>
      </p:sp>
      <p:sp>
        <p:nvSpPr>
          <p:cNvPr id="335938" name="Rectangle 66"/>
          <p:cNvSpPr>
            <a:spLocks noChangeArrowheads="1"/>
          </p:cNvSpPr>
          <p:nvPr/>
        </p:nvSpPr>
        <p:spPr bwMode="auto">
          <a:xfrm>
            <a:off x="5441760" y="3050240"/>
            <a:ext cx="1749600" cy="1008106"/>
          </a:xfrm>
          <a:prstGeom prst="rect">
            <a:avLst/>
          </a:prstGeom>
          <a:solidFill>
            <a:srgbClr val="FFFFCC"/>
          </a:solidFill>
          <a:ln w="9525">
            <a:solidFill>
              <a:schemeClr val="tx1"/>
            </a:solidFill>
            <a:miter lim="800000"/>
            <a:headEnd/>
            <a:tailEnd/>
          </a:ln>
          <a:effectLst/>
        </p:spPr>
        <p:txBody>
          <a:bodyPr wrap="none" lIns="91430" tIns="45715" rIns="91430" bIns="45715" anchor="ctr"/>
          <a:lstStyle/>
          <a:p>
            <a:pPr algn="ctr">
              <a:defRPr/>
            </a:pPr>
            <a:endParaRPr lang="en-US">
              <a:latin typeface="+mn-lt"/>
            </a:endParaRPr>
          </a:p>
        </p:txBody>
      </p:sp>
      <p:sp>
        <p:nvSpPr>
          <p:cNvPr id="335964" name="Text Box 92"/>
          <p:cNvSpPr txBox="1">
            <a:spLocks noChangeArrowheads="1"/>
          </p:cNvSpPr>
          <p:nvPr/>
        </p:nvSpPr>
        <p:spPr bwMode="auto">
          <a:xfrm>
            <a:off x="4176168" y="2627895"/>
            <a:ext cx="1112784" cy="707876"/>
          </a:xfrm>
          <a:prstGeom prst="rect">
            <a:avLst/>
          </a:prstGeom>
          <a:noFill/>
          <a:ln w="9525">
            <a:noFill/>
            <a:miter lim="800000"/>
            <a:headEnd/>
            <a:tailEnd/>
          </a:ln>
          <a:effectLst/>
        </p:spPr>
        <p:txBody>
          <a:bodyPr wrap="none" lIns="91430" tIns="45715" rIns="91430" bIns="45715" anchor="ctr">
            <a:spAutoFit/>
          </a:bodyPr>
          <a:lstStyle/>
          <a:p>
            <a:pPr algn="ctr">
              <a:defRPr/>
            </a:pPr>
            <a:r>
              <a:rPr lang="en-US" sz="2000" dirty="0">
                <a:latin typeface="+mn-lt"/>
              </a:rPr>
              <a:t>Fine</a:t>
            </a:r>
          </a:p>
          <a:p>
            <a:pPr algn="ctr">
              <a:defRPr/>
            </a:pPr>
            <a:r>
              <a:rPr lang="en-US" sz="2000" dirty="0">
                <a:latin typeface="+mn-lt"/>
              </a:rPr>
              <a:t>Grained</a:t>
            </a:r>
          </a:p>
        </p:txBody>
      </p:sp>
      <p:sp>
        <p:nvSpPr>
          <p:cNvPr id="336049" name="Text Box 177"/>
          <p:cNvSpPr txBox="1">
            <a:spLocks noChangeArrowheads="1"/>
          </p:cNvSpPr>
          <p:nvPr/>
        </p:nvSpPr>
        <p:spPr bwMode="auto">
          <a:xfrm>
            <a:off x="7293647" y="4868051"/>
            <a:ext cx="1327586" cy="707876"/>
          </a:xfrm>
          <a:prstGeom prst="rect">
            <a:avLst/>
          </a:prstGeom>
          <a:noFill/>
          <a:ln w="9525">
            <a:noFill/>
            <a:miter lim="800000"/>
            <a:headEnd/>
            <a:tailEnd/>
          </a:ln>
          <a:effectLst/>
        </p:spPr>
        <p:txBody>
          <a:bodyPr wrap="none" lIns="91430" tIns="45715" rIns="91430" bIns="45715" anchor="ctr">
            <a:spAutoFit/>
          </a:bodyPr>
          <a:lstStyle/>
          <a:p>
            <a:pPr algn="ctr">
              <a:defRPr/>
            </a:pPr>
            <a:r>
              <a:rPr lang="en-US" sz="2000" dirty="0">
                <a:latin typeface="+mn-lt"/>
              </a:rPr>
              <a:t>75%</a:t>
            </a:r>
          </a:p>
          <a:p>
            <a:pPr algn="ctr">
              <a:defRPr/>
            </a:pPr>
            <a:r>
              <a:rPr lang="en-US" sz="2000" dirty="0">
                <a:latin typeface="+mn-lt"/>
              </a:rPr>
              <a:t>Unshared</a:t>
            </a:r>
          </a:p>
        </p:txBody>
      </p:sp>
      <p:sp>
        <p:nvSpPr>
          <p:cNvPr id="336050" name="Text Box 178"/>
          <p:cNvSpPr txBox="1">
            <a:spLocks noChangeArrowheads="1"/>
          </p:cNvSpPr>
          <p:nvPr/>
        </p:nvSpPr>
        <p:spPr bwMode="auto">
          <a:xfrm>
            <a:off x="7295181" y="3245721"/>
            <a:ext cx="1056679" cy="707876"/>
          </a:xfrm>
          <a:prstGeom prst="rect">
            <a:avLst/>
          </a:prstGeom>
          <a:noFill/>
          <a:ln w="9525">
            <a:noFill/>
            <a:miter lim="800000"/>
            <a:headEnd/>
            <a:tailEnd/>
          </a:ln>
          <a:effectLst/>
        </p:spPr>
        <p:txBody>
          <a:bodyPr wrap="none" lIns="91430" tIns="45715" rIns="91430" bIns="45715" anchor="ctr">
            <a:spAutoFit/>
          </a:bodyPr>
          <a:lstStyle/>
          <a:p>
            <a:pPr algn="ctr">
              <a:defRPr/>
            </a:pPr>
            <a:r>
              <a:rPr lang="en-US" sz="2000" dirty="0">
                <a:latin typeface="+mn-lt"/>
              </a:rPr>
              <a:t>25%</a:t>
            </a:r>
          </a:p>
          <a:p>
            <a:pPr algn="ctr">
              <a:defRPr/>
            </a:pPr>
            <a:r>
              <a:rPr lang="en-US" sz="2000" dirty="0">
                <a:latin typeface="+mn-lt"/>
              </a:rPr>
              <a:t>Shared</a:t>
            </a:r>
          </a:p>
        </p:txBody>
      </p:sp>
      <p:grpSp>
        <p:nvGrpSpPr>
          <p:cNvPr id="2" name="Group 98">
            <a:extLst>
              <a:ext uri="{FF2B5EF4-FFF2-40B4-BE49-F238E27FC236}">
                <a16:creationId xmlns:a16="http://schemas.microsoft.com/office/drawing/2014/main" id="{879E743A-6F3B-40C9-1389-AE86648FF537}"/>
              </a:ext>
            </a:extLst>
          </p:cNvPr>
          <p:cNvGrpSpPr>
            <a:grpSpLocks/>
          </p:cNvGrpSpPr>
          <p:nvPr/>
        </p:nvGrpSpPr>
        <p:grpSpPr bwMode="auto">
          <a:xfrm>
            <a:off x="1488256" y="3100213"/>
            <a:ext cx="195263" cy="278440"/>
            <a:chOff x="4300" y="2246"/>
            <a:chExt cx="400" cy="571"/>
          </a:xfrm>
        </p:grpSpPr>
        <p:sp>
          <p:nvSpPr>
            <p:cNvPr id="3" name="Oval 99">
              <a:extLst>
                <a:ext uri="{FF2B5EF4-FFF2-40B4-BE49-F238E27FC236}">
                  <a16:creationId xmlns:a16="http://schemas.microsoft.com/office/drawing/2014/main" id="{A1B02816-98D2-FF3F-50FA-6DBF9921D6A0}"/>
                </a:ext>
              </a:extLst>
            </p:cNvPr>
            <p:cNvSpPr>
              <a:spLocks noChangeArrowheads="1"/>
            </p:cNvSpPr>
            <p:nvPr/>
          </p:nvSpPr>
          <p:spPr bwMode="auto">
            <a:xfrm>
              <a:off x="4300" y="2246"/>
              <a:ext cx="400" cy="41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4" name="Oval 100">
              <a:extLst>
                <a:ext uri="{FF2B5EF4-FFF2-40B4-BE49-F238E27FC236}">
                  <a16:creationId xmlns:a16="http://schemas.microsoft.com/office/drawing/2014/main" id="{37835F36-A3E7-7129-EA29-DD3583694AD4}"/>
                </a:ext>
              </a:extLst>
            </p:cNvPr>
            <p:cNvSpPr>
              <a:spLocks noChangeArrowheads="1"/>
            </p:cNvSpPr>
            <p:nvPr/>
          </p:nvSpPr>
          <p:spPr bwMode="auto">
            <a:xfrm>
              <a:off x="4358" y="2302"/>
              <a:ext cx="280" cy="325"/>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5" name="Oval 101">
              <a:extLst>
                <a:ext uri="{FF2B5EF4-FFF2-40B4-BE49-F238E27FC236}">
                  <a16:creationId xmlns:a16="http://schemas.microsoft.com/office/drawing/2014/main" id="{8866E7B0-56FA-E9EC-52A0-8022261B885E}"/>
                </a:ext>
              </a:extLst>
            </p:cNvPr>
            <p:cNvSpPr>
              <a:spLocks noChangeArrowheads="1"/>
            </p:cNvSpPr>
            <p:nvPr/>
          </p:nvSpPr>
          <p:spPr bwMode="auto">
            <a:xfrm>
              <a:off x="4303" y="2413"/>
              <a:ext cx="397" cy="40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6" name="Oval 102">
              <a:extLst>
                <a:ext uri="{FF2B5EF4-FFF2-40B4-BE49-F238E27FC236}">
                  <a16:creationId xmlns:a16="http://schemas.microsoft.com/office/drawing/2014/main" id="{A17C8732-48AD-5482-4409-C068A752919D}"/>
                </a:ext>
              </a:extLst>
            </p:cNvPr>
            <p:cNvSpPr>
              <a:spLocks noChangeArrowheads="1"/>
            </p:cNvSpPr>
            <p:nvPr/>
          </p:nvSpPr>
          <p:spPr bwMode="auto">
            <a:xfrm>
              <a:off x="4428" y="2496"/>
              <a:ext cx="143" cy="139"/>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7" name="AutoShape 103">
              <a:extLst>
                <a:ext uri="{FF2B5EF4-FFF2-40B4-BE49-F238E27FC236}">
                  <a16:creationId xmlns:a16="http://schemas.microsoft.com/office/drawing/2014/main" id="{05592A0B-52B7-340A-F7D9-0EAA75C48A9B}"/>
                </a:ext>
              </a:extLst>
            </p:cNvPr>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solidFill>
            <a:ln w="12700">
              <a:solidFill>
                <a:schemeClr val="bg1"/>
              </a:solidFill>
              <a:miter lim="800000"/>
              <a:headEnd/>
              <a:tailEnd/>
            </a:ln>
          </p:spPr>
          <p:txBody>
            <a:bodyPr wrap="none" anchor="ctr"/>
            <a:lstStyle/>
            <a:p>
              <a:endParaRPr lang="en-US">
                <a:latin typeface="+mj-lt"/>
              </a:endParaRPr>
            </a:p>
          </p:txBody>
        </p:sp>
      </p:grpSp>
      <p:grpSp>
        <p:nvGrpSpPr>
          <p:cNvPr id="8" name="Group 98">
            <a:extLst>
              <a:ext uri="{FF2B5EF4-FFF2-40B4-BE49-F238E27FC236}">
                <a16:creationId xmlns:a16="http://schemas.microsoft.com/office/drawing/2014/main" id="{C8AD8C7C-31D1-3790-44F1-3BA83DCD97FB}"/>
              </a:ext>
            </a:extLst>
          </p:cNvPr>
          <p:cNvGrpSpPr>
            <a:grpSpLocks/>
          </p:cNvGrpSpPr>
          <p:nvPr/>
        </p:nvGrpSpPr>
        <p:grpSpPr bwMode="auto">
          <a:xfrm>
            <a:off x="5691052" y="3150560"/>
            <a:ext cx="195263" cy="278440"/>
            <a:chOff x="4300" y="2246"/>
            <a:chExt cx="400" cy="571"/>
          </a:xfrm>
        </p:grpSpPr>
        <p:sp>
          <p:nvSpPr>
            <p:cNvPr id="9" name="Oval 99">
              <a:extLst>
                <a:ext uri="{FF2B5EF4-FFF2-40B4-BE49-F238E27FC236}">
                  <a16:creationId xmlns:a16="http://schemas.microsoft.com/office/drawing/2014/main" id="{78B01DE6-B9B2-2E69-586D-B9B55486DCB0}"/>
                </a:ext>
              </a:extLst>
            </p:cNvPr>
            <p:cNvSpPr>
              <a:spLocks noChangeArrowheads="1"/>
            </p:cNvSpPr>
            <p:nvPr/>
          </p:nvSpPr>
          <p:spPr bwMode="auto">
            <a:xfrm>
              <a:off x="4300" y="2246"/>
              <a:ext cx="400" cy="41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10" name="Oval 100">
              <a:extLst>
                <a:ext uri="{FF2B5EF4-FFF2-40B4-BE49-F238E27FC236}">
                  <a16:creationId xmlns:a16="http://schemas.microsoft.com/office/drawing/2014/main" id="{5C0DBC10-5D62-EF5D-C4E8-F632D16711BD}"/>
                </a:ext>
              </a:extLst>
            </p:cNvPr>
            <p:cNvSpPr>
              <a:spLocks noChangeArrowheads="1"/>
            </p:cNvSpPr>
            <p:nvPr/>
          </p:nvSpPr>
          <p:spPr bwMode="auto">
            <a:xfrm>
              <a:off x="4358" y="2302"/>
              <a:ext cx="280" cy="325"/>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11" name="Oval 101">
              <a:extLst>
                <a:ext uri="{FF2B5EF4-FFF2-40B4-BE49-F238E27FC236}">
                  <a16:creationId xmlns:a16="http://schemas.microsoft.com/office/drawing/2014/main" id="{824E1E82-ACB3-3FA1-3AFA-37FF0180D9EE}"/>
                </a:ext>
              </a:extLst>
            </p:cNvPr>
            <p:cNvSpPr>
              <a:spLocks noChangeArrowheads="1"/>
            </p:cNvSpPr>
            <p:nvPr/>
          </p:nvSpPr>
          <p:spPr bwMode="auto">
            <a:xfrm>
              <a:off x="4303" y="2413"/>
              <a:ext cx="397" cy="40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12" name="Oval 102">
              <a:extLst>
                <a:ext uri="{FF2B5EF4-FFF2-40B4-BE49-F238E27FC236}">
                  <a16:creationId xmlns:a16="http://schemas.microsoft.com/office/drawing/2014/main" id="{1A0E45E3-E9EF-E722-18A7-F7E079600957}"/>
                </a:ext>
              </a:extLst>
            </p:cNvPr>
            <p:cNvSpPr>
              <a:spLocks noChangeArrowheads="1"/>
            </p:cNvSpPr>
            <p:nvPr/>
          </p:nvSpPr>
          <p:spPr bwMode="auto">
            <a:xfrm>
              <a:off x="4428" y="2496"/>
              <a:ext cx="143" cy="139"/>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13" name="AutoShape 103">
              <a:extLst>
                <a:ext uri="{FF2B5EF4-FFF2-40B4-BE49-F238E27FC236}">
                  <a16:creationId xmlns:a16="http://schemas.microsoft.com/office/drawing/2014/main" id="{2E1A8AE7-1E26-8FE2-276D-D83ADA74A8C5}"/>
                </a:ext>
              </a:extLst>
            </p:cNvPr>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solidFill>
            <a:ln w="12700">
              <a:solidFill>
                <a:schemeClr val="bg1"/>
              </a:solidFill>
              <a:miter lim="800000"/>
              <a:headEnd/>
              <a:tailEnd/>
            </a:ln>
          </p:spPr>
          <p:txBody>
            <a:bodyPr wrap="none" anchor="ctr"/>
            <a:lstStyle/>
            <a:p>
              <a:endParaRPr lang="en-US">
                <a:latin typeface="+mj-lt"/>
              </a:endParaRPr>
            </a:p>
          </p:txBody>
        </p:sp>
      </p:grpSp>
      <p:grpSp>
        <p:nvGrpSpPr>
          <p:cNvPr id="14" name="Group 98">
            <a:extLst>
              <a:ext uri="{FF2B5EF4-FFF2-40B4-BE49-F238E27FC236}">
                <a16:creationId xmlns:a16="http://schemas.microsoft.com/office/drawing/2014/main" id="{294D18CC-B53B-104B-CB01-4F698B43FD31}"/>
              </a:ext>
            </a:extLst>
          </p:cNvPr>
          <p:cNvGrpSpPr>
            <a:grpSpLocks/>
          </p:cNvGrpSpPr>
          <p:nvPr/>
        </p:nvGrpSpPr>
        <p:grpSpPr bwMode="auto">
          <a:xfrm>
            <a:off x="6612686" y="3189327"/>
            <a:ext cx="195263" cy="278440"/>
            <a:chOff x="4300" y="2246"/>
            <a:chExt cx="400" cy="571"/>
          </a:xfrm>
        </p:grpSpPr>
        <p:sp>
          <p:nvSpPr>
            <p:cNvPr id="15" name="Oval 99">
              <a:extLst>
                <a:ext uri="{FF2B5EF4-FFF2-40B4-BE49-F238E27FC236}">
                  <a16:creationId xmlns:a16="http://schemas.microsoft.com/office/drawing/2014/main" id="{0959832A-4545-AF47-0A04-727439626C35}"/>
                </a:ext>
              </a:extLst>
            </p:cNvPr>
            <p:cNvSpPr>
              <a:spLocks noChangeArrowheads="1"/>
            </p:cNvSpPr>
            <p:nvPr/>
          </p:nvSpPr>
          <p:spPr bwMode="auto">
            <a:xfrm>
              <a:off x="4300" y="2246"/>
              <a:ext cx="400" cy="41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16" name="Oval 100">
              <a:extLst>
                <a:ext uri="{FF2B5EF4-FFF2-40B4-BE49-F238E27FC236}">
                  <a16:creationId xmlns:a16="http://schemas.microsoft.com/office/drawing/2014/main" id="{AB3817D3-B95B-72B1-5D94-DF6B698664F9}"/>
                </a:ext>
              </a:extLst>
            </p:cNvPr>
            <p:cNvSpPr>
              <a:spLocks noChangeArrowheads="1"/>
            </p:cNvSpPr>
            <p:nvPr/>
          </p:nvSpPr>
          <p:spPr bwMode="auto">
            <a:xfrm>
              <a:off x="4358" y="2302"/>
              <a:ext cx="280" cy="325"/>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17" name="Oval 101">
              <a:extLst>
                <a:ext uri="{FF2B5EF4-FFF2-40B4-BE49-F238E27FC236}">
                  <a16:creationId xmlns:a16="http://schemas.microsoft.com/office/drawing/2014/main" id="{51759231-CD26-947D-0D0F-6835E0EA774A}"/>
                </a:ext>
              </a:extLst>
            </p:cNvPr>
            <p:cNvSpPr>
              <a:spLocks noChangeArrowheads="1"/>
            </p:cNvSpPr>
            <p:nvPr/>
          </p:nvSpPr>
          <p:spPr bwMode="auto">
            <a:xfrm>
              <a:off x="4303" y="2413"/>
              <a:ext cx="397" cy="40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18" name="Oval 102">
              <a:extLst>
                <a:ext uri="{FF2B5EF4-FFF2-40B4-BE49-F238E27FC236}">
                  <a16:creationId xmlns:a16="http://schemas.microsoft.com/office/drawing/2014/main" id="{2E0EB852-5A45-3004-453D-CCB3535C5EA2}"/>
                </a:ext>
              </a:extLst>
            </p:cNvPr>
            <p:cNvSpPr>
              <a:spLocks noChangeArrowheads="1"/>
            </p:cNvSpPr>
            <p:nvPr/>
          </p:nvSpPr>
          <p:spPr bwMode="auto">
            <a:xfrm>
              <a:off x="4428" y="2496"/>
              <a:ext cx="143" cy="139"/>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19" name="AutoShape 103">
              <a:extLst>
                <a:ext uri="{FF2B5EF4-FFF2-40B4-BE49-F238E27FC236}">
                  <a16:creationId xmlns:a16="http://schemas.microsoft.com/office/drawing/2014/main" id="{D8C6E870-8754-AE88-0996-910F101C474F}"/>
                </a:ext>
              </a:extLst>
            </p:cNvPr>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solidFill>
            <a:ln w="12700">
              <a:solidFill>
                <a:schemeClr val="bg1"/>
              </a:solidFill>
              <a:miter lim="800000"/>
              <a:headEnd/>
              <a:tailEnd/>
            </a:ln>
          </p:spPr>
          <p:txBody>
            <a:bodyPr wrap="none" anchor="ctr"/>
            <a:lstStyle/>
            <a:p>
              <a:endParaRPr lang="en-US">
                <a:latin typeface="+mj-lt"/>
              </a:endParaRPr>
            </a:p>
          </p:txBody>
        </p:sp>
      </p:grpSp>
      <p:grpSp>
        <p:nvGrpSpPr>
          <p:cNvPr id="20" name="Group 98">
            <a:extLst>
              <a:ext uri="{FF2B5EF4-FFF2-40B4-BE49-F238E27FC236}">
                <a16:creationId xmlns:a16="http://schemas.microsoft.com/office/drawing/2014/main" id="{85A4A709-05A2-2852-27AF-4EEC86B53688}"/>
              </a:ext>
            </a:extLst>
          </p:cNvPr>
          <p:cNvGrpSpPr>
            <a:grpSpLocks/>
          </p:cNvGrpSpPr>
          <p:nvPr/>
        </p:nvGrpSpPr>
        <p:grpSpPr bwMode="auto">
          <a:xfrm>
            <a:off x="6203289" y="3628854"/>
            <a:ext cx="195263" cy="278440"/>
            <a:chOff x="4300" y="2246"/>
            <a:chExt cx="400" cy="571"/>
          </a:xfrm>
        </p:grpSpPr>
        <p:sp>
          <p:nvSpPr>
            <p:cNvPr id="21" name="Oval 99">
              <a:extLst>
                <a:ext uri="{FF2B5EF4-FFF2-40B4-BE49-F238E27FC236}">
                  <a16:creationId xmlns:a16="http://schemas.microsoft.com/office/drawing/2014/main" id="{4902C556-16A7-5746-A32D-5CB2734D8250}"/>
                </a:ext>
              </a:extLst>
            </p:cNvPr>
            <p:cNvSpPr>
              <a:spLocks noChangeArrowheads="1"/>
            </p:cNvSpPr>
            <p:nvPr/>
          </p:nvSpPr>
          <p:spPr bwMode="auto">
            <a:xfrm>
              <a:off x="4300" y="2246"/>
              <a:ext cx="400" cy="41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22" name="Oval 100">
              <a:extLst>
                <a:ext uri="{FF2B5EF4-FFF2-40B4-BE49-F238E27FC236}">
                  <a16:creationId xmlns:a16="http://schemas.microsoft.com/office/drawing/2014/main" id="{7C4CBACA-9E39-69FB-063D-803A0F22C73F}"/>
                </a:ext>
              </a:extLst>
            </p:cNvPr>
            <p:cNvSpPr>
              <a:spLocks noChangeArrowheads="1"/>
            </p:cNvSpPr>
            <p:nvPr/>
          </p:nvSpPr>
          <p:spPr bwMode="auto">
            <a:xfrm>
              <a:off x="4358" y="2302"/>
              <a:ext cx="280" cy="325"/>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23" name="Oval 101">
              <a:extLst>
                <a:ext uri="{FF2B5EF4-FFF2-40B4-BE49-F238E27FC236}">
                  <a16:creationId xmlns:a16="http://schemas.microsoft.com/office/drawing/2014/main" id="{754C1E2E-3E92-87BB-B07B-90F90F14AEDB}"/>
                </a:ext>
              </a:extLst>
            </p:cNvPr>
            <p:cNvSpPr>
              <a:spLocks noChangeArrowheads="1"/>
            </p:cNvSpPr>
            <p:nvPr/>
          </p:nvSpPr>
          <p:spPr bwMode="auto">
            <a:xfrm>
              <a:off x="4303" y="2413"/>
              <a:ext cx="397" cy="404"/>
            </a:xfrm>
            <a:prstGeom prst="ellipse">
              <a:avLst/>
            </a:prstGeom>
            <a:solidFill>
              <a:srgbClr val="66FF33"/>
            </a:solidFill>
            <a:ln w="12700">
              <a:solidFill>
                <a:schemeClr val="tx2"/>
              </a:solidFill>
              <a:round/>
              <a:headEnd/>
              <a:tailEnd/>
            </a:ln>
          </p:spPr>
          <p:txBody>
            <a:bodyPr wrap="none" anchor="ctr"/>
            <a:lstStyle/>
            <a:p>
              <a:endParaRPr lang="en-US">
                <a:latin typeface="+mj-lt"/>
              </a:endParaRPr>
            </a:p>
          </p:txBody>
        </p:sp>
        <p:sp>
          <p:nvSpPr>
            <p:cNvPr id="24" name="Oval 102">
              <a:extLst>
                <a:ext uri="{FF2B5EF4-FFF2-40B4-BE49-F238E27FC236}">
                  <a16:creationId xmlns:a16="http://schemas.microsoft.com/office/drawing/2014/main" id="{563879EA-CEEB-DF32-98D1-81DF08EAA9FF}"/>
                </a:ext>
              </a:extLst>
            </p:cNvPr>
            <p:cNvSpPr>
              <a:spLocks noChangeArrowheads="1"/>
            </p:cNvSpPr>
            <p:nvPr/>
          </p:nvSpPr>
          <p:spPr bwMode="auto">
            <a:xfrm>
              <a:off x="4428" y="2496"/>
              <a:ext cx="143" cy="139"/>
            </a:xfrm>
            <a:prstGeom prst="ellipse">
              <a:avLst/>
            </a:prstGeom>
            <a:solidFill>
              <a:schemeClr val="bg1"/>
            </a:solidFill>
            <a:ln w="12700">
              <a:solidFill>
                <a:schemeClr val="tx2"/>
              </a:solidFill>
              <a:round/>
              <a:headEnd/>
              <a:tailEnd/>
            </a:ln>
          </p:spPr>
          <p:txBody>
            <a:bodyPr wrap="none" anchor="ctr"/>
            <a:lstStyle/>
            <a:p>
              <a:endParaRPr lang="en-US">
                <a:latin typeface="+mj-lt"/>
              </a:endParaRPr>
            </a:p>
          </p:txBody>
        </p:sp>
        <p:sp>
          <p:nvSpPr>
            <p:cNvPr id="25" name="AutoShape 103">
              <a:extLst>
                <a:ext uri="{FF2B5EF4-FFF2-40B4-BE49-F238E27FC236}">
                  <a16:creationId xmlns:a16="http://schemas.microsoft.com/office/drawing/2014/main" id="{08960937-B3AA-7B4E-1BAC-53B8CEDC3289}"/>
                </a:ext>
              </a:extLst>
            </p:cNvPr>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bg1"/>
            </a:solidFill>
            <a:ln w="12700">
              <a:solidFill>
                <a:schemeClr val="bg1"/>
              </a:solidFill>
              <a:miter lim="800000"/>
              <a:headEnd/>
              <a:tailEnd/>
            </a:ln>
          </p:spPr>
          <p:txBody>
            <a:bodyPr wrap="none" anchor="ctr"/>
            <a:lstStyle/>
            <a:p>
              <a:endParaRPr lang="en-US">
                <a:latin typeface="+mj-lt"/>
              </a:endParaRPr>
            </a:p>
          </p:txBody>
        </p:sp>
      </p:grpSp>
      <p:sp>
        <p:nvSpPr>
          <p:cNvPr id="336011" name="Rounded Rectangular Callout 303">
            <a:extLst>
              <a:ext uri="{FF2B5EF4-FFF2-40B4-BE49-F238E27FC236}">
                <a16:creationId xmlns:a16="http://schemas.microsoft.com/office/drawing/2014/main" id="{42F77CC9-0618-A327-4FD8-975B5E1CD3BB}"/>
              </a:ext>
            </a:extLst>
          </p:cNvPr>
          <p:cNvSpPr/>
          <p:nvPr/>
        </p:nvSpPr>
        <p:spPr>
          <a:xfrm>
            <a:off x="1187855" y="1444221"/>
            <a:ext cx="934402" cy="557789"/>
          </a:xfrm>
          <a:prstGeom prst="wedgeRoundRectCallout">
            <a:avLst>
              <a:gd name="adj1" fmla="val 55280"/>
              <a:gd name="adj2" fmla="val 83317"/>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00"/>
                </a:solidFill>
              </a:rPr>
              <a:t>Honk!</a:t>
            </a:r>
          </a:p>
        </p:txBody>
      </p:sp>
      <p:sp>
        <p:nvSpPr>
          <p:cNvPr id="336013" name="Rounded Rectangular Callout 304">
            <a:extLst>
              <a:ext uri="{FF2B5EF4-FFF2-40B4-BE49-F238E27FC236}">
                <a16:creationId xmlns:a16="http://schemas.microsoft.com/office/drawing/2014/main" id="{76F246D6-4215-B638-0C6F-14569741CF77}"/>
              </a:ext>
            </a:extLst>
          </p:cNvPr>
          <p:cNvSpPr/>
          <p:nvPr/>
        </p:nvSpPr>
        <p:spPr>
          <a:xfrm>
            <a:off x="1891819" y="1159136"/>
            <a:ext cx="934402" cy="557789"/>
          </a:xfrm>
          <a:prstGeom prst="wedgeRoundRectCallout">
            <a:avLst>
              <a:gd name="adj1" fmla="val 55280"/>
              <a:gd name="adj2" fmla="val 83317"/>
              <a:gd name="adj3" fmla="val 16667"/>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00"/>
                </a:solidFill>
              </a:rPr>
              <a:t>Honk!</a:t>
            </a:r>
          </a:p>
        </p:txBody>
      </p:sp>
      <p:sp>
        <p:nvSpPr>
          <p:cNvPr id="336015" name="Rounded Rectangular Callout 305">
            <a:extLst>
              <a:ext uri="{FF2B5EF4-FFF2-40B4-BE49-F238E27FC236}">
                <a16:creationId xmlns:a16="http://schemas.microsoft.com/office/drawing/2014/main" id="{A0CE17D3-324B-7E07-6BBF-9326583CB81A}"/>
              </a:ext>
            </a:extLst>
          </p:cNvPr>
          <p:cNvSpPr/>
          <p:nvPr/>
        </p:nvSpPr>
        <p:spPr>
          <a:xfrm>
            <a:off x="2595783" y="874051"/>
            <a:ext cx="934402" cy="557789"/>
          </a:xfrm>
          <a:prstGeom prst="wedgeRoundRectCallout">
            <a:avLst>
              <a:gd name="adj1" fmla="val 55280"/>
              <a:gd name="adj2" fmla="val 83317"/>
              <a:gd name="adj3" fmla="val 16667"/>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00"/>
                </a:solidFill>
              </a:rPr>
              <a:t>Honk!</a:t>
            </a:r>
          </a:p>
        </p:txBody>
      </p:sp>
      <p:sp>
        <p:nvSpPr>
          <p:cNvPr id="336010" name="Text Box 175">
            <a:extLst>
              <a:ext uri="{FF2B5EF4-FFF2-40B4-BE49-F238E27FC236}">
                <a16:creationId xmlns:a16="http://schemas.microsoft.com/office/drawing/2014/main" id="{FCE02773-3478-225F-0B10-4A5C5B65C5A5}"/>
              </a:ext>
            </a:extLst>
          </p:cNvPr>
          <p:cNvSpPr txBox="1">
            <a:spLocks noChangeArrowheads="1"/>
          </p:cNvSpPr>
          <p:nvPr/>
        </p:nvSpPr>
        <p:spPr bwMode="auto">
          <a:xfrm>
            <a:off x="5094801" y="1136470"/>
            <a:ext cx="3638307" cy="830997"/>
          </a:xfrm>
          <a:prstGeom prst="rect">
            <a:avLst/>
          </a:prstGeom>
          <a:noFill/>
          <a:ln w="76200">
            <a:solidFill>
              <a:srgbClr val="92D050"/>
            </a:solidFill>
            <a:miter lim="800000"/>
            <a:headEnd/>
            <a:tailEnd/>
          </a:ln>
          <a:effectLst/>
        </p:spPr>
        <p:txBody>
          <a:bodyPr wrap="square" anchor="ctr">
            <a:spAutoFit/>
          </a:bodyPr>
          <a:lstStyle/>
          <a:p>
            <a:pPr algn="ctr">
              <a:defRPr/>
            </a:pPr>
            <a:r>
              <a:rPr lang="en-US" sz="2400" b="1" dirty="0">
                <a:solidFill>
                  <a:srgbClr val="FFFF00"/>
                </a:solidFill>
                <a:latin typeface="+mn-lt"/>
                <a:cs typeface="Times New Roman" pitchFamily="18" charset="0"/>
              </a:rPr>
              <a:t>Why fine-grained parallelism maters</a:t>
            </a:r>
          </a:p>
        </p:txBody>
      </p:sp>
      <p:sp>
        <p:nvSpPr>
          <p:cNvPr id="336012" name="Line 176">
            <a:extLst>
              <a:ext uri="{FF2B5EF4-FFF2-40B4-BE49-F238E27FC236}">
                <a16:creationId xmlns:a16="http://schemas.microsoft.com/office/drawing/2014/main" id="{3E7BE035-144C-188B-E67F-0047022E685D}"/>
              </a:ext>
            </a:extLst>
          </p:cNvPr>
          <p:cNvSpPr>
            <a:spLocks noChangeShapeType="1"/>
          </p:cNvSpPr>
          <p:nvPr/>
        </p:nvSpPr>
        <p:spPr bwMode="auto">
          <a:xfrm flipH="1">
            <a:off x="6429288" y="2025810"/>
            <a:ext cx="283879" cy="956024"/>
          </a:xfrm>
          <a:prstGeom prst="line">
            <a:avLst/>
          </a:prstGeom>
          <a:noFill/>
          <a:ln w="76200">
            <a:solidFill>
              <a:srgbClr val="92D050"/>
            </a:solidFill>
            <a:round/>
            <a:headEnd/>
            <a:tailEnd type="triangle" w="med" len="med"/>
          </a:ln>
          <a:effectLst/>
        </p:spPr>
        <p:txBody>
          <a:bodyPr wrap="none" anchor="ctr"/>
          <a:lstStyle/>
          <a:p>
            <a:pPr algn="ctr">
              <a:defRPr/>
            </a:pPr>
            <a:endParaRPr lang="en-US">
              <a:latin typeface="+mn-lt"/>
            </a:endParaRPr>
          </a:p>
        </p:txBody>
      </p:sp>
      <p:grpSp>
        <p:nvGrpSpPr>
          <p:cNvPr id="336017" name="Group 336016">
            <a:extLst>
              <a:ext uri="{FF2B5EF4-FFF2-40B4-BE49-F238E27FC236}">
                <a16:creationId xmlns:a16="http://schemas.microsoft.com/office/drawing/2014/main" id="{CA8D140D-ED1A-606E-F6F1-CD1EB9598FAE}"/>
              </a:ext>
            </a:extLst>
          </p:cNvPr>
          <p:cNvGrpSpPr/>
          <p:nvPr/>
        </p:nvGrpSpPr>
        <p:grpSpPr>
          <a:xfrm flipH="1">
            <a:off x="2128990" y="2134322"/>
            <a:ext cx="777455" cy="695618"/>
            <a:chOff x="849313" y="2286000"/>
            <a:chExt cx="1447800" cy="1295400"/>
          </a:xfrm>
          <a:effectLst>
            <a:glow rad="228600">
              <a:schemeClr val="accent3">
                <a:satMod val="175000"/>
                <a:alpha val="40000"/>
              </a:schemeClr>
            </a:glow>
          </a:effectLst>
        </p:grpSpPr>
        <p:sp>
          <p:nvSpPr>
            <p:cNvPr id="336019" name="Freeform 4">
              <a:extLst>
                <a:ext uri="{FF2B5EF4-FFF2-40B4-BE49-F238E27FC236}">
                  <a16:creationId xmlns:a16="http://schemas.microsoft.com/office/drawing/2014/main" id="{7DD6896D-ACBA-FD63-B8FA-9C33AD89DE84}"/>
                </a:ext>
              </a:extLst>
            </p:cNvPr>
            <p:cNvSpPr>
              <a:spLocks/>
            </p:cNvSpPr>
            <p:nvPr/>
          </p:nvSpPr>
          <p:spPr bwMode="auto">
            <a:xfrm>
              <a:off x="2068513" y="26670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6055" name="Freeform 5">
              <a:extLst>
                <a:ext uri="{FF2B5EF4-FFF2-40B4-BE49-F238E27FC236}">
                  <a16:creationId xmlns:a16="http://schemas.microsoft.com/office/drawing/2014/main" id="{7DB11BE7-728E-79CE-9942-E7232AF470CD}"/>
                </a:ext>
              </a:extLst>
            </p:cNvPr>
            <p:cNvSpPr>
              <a:spLocks/>
            </p:cNvSpPr>
            <p:nvPr/>
          </p:nvSpPr>
          <p:spPr bwMode="auto">
            <a:xfrm>
              <a:off x="1839913" y="25146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6056" name="Freeform 6">
              <a:extLst>
                <a:ext uri="{FF2B5EF4-FFF2-40B4-BE49-F238E27FC236}">
                  <a16:creationId xmlns:a16="http://schemas.microsoft.com/office/drawing/2014/main" id="{C8C1F750-CA3D-585B-C752-77DDD6A918A4}"/>
                </a:ext>
              </a:extLst>
            </p:cNvPr>
            <p:cNvSpPr>
              <a:spLocks/>
            </p:cNvSpPr>
            <p:nvPr/>
          </p:nvSpPr>
          <p:spPr bwMode="auto">
            <a:xfrm>
              <a:off x="1611313" y="23622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6057" name="Freeform 7">
              <a:extLst>
                <a:ext uri="{FF2B5EF4-FFF2-40B4-BE49-F238E27FC236}">
                  <a16:creationId xmlns:a16="http://schemas.microsoft.com/office/drawing/2014/main" id="{0BB8B48B-1943-5E80-C395-53AE9FDEB570}"/>
                </a:ext>
              </a:extLst>
            </p:cNvPr>
            <p:cNvSpPr>
              <a:spLocks/>
            </p:cNvSpPr>
            <p:nvPr/>
          </p:nvSpPr>
          <p:spPr bwMode="auto">
            <a:xfrm>
              <a:off x="1382713" y="2286000"/>
              <a:ext cx="228600" cy="457200"/>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6058" name="Freeform 8">
              <a:extLst>
                <a:ext uri="{FF2B5EF4-FFF2-40B4-BE49-F238E27FC236}">
                  <a16:creationId xmlns:a16="http://schemas.microsoft.com/office/drawing/2014/main" id="{8B573C06-4A5F-CEEB-AF28-6275D1221106}"/>
                </a:ext>
              </a:extLst>
            </p:cNvPr>
            <p:cNvSpPr>
              <a:spLocks/>
            </p:cNvSpPr>
            <p:nvPr/>
          </p:nvSpPr>
          <p:spPr bwMode="auto">
            <a:xfrm>
              <a:off x="968376" y="2286000"/>
              <a:ext cx="1252538" cy="849313"/>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6059" name="Freeform 9">
              <a:extLst>
                <a:ext uri="{FF2B5EF4-FFF2-40B4-BE49-F238E27FC236}">
                  <a16:creationId xmlns:a16="http://schemas.microsoft.com/office/drawing/2014/main" id="{E707CDFE-5C3D-5297-74ED-114D00A7E6C8}"/>
                </a:ext>
              </a:extLst>
            </p:cNvPr>
            <p:cNvSpPr>
              <a:spLocks/>
            </p:cNvSpPr>
            <p:nvPr/>
          </p:nvSpPr>
          <p:spPr bwMode="auto">
            <a:xfrm>
              <a:off x="984251" y="2438400"/>
              <a:ext cx="779463" cy="900113"/>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6060" name="Freeform 10">
              <a:extLst>
                <a:ext uri="{FF2B5EF4-FFF2-40B4-BE49-F238E27FC236}">
                  <a16:creationId xmlns:a16="http://schemas.microsoft.com/office/drawing/2014/main" id="{66BB9B07-0755-ED46-4C4B-1B5BD3646A45}"/>
                </a:ext>
              </a:extLst>
            </p:cNvPr>
            <p:cNvSpPr>
              <a:spLocks/>
            </p:cNvSpPr>
            <p:nvPr/>
          </p:nvSpPr>
          <p:spPr bwMode="auto">
            <a:xfrm>
              <a:off x="1738313" y="2819400"/>
              <a:ext cx="482600" cy="519113"/>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6061" name="Freeform 11">
              <a:extLst>
                <a:ext uri="{FF2B5EF4-FFF2-40B4-BE49-F238E27FC236}">
                  <a16:creationId xmlns:a16="http://schemas.microsoft.com/office/drawing/2014/main" id="{04F7B04C-A5E3-775C-6C5A-43A2A47A377E}"/>
                </a:ext>
              </a:extLst>
            </p:cNvPr>
            <p:cNvSpPr>
              <a:spLocks/>
            </p:cNvSpPr>
            <p:nvPr/>
          </p:nvSpPr>
          <p:spPr bwMode="auto">
            <a:xfrm>
              <a:off x="1382713" y="3048000"/>
              <a:ext cx="381000" cy="533400"/>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6062" name="Freeform 12">
              <a:extLst>
                <a:ext uri="{FF2B5EF4-FFF2-40B4-BE49-F238E27FC236}">
                  <a16:creationId xmlns:a16="http://schemas.microsoft.com/office/drawing/2014/main" id="{B285880F-53DB-7572-EC27-9EC6056FEF03}"/>
                </a:ext>
              </a:extLst>
            </p:cNvPr>
            <p:cNvSpPr>
              <a:spLocks/>
            </p:cNvSpPr>
            <p:nvPr/>
          </p:nvSpPr>
          <p:spPr bwMode="auto">
            <a:xfrm>
              <a:off x="1154113" y="2895600"/>
              <a:ext cx="381000" cy="457200"/>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6063" name="Freeform 13">
              <a:extLst>
                <a:ext uri="{FF2B5EF4-FFF2-40B4-BE49-F238E27FC236}">
                  <a16:creationId xmlns:a16="http://schemas.microsoft.com/office/drawing/2014/main" id="{9EFA8FF5-2B52-2672-98EF-ACE91103F93D}"/>
                </a:ext>
              </a:extLst>
            </p:cNvPr>
            <p:cNvSpPr>
              <a:spLocks/>
            </p:cNvSpPr>
            <p:nvPr/>
          </p:nvSpPr>
          <p:spPr bwMode="auto">
            <a:xfrm>
              <a:off x="1001713" y="27432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6" name="Freeform 14">
              <a:extLst>
                <a:ext uri="{FF2B5EF4-FFF2-40B4-BE49-F238E27FC236}">
                  <a16:creationId xmlns:a16="http://schemas.microsoft.com/office/drawing/2014/main" id="{41BA63C7-F8D4-016B-02E5-E8E6873F6096}"/>
                </a:ext>
              </a:extLst>
            </p:cNvPr>
            <p:cNvSpPr>
              <a:spLocks/>
            </p:cNvSpPr>
            <p:nvPr/>
          </p:nvSpPr>
          <p:spPr bwMode="auto">
            <a:xfrm>
              <a:off x="849313" y="25908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257" name="Group 256">
            <a:extLst>
              <a:ext uri="{FF2B5EF4-FFF2-40B4-BE49-F238E27FC236}">
                <a16:creationId xmlns:a16="http://schemas.microsoft.com/office/drawing/2014/main" id="{0F29C0EA-474B-2BC9-910E-83A3C3019E8A}"/>
              </a:ext>
            </a:extLst>
          </p:cNvPr>
          <p:cNvGrpSpPr/>
          <p:nvPr/>
        </p:nvGrpSpPr>
        <p:grpSpPr>
          <a:xfrm flipH="1">
            <a:off x="3008107" y="1716332"/>
            <a:ext cx="777455" cy="695618"/>
            <a:chOff x="849313" y="2286000"/>
            <a:chExt cx="1447800" cy="1295400"/>
          </a:xfrm>
          <a:effectLst>
            <a:glow rad="228600">
              <a:schemeClr val="accent3">
                <a:satMod val="175000"/>
                <a:alpha val="40000"/>
              </a:schemeClr>
            </a:glow>
          </a:effectLst>
        </p:grpSpPr>
        <p:sp>
          <p:nvSpPr>
            <p:cNvPr id="258" name="Freeform 4">
              <a:extLst>
                <a:ext uri="{FF2B5EF4-FFF2-40B4-BE49-F238E27FC236}">
                  <a16:creationId xmlns:a16="http://schemas.microsoft.com/office/drawing/2014/main" id="{43C13669-007E-73D9-5BE3-4E232F798DC0}"/>
                </a:ext>
              </a:extLst>
            </p:cNvPr>
            <p:cNvSpPr>
              <a:spLocks/>
            </p:cNvSpPr>
            <p:nvPr/>
          </p:nvSpPr>
          <p:spPr bwMode="auto">
            <a:xfrm>
              <a:off x="2068513" y="26670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59" name="Freeform 5">
              <a:extLst>
                <a:ext uri="{FF2B5EF4-FFF2-40B4-BE49-F238E27FC236}">
                  <a16:creationId xmlns:a16="http://schemas.microsoft.com/office/drawing/2014/main" id="{91BD6435-9AFC-EB07-BA06-3A5F190CBE62}"/>
                </a:ext>
              </a:extLst>
            </p:cNvPr>
            <p:cNvSpPr>
              <a:spLocks/>
            </p:cNvSpPr>
            <p:nvPr/>
          </p:nvSpPr>
          <p:spPr bwMode="auto">
            <a:xfrm>
              <a:off x="1839913" y="25146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60" name="Freeform 6">
              <a:extLst>
                <a:ext uri="{FF2B5EF4-FFF2-40B4-BE49-F238E27FC236}">
                  <a16:creationId xmlns:a16="http://schemas.microsoft.com/office/drawing/2014/main" id="{AC32FBC8-C40F-9648-A675-AC82A5ABCB17}"/>
                </a:ext>
              </a:extLst>
            </p:cNvPr>
            <p:cNvSpPr>
              <a:spLocks/>
            </p:cNvSpPr>
            <p:nvPr/>
          </p:nvSpPr>
          <p:spPr bwMode="auto">
            <a:xfrm>
              <a:off x="1611313" y="23622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61" name="Freeform 7">
              <a:extLst>
                <a:ext uri="{FF2B5EF4-FFF2-40B4-BE49-F238E27FC236}">
                  <a16:creationId xmlns:a16="http://schemas.microsoft.com/office/drawing/2014/main" id="{A451FB7C-66B2-4D0D-22B3-9B77E568B2E5}"/>
                </a:ext>
              </a:extLst>
            </p:cNvPr>
            <p:cNvSpPr>
              <a:spLocks/>
            </p:cNvSpPr>
            <p:nvPr/>
          </p:nvSpPr>
          <p:spPr bwMode="auto">
            <a:xfrm>
              <a:off x="1382713" y="2286000"/>
              <a:ext cx="228600" cy="457200"/>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62" name="Freeform 8">
              <a:extLst>
                <a:ext uri="{FF2B5EF4-FFF2-40B4-BE49-F238E27FC236}">
                  <a16:creationId xmlns:a16="http://schemas.microsoft.com/office/drawing/2014/main" id="{9BF1B082-4783-6B89-F5E7-CB856F10CCE7}"/>
                </a:ext>
              </a:extLst>
            </p:cNvPr>
            <p:cNvSpPr>
              <a:spLocks/>
            </p:cNvSpPr>
            <p:nvPr/>
          </p:nvSpPr>
          <p:spPr bwMode="auto">
            <a:xfrm>
              <a:off x="968376" y="2286000"/>
              <a:ext cx="1252538" cy="849313"/>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63" name="Freeform 9">
              <a:extLst>
                <a:ext uri="{FF2B5EF4-FFF2-40B4-BE49-F238E27FC236}">
                  <a16:creationId xmlns:a16="http://schemas.microsoft.com/office/drawing/2014/main" id="{D57AFC90-E8D8-E1DE-3EA9-F2C7FF8E8DA2}"/>
                </a:ext>
              </a:extLst>
            </p:cNvPr>
            <p:cNvSpPr>
              <a:spLocks/>
            </p:cNvSpPr>
            <p:nvPr/>
          </p:nvSpPr>
          <p:spPr bwMode="auto">
            <a:xfrm>
              <a:off x="984251" y="2438400"/>
              <a:ext cx="779463" cy="900113"/>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64" name="Freeform 10">
              <a:extLst>
                <a:ext uri="{FF2B5EF4-FFF2-40B4-BE49-F238E27FC236}">
                  <a16:creationId xmlns:a16="http://schemas.microsoft.com/office/drawing/2014/main" id="{379AF2DC-A972-B2B7-4159-6D8B51182055}"/>
                </a:ext>
              </a:extLst>
            </p:cNvPr>
            <p:cNvSpPr>
              <a:spLocks/>
            </p:cNvSpPr>
            <p:nvPr/>
          </p:nvSpPr>
          <p:spPr bwMode="auto">
            <a:xfrm>
              <a:off x="1738313" y="2819400"/>
              <a:ext cx="482600" cy="519113"/>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65" name="Freeform 11">
              <a:extLst>
                <a:ext uri="{FF2B5EF4-FFF2-40B4-BE49-F238E27FC236}">
                  <a16:creationId xmlns:a16="http://schemas.microsoft.com/office/drawing/2014/main" id="{2C12A9C2-AB75-1374-2E7B-ACBFBB45567F}"/>
                </a:ext>
              </a:extLst>
            </p:cNvPr>
            <p:cNvSpPr>
              <a:spLocks/>
            </p:cNvSpPr>
            <p:nvPr/>
          </p:nvSpPr>
          <p:spPr bwMode="auto">
            <a:xfrm>
              <a:off x="1382713" y="3048000"/>
              <a:ext cx="381000" cy="533400"/>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66" name="Freeform 12">
              <a:extLst>
                <a:ext uri="{FF2B5EF4-FFF2-40B4-BE49-F238E27FC236}">
                  <a16:creationId xmlns:a16="http://schemas.microsoft.com/office/drawing/2014/main" id="{FEE7143B-4A70-E266-23FE-F0C73241014C}"/>
                </a:ext>
              </a:extLst>
            </p:cNvPr>
            <p:cNvSpPr>
              <a:spLocks/>
            </p:cNvSpPr>
            <p:nvPr/>
          </p:nvSpPr>
          <p:spPr bwMode="auto">
            <a:xfrm>
              <a:off x="1154113" y="2895600"/>
              <a:ext cx="381000" cy="457200"/>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67" name="Freeform 13">
              <a:extLst>
                <a:ext uri="{FF2B5EF4-FFF2-40B4-BE49-F238E27FC236}">
                  <a16:creationId xmlns:a16="http://schemas.microsoft.com/office/drawing/2014/main" id="{A6E01FDB-2FC5-36D2-FA0C-B0EA4B165E04}"/>
                </a:ext>
              </a:extLst>
            </p:cNvPr>
            <p:cNvSpPr>
              <a:spLocks/>
            </p:cNvSpPr>
            <p:nvPr/>
          </p:nvSpPr>
          <p:spPr bwMode="auto">
            <a:xfrm>
              <a:off x="1001713" y="27432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68" name="Freeform 14">
              <a:extLst>
                <a:ext uri="{FF2B5EF4-FFF2-40B4-BE49-F238E27FC236}">
                  <a16:creationId xmlns:a16="http://schemas.microsoft.com/office/drawing/2014/main" id="{4335930A-DFDB-F435-10A6-7BEC2FCFB680}"/>
                </a:ext>
              </a:extLst>
            </p:cNvPr>
            <p:cNvSpPr>
              <a:spLocks/>
            </p:cNvSpPr>
            <p:nvPr/>
          </p:nvSpPr>
          <p:spPr bwMode="auto">
            <a:xfrm>
              <a:off x="849313" y="25908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269" name="Group 268">
            <a:extLst>
              <a:ext uri="{FF2B5EF4-FFF2-40B4-BE49-F238E27FC236}">
                <a16:creationId xmlns:a16="http://schemas.microsoft.com/office/drawing/2014/main" id="{9ED85083-9C3B-A8C3-F240-5BCFAAC5357E}"/>
              </a:ext>
            </a:extLst>
          </p:cNvPr>
          <p:cNvGrpSpPr/>
          <p:nvPr/>
        </p:nvGrpSpPr>
        <p:grpSpPr>
          <a:xfrm flipH="1">
            <a:off x="3813174" y="1402662"/>
            <a:ext cx="777455" cy="695618"/>
            <a:chOff x="849313" y="2286000"/>
            <a:chExt cx="1447800" cy="1295400"/>
          </a:xfrm>
          <a:effectLst>
            <a:glow rad="228600">
              <a:schemeClr val="accent3">
                <a:satMod val="175000"/>
                <a:alpha val="40000"/>
              </a:schemeClr>
            </a:glow>
          </a:effectLst>
        </p:grpSpPr>
        <p:sp>
          <p:nvSpPr>
            <p:cNvPr id="270" name="Freeform 4">
              <a:extLst>
                <a:ext uri="{FF2B5EF4-FFF2-40B4-BE49-F238E27FC236}">
                  <a16:creationId xmlns:a16="http://schemas.microsoft.com/office/drawing/2014/main" id="{57A9C799-B590-A3FE-08C7-71F4E302F791}"/>
                </a:ext>
              </a:extLst>
            </p:cNvPr>
            <p:cNvSpPr>
              <a:spLocks/>
            </p:cNvSpPr>
            <p:nvPr/>
          </p:nvSpPr>
          <p:spPr bwMode="auto">
            <a:xfrm>
              <a:off x="2068513" y="26670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71" name="Freeform 5">
              <a:extLst>
                <a:ext uri="{FF2B5EF4-FFF2-40B4-BE49-F238E27FC236}">
                  <a16:creationId xmlns:a16="http://schemas.microsoft.com/office/drawing/2014/main" id="{B4609ECA-9ACE-7771-5B11-6A93A46F99C7}"/>
                </a:ext>
              </a:extLst>
            </p:cNvPr>
            <p:cNvSpPr>
              <a:spLocks/>
            </p:cNvSpPr>
            <p:nvPr/>
          </p:nvSpPr>
          <p:spPr bwMode="auto">
            <a:xfrm>
              <a:off x="1839913" y="25146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72" name="Freeform 6">
              <a:extLst>
                <a:ext uri="{FF2B5EF4-FFF2-40B4-BE49-F238E27FC236}">
                  <a16:creationId xmlns:a16="http://schemas.microsoft.com/office/drawing/2014/main" id="{510D751D-4B9E-1D15-1292-54E17C372448}"/>
                </a:ext>
              </a:extLst>
            </p:cNvPr>
            <p:cNvSpPr>
              <a:spLocks/>
            </p:cNvSpPr>
            <p:nvPr/>
          </p:nvSpPr>
          <p:spPr bwMode="auto">
            <a:xfrm>
              <a:off x="1611313" y="23622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73" name="Freeform 7">
              <a:extLst>
                <a:ext uri="{FF2B5EF4-FFF2-40B4-BE49-F238E27FC236}">
                  <a16:creationId xmlns:a16="http://schemas.microsoft.com/office/drawing/2014/main" id="{2B3DE559-36EB-1F97-A3E6-4877DBBAD1E8}"/>
                </a:ext>
              </a:extLst>
            </p:cNvPr>
            <p:cNvSpPr>
              <a:spLocks/>
            </p:cNvSpPr>
            <p:nvPr/>
          </p:nvSpPr>
          <p:spPr bwMode="auto">
            <a:xfrm>
              <a:off x="1382713" y="2286000"/>
              <a:ext cx="228600" cy="457200"/>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74" name="Freeform 8">
              <a:extLst>
                <a:ext uri="{FF2B5EF4-FFF2-40B4-BE49-F238E27FC236}">
                  <a16:creationId xmlns:a16="http://schemas.microsoft.com/office/drawing/2014/main" id="{3D621231-3152-FB12-3986-C31842246504}"/>
                </a:ext>
              </a:extLst>
            </p:cNvPr>
            <p:cNvSpPr>
              <a:spLocks/>
            </p:cNvSpPr>
            <p:nvPr/>
          </p:nvSpPr>
          <p:spPr bwMode="auto">
            <a:xfrm>
              <a:off x="968376" y="2286000"/>
              <a:ext cx="1252538" cy="849313"/>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75" name="Freeform 9">
              <a:extLst>
                <a:ext uri="{FF2B5EF4-FFF2-40B4-BE49-F238E27FC236}">
                  <a16:creationId xmlns:a16="http://schemas.microsoft.com/office/drawing/2014/main" id="{D6739C52-B836-DEC0-D9DE-592B23ADC0BF}"/>
                </a:ext>
              </a:extLst>
            </p:cNvPr>
            <p:cNvSpPr>
              <a:spLocks/>
            </p:cNvSpPr>
            <p:nvPr/>
          </p:nvSpPr>
          <p:spPr bwMode="auto">
            <a:xfrm>
              <a:off x="984251" y="2438400"/>
              <a:ext cx="779463" cy="900113"/>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76" name="Freeform 10">
              <a:extLst>
                <a:ext uri="{FF2B5EF4-FFF2-40B4-BE49-F238E27FC236}">
                  <a16:creationId xmlns:a16="http://schemas.microsoft.com/office/drawing/2014/main" id="{B4E9AB36-7473-AF64-88F0-E33920B1A287}"/>
                </a:ext>
              </a:extLst>
            </p:cNvPr>
            <p:cNvSpPr>
              <a:spLocks/>
            </p:cNvSpPr>
            <p:nvPr/>
          </p:nvSpPr>
          <p:spPr bwMode="auto">
            <a:xfrm>
              <a:off x="1738313" y="2819400"/>
              <a:ext cx="482600" cy="519113"/>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77" name="Freeform 11">
              <a:extLst>
                <a:ext uri="{FF2B5EF4-FFF2-40B4-BE49-F238E27FC236}">
                  <a16:creationId xmlns:a16="http://schemas.microsoft.com/office/drawing/2014/main" id="{DFF7B25A-5DC4-C590-AE48-00CF06B513AC}"/>
                </a:ext>
              </a:extLst>
            </p:cNvPr>
            <p:cNvSpPr>
              <a:spLocks/>
            </p:cNvSpPr>
            <p:nvPr/>
          </p:nvSpPr>
          <p:spPr bwMode="auto">
            <a:xfrm>
              <a:off x="1382713" y="3048000"/>
              <a:ext cx="381000" cy="533400"/>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78" name="Freeform 12">
              <a:extLst>
                <a:ext uri="{FF2B5EF4-FFF2-40B4-BE49-F238E27FC236}">
                  <a16:creationId xmlns:a16="http://schemas.microsoft.com/office/drawing/2014/main" id="{46FCAD67-86A7-506B-D50C-F54C14A5314A}"/>
                </a:ext>
              </a:extLst>
            </p:cNvPr>
            <p:cNvSpPr>
              <a:spLocks/>
            </p:cNvSpPr>
            <p:nvPr/>
          </p:nvSpPr>
          <p:spPr bwMode="auto">
            <a:xfrm>
              <a:off x="1154113" y="2895600"/>
              <a:ext cx="381000" cy="457200"/>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79" name="Freeform 13">
              <a:extLst>
                <a:ext uri="{FF2B5EF4-FFF2-40B4-BE49-F238E27FC236}">
                  <a16:creationId xmlns:a16="http://schemas.microsoft.com/office/drawing/2014/main" id="{C6D1C5A9-E85D-672D-1CBE-0D2E98A9BD76}"/>
                </a:ext>
              </a:extLst>
            </p:cNvPr>
            <p:cNvSpPr>
              <a:spLocks/>
            </p:cNvSpPr>
            <p:nvPr/>
          </p:nvSpPr>
          <p:spPr bwMode="auto">
            <a:xfrm>
              <a:off x="1001713" y="27432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80" name="Freeform 14">
              <a:extLst>
                <a:ext uri="{FF2B5EF4-FFF2-40B4-BE49-F238E27FC236}">
                  <a16:creationId xmlns:a16="http://schemas.microsoft.com/office/drawing/2014/main" id="{61B9F83F-018C-17F5-EFE8-38FB77C8AE8E}"/>
                </a:ext>
              </a:extLst>
            </p:cNvPr>
            <p:cNvSpPr>
              <a:spLocks/>
            </p:cNvSpPr>
            <p:nvPr/>
          </p:nvSpPr>
          <p:spPr bwMode="auto">
            <a:xfrm>
              <a:off x="849313" y="25908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281" name="Group 280">
            <a:extLst>
              <a:ext uri="{FF2B5EF4-FFF2-40B4-BE49-F238E27FC236}">
                <a16:creationId xmlns:a16="http://schemas.microsoft.com/office/drawing/2014/main" id="{8F221AAB-4526-3E95-032C-3C34A8C523F9}"/>
              </a:ext>
            </a:extLst>
          </p:cNvPr>
          <p:cNvGrpSpPr/>
          <p:nvPr/>
        </p:nvGrpSpPr>
        <p:grpSpPr>
          <a:xfrm flipH="1">
            <a:off x="5630283" y="4532842"/>
            <a:ext cx="777455" cy="695618"/>
            <a:chOff x="849313" y="2286000"/>
            <a:chExt cx="1447800" cy="1295400"/>
          </a:xfrm>
          <a:effectLst>
            <a:glow rad="228600">
              <a:schemeClr val="accent3">
                <a:satMod val="175000"/>
                <a:alpha val="40000"/>
              </a:schemeClr>
            </a:glow>
          </a:effectLst>
        </p:grpSpPr>
        <p:sp>
          <p:nvSpPr>
            <p:cNvPr id="282" name="Freeform 4">
              <a:extLst>
                <a:ext uri="{FF2B5EF4-FFF2-40B4-BE49-F238E27FC236}">
                  <a16:creationId xmlns:a16="http://schemas.microsoft.com/office/drawing/2014/main" id="{D4A1ADFF-CFFB-F5BA-4D33-6F8EB7D08E4B}"/>
                </a:ext>
              </a:extLst>
            </p:cNvPr>
            <p:cNvSpPr>
              <a:spLocks/>
            </p:cNvSpPr>
            <p:nvPr/>
          </p:nvSpPr>
          <p:spPr bwMode="auto">
            <a:xfrm>
              <a:off x="2068513" y="26670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83" name="Freeform 5">
              <a:extLst>
                <a:ext uri="{FF2B5EF4-FFF2-40B4-BE49-F238E27FC236}">
                  <a16:creationId xmlns:a16="http://schemas.microsoft.com/office/drawing/2014/main" id="{2CA20464-C2AE-C89E-967B-145E71E1D806}"/>
                </a:ext>
              </a:extLst>
            </p:cNvPr>
            <p:cNvSpPr>
              <a:spLocks/>
            </p:cNvSpPr>
            <p:nvPr/>
          </p:nvSpPr>
          <p:spPr bwMode="auto">
            <a:xfrm>
              <a:off x="1839913" y="25146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84" name="Freeform 6">
              <a:extLst>
                <a:ext uri="{FF2B5EF4-FFF2-40B4-BE49-F238E27FC236}">
                  <a16:creationId xmlns:a16="http://schemas.microsoft.com/office/drawing/2014/main" id="{1504C9E7-B46E-D5C7-CF8F-3160EDBEFE25}"/>
                </a:ext>
              </a:extLst>
            </p:cNvPr>
            <p:cNvSpPr>
              <a:spLocks/>
            </p:cNvSpPr>
            <p:nvPr/>
          </p:nvSpPr>
          <p:spPr bwMode="auto">
            <a:xfrm>
              <a:off x="1611313" y="23622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85" name="Freeform 7">
              <a:extLst>
                <a:ext uri="{FF2B5EF4-FFF2-40B4-BE49-F238E27FC236}">
                  <a16:creationId xmlns:a16="http://schemas.microsoft.com/office/drawing/2014/main" id="{DA3FA444-4964-3EEA-3E1A-8F3F2502168E}"/>
                </a:ext>
              </a:extLst>
            </p:cNvPr>
            <p:cNvSpPr>
              <a:spLocks/>
            </p:cNvSpPr>
            <p:nvPr/>
          </p:nvSpPr>
          <p:spPr bwMode="auto">
            <a:xfrm>
              <a:off x="1382713" y="2286000"/>
              <a:ext cx="228600" cy="457200"/>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86" name="Freeform 8">
              <a:extLst>
                <a:ext uri="{FF2B5EF4-FFF2-40B4-BE49-F238E27FC236}">
                  <a16:creationId xmlns:a16="http://schemas.microsoft.com/office/drawing/2014/main" id="{3BD11E92-AA08-4A6C-A2F3-E3B9468793B9}"/>
                </a:ext>
              </a:extLst>
            </p:cNvPr>
            <p:cNvSpPr>
              <a:spLocks/>
            </p:cNvSpPr>
            <p:nvPr/>
          </p:nvSpPr>
          <p:spPr bwMode="auto">
            <a:xfrm>
              <a:off x="968376" y="2286000"/>
              <a:ext cx="1252538" cy="849313"/>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87" name="Freeform 9">
              <a:extLst>
                <a:ext uri="{FF2B5EF4-FFF2-40B4-BE49-F238E27FC236}">
                  <a16:creationId xmlns:a16="http://schemas.microsoft.com/office/drawing/2014/main" id="{5246FC3B-AF3F-428A-AFB0-5AF8E241D7FC}"/>
                </a:ext>
              </a:extLst>
            </p:cNvPr>
            <p:cNvSpPr>
              <a:spLocks/>
            </p:cNvSpPr>
            <p:nvPr/>
          </p:nvSpPr>
          <p:spPr bwMode="auto">
            <a:xfrm>
              <a:off x="984251" y="2438400"/>
              <a:ext cx="779463" cy="900113"/>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88" name="Freeform 10">
              <a:extLst>
                <a:ext uri="{FF2B5EF4-FFF2-40B4-BE49-F238E27FC236}">
                  <a16:creationId xmlns:a16="http://schemas.microsoft.com/office/drawing/2014/main" id="{362E24F7-BCCF-EA34-7236-338A8D342AA3}"/>
                </a:ext>
              </a:extLst>
            </p:cNvPr>
            <p:cNvSpPr>
              <a:spLocks/>
            </p:cNvSpPr>
            <p:nvPr/>
          </p:nvSpPr>
          <p:spPr bwMode="auto">
            <a:xfrm>
              <a:off x="1738313" y="2819400"/>
              <a:ext cx="482600" cy="519113"/>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89" name="Freeform 11">
              <a:extLst>
                <a:ext uri="{FF2B5EF4-FFF2-40B4-BE49-F238E27FC236}">
                  <a16:creationId xmlns:a16="http://schemas.microsoft.com/office/drawing/2014/main" id="{03C7762F-D311-2D3F-06B3-EAEDA34326F3}"/>
                </a:ext>
              </a:extLst>
            </p:cNvPr>
            <p:cNvSpPr>
              <a:spLocks/>
            </p:cNvSpPr>
            <p:nvPr/>
          </p:nvSpPr>
          <p:spPr bwMode="auto">
            <a:xfrm>
              <a:off x="1382713" y="3048000"/>
              <a:ext cx="381000" cy="533400"/>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90" name="Freeform 12">
              <a:extLst>
                <a:ext uri="{FF2B5EF4-FFF2-40B4-BE49-F238E27FC236}">
                  <a16:creationId xmlns:a16="http://schemas.microsoft.com/office/drawing/2014/main" id="{4AA1CAD5-935E-850C-A3DF-AD97B587B2FA}"/>
                </a:ext>
              </a:extLst>
            </p:cNvPr>
            <p:cNvSpPr>
              <a:spLocks/>
            </p:cNvSpPr>
            <p:nvPr/>
          </p:nvSpPr>
          <p:spPr bwMode="auto">
            <a:xfrm>
              <a:off x="1154113" y="2895600"/>
              <a:ext cx="381000" cy="457200"/>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91" name="Freeform 13">
              <a:extLst>
                <a:ext uri="{FF2B5EF4-FFF2-40B4-BE49-F238E27FC236}">
                  <a16:creationId xmlns:a16="http://schemas.microsoft.com/office/drawing/2014/main" id="{708ACAC4-C2ED-A678-FE77-528CDC2F7B31}"/>
                </a:ext>
              </a:extLst>
            </p:cNvPr>
            <p:cNvSpPr>
              <a:spLocks/>
            </p:cNvSpPr>
            <p:nvPr/>
          </p:nvSpPr>
          <p:spPr bwMode="auto">
            <a:xfrm>
              <a:off x="1001713" y="27432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92" name="Freeform 14">
              <a:extLst>
                <a:ext uri="{FF2B5EF4-FFF2-40B4-BE49-F238E27FC236}">
                  <a16:creationId xmlns:a16="http://schemas.microsoft.com/office/drawing/2014/main" id="{10AE6941-93B6-0303-8BE2-15AEF508B3A7}"/>
                </a:ext>
              </a:extLst>
            </p:cNvPr>
            <p:cNvSpPr>
              <a:spLocks/>
            </p:cNvSpPr>
            <p:nvPr/>
          </p:nvSpPr>
          <p:spPr bwMode="auto">
            <a:xfrm>
              <a:off x="849313" y="25908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293" name="Group 292">
            <a:extLst>
              <a:ext uri="{FF2B5EF4-FFF2-40B4-BE49-F238E27FC236}">
                <a16:creationId xmlns:a16="http://schemas.microsoft.com/office/drawing/2014/main" id="{FA99DD16-EEBF-3990-6391-BBABDAF80336}"/>
              </a:ext>
            </a:extLst>
          </p:cNvPr>
          <p:cNvGrpSpPr/>
          <p:nvPr/>
        </p:nvGrpSpPr>
        <p:grpSpPr>
          <a:xfrm flipH="1">
            <a:off x="6403399" y="4630167"/>
            <a:ext cx="777455" cy="695618"/>
            <a:chOff x="849313" y="2286000"/>
            <a:chExt cx="1447800" cy="1295400"/>
          </a:xfrm>
          <a:effectLst>
            <a:glow rad="228600">
              <a:schemeClr val="accent3">
                <a:satMod val="175000"/>
                <a:alpha val="40000"/>
              </a:schemeClr>
            </a:glow>
          </a:effectLst>
        </p:grpSpPr>
        <p:sp>
          <p:nvSpPr>
            <p:cNvPr id="294" name="Freeform 4">
              <a:extLst>
                <a:ext uri="{FF2B5EF4-FFF2-40B4-BE49-F238E27FC236}">
                  <a16:creationId xmlns:a16="http://schemas.microsoft.com/office/drawing/2014/main" id="{2D0BCEC3-2F4A-201D-6AE9-C4772EBDDE75}"/>
                </a:ext>
              </a:extLst>
            </p:cNvPr>
            <p:cNvSpPr>
              <a:spLocks/>
            </p:cNvSpPr>
            <p:nvPr/>
          </p:nvSpPr>
          <p:spPr bwMode="auto">
            <a:xfrm>
              <a:off x="2068513" y="26670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95" name="Freeform 5">
              <a:extLst>
                <a:ext uri="{FF2B5EF4-FFF2-40B4-BE49-F238E27FC236}">
                  <a16:creationId xmlns:a16="http://schemas.microsoft.com/office/drawing/2014/main" id="{44953B9C-050A-15F9-85F4-83E80480A613}"/>
                </a:ext>
              </a:extLst>
            </p:cNvPr>
            <p:cNvSpPr>
              <a:spLocks/>
            </p:cNvSpPr>
            <p:nvPr/>
          </p:nvSpPr>
          <p:spPr bwMode="auto">
            <a:xfrm>
              <a:off x="1839913" y="25146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96" name="Freeform 6">
              <a:extLst>
                <a:ext uri="{FF2B5EF4-FFF2-40B4-BE49-F238E27FC236}">
                  <a16:creationId xmlns:a16="http://schemas.microsoft.com/office/drawing/2014/main" id="{78E6E1A2-0E87-2EE6-49AE-E1069DA716DD}"/>
                </a:ext>
              </a:extLst>
            </p:cNvPr>
            <p:cNvSpPr>
              <a:spLocks/>
            </p:cNvSpPr>
            <p:nvPr/>
          </p:nvSpPr>
          <p:spPr bwMode="auto">
            <a:xfrm>
              <a:off x="1611313" y="23622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97" name="Freeform 7">
              <a:extLst>
                <a:ext uri="{FF2B5EF4-FFF2-40B4-BE49-F238E27FC236}">
                  <a16:creationId xmlns:a16="http://schemas.microsoft.com/office/drawing/2014/main" id="{95659766-CB95-B6F9-2251-7F933BEE1B64}"/>
                </a:ext>
              </a:extLst>
            </p:cNvPr>
            <p:cNvSpPr>
              <a:spLocks/>
            </p:cNvSpPr>
            <p:nvPr/>
          </p:nvSpPr>
          <p:spPr bwMode="auto">
            <a:xfrm>
              <a:off x="1382713" y="2286000"/>
              <a:ext cx="228600" cy="457200"/>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98" name="Freeform 8">
              <a:extLst>
                <a:ext uri="{FF2B5EF4-FFF2-40B4-BE49-F238E27FC236}">
                  <a16:creationId xmlns:a16="http://schemas.microsoft.com/office/drawing/2014/main" id="{B4A8C10A-3A60-A7A3-05F0-A77522CB010C}"/>
                </a:ext>
              </a:extLst>
            </p:cNvPr>
            <p:cNvSpPr>
              <a:spLocks/>
            </p:cNvSpPr>
            <p:nvPr/>
          </p:nvSpPr>
          <p:spPr bwMode="auto">
            <a:xfrm>
              <a:off x="968376" y="2286000"/>
              <a:ext cx="1252538" cy="849313"/>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299" name="Freeform 9">
              <a:extLst>
                <a:ext uri="{FF2B5EF4-FFF2-40B4-BE49-F238E27FC236}">
                  <a16:creationId xmlns:a16="http://schemas.microsoft.com/office/drawing/2014/main" id="{2CA79542-109C-8C5F-7485-72BE53CCA6F5}"/>
                </a:ext>
              </a:extLst>
            </p:cNvPr>
            <p:cNvSpPr>
              <a:spLocks/>
            </p:cNvSpPr>
            <p:nvPr/>
          </p:nvSpPr>
          <p:spPr bwMode="auto">
            <a:xfrm>
              <a:off x="984251" y="2438400"/>
              <a:ext cx="779463" cy="900113"/>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00" name="Freeform 10">
              <a:extLst>
                <a:ext uri="{FF2B5EF4-FFF2-40B4-BE49-F238E27FC236}">
                  <a16:creationId xmlns:a16="http://schemas.microsoft.com/office/drawing/2014/main" id="{A6E942A1-676F-CE17-EA5D-99B9CD9085CA}"/>
                </a:ext>
              </a:extLst>
            </p:cNvPr>
            <p:cNvSpPr>
              <a:spLocks/>
            </p:cNvSpPr>
            <p:nvPr/>
          </p:nvSpPr>
          <p:spPr bwMode="auto">
            <a:xfrm>
              <a:off x="1738313" y="2819400"/>
              <a:ext cx="482600" cy="519113"/>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01" name="Freeform 11">
              <a:extLst>
                <a:ext uri="{FF2B5EF4-FFF2-40B4-BE49-F238E27FC236}">
                  <a16:creationId xmlns:a16="http://schemas.microsoft.com/office/drawing/2014/main" id="{F08DCBB4-F980-E515-B486-D15613BEC42E}"/>
                </a:ext>
              </a:extLst>
            </p:cNvPr>
            <p:cNvSpPr>
              <a:spLocks/>
            </p:cNvSpPr>
            <p:nvPr/>
          </p:nvSpPr>
          <p:spPr bwMode="auto">
            <a:xfrm>
              <a:off x="1382713" y="3048000"/>
              <a:ext cx="381000" cy="533400"/>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02" name="Freeform 12">
              <a:extLst>
                <a:ext uri="{FF2B5EF4-FFF2-40B4-BE49-F238E27FC236}">
                  <a16:creationId xmlns:a16="http://schemas.microsoft.com/office/drawing/2014/main" id="{858677A4-288A-3A2B-A6A3-C957C0011B2F}"/>
                </a:ext>
              </a:extLst>
            </p:cNvPr>
            <p:cNvSpPr>
              <a:spLocks/>
            </p:cNvSpPr>
            <p:nvPr/>
          </p:nvSpPr>
          <p:spPr bwMode="auto">
            <a:xfrm>
              <a:off x="1154113" y="2895600"/>
              <a:ext cx="381000" cy="457200"/>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03" name="Freeform 13">
              <a:extLst>
                <a:ext uri="{FF2B5EF4-FFF2-40B4-BE49-F238E27FC236}">
                  <a16:creationId xmlns:a16="http://schemas.microsoft.com/office/drawing/2014/main" id="{72D03F2A-9CE0-8A9B-D792-3A7F9D78C8C7}"/>
                </a:ext>
              </a:extLst>
            </p:cNvPr>
            <p:cNvSpPr>
              <a:spLocks/>
            </p:cNvSpPr>
            <p:nvPr/>
          </p:nvSpPr>
          <p:spPr bwMode="auto">
            <a:xfrm>
              <a:off x="1001713" y="27432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04" name="Freeform 14">
              <a:extLst>
                <a:ext uri="{FF2B5EF4-FFF2-40B4-BE49-F238E27FC236}">
                  <a16:creationId xmlns:a16="http://schemas.microsoft.com/office/drawing/2014/main" id="{CAAB0214-CACE-6DC4-F2A4-8DF91C156239}"/>
                </a:ext>
              </a:extLst>
            </p:cNvPr>
            <p:cNvSpPr>
              <a:spLocks/>
            </p:cNvSpPr>
            <p:nvPr/>
          </p:nvSpPr>
          <p:spPr bwMode="auto">
            <a:xfrm>
              <a:off x="849313" y="25908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305" name="Group 304">
            <a:extLst>
              <a:ext uri="{FF2B5EF4-FFF2-40B4-BE49-F238E27FC236}">
                <a16:creationId xmlns:a16="http://schemas.microsoft.com/office/drawing/2014/main" id="{A515F7D1-3F40-2643-BE89-EB3D176FDE88}"/>
              </a:ext>
            </a:extLst>
          </p:cNvPr>
          <p:cNvGrpSpPr/>
          <p:nvPr/>
        </p:nvGrpSpPr>
        <p:grpSpPr>
          <a:xfrm flipH="1">
            <a:off x="5722608" y="5289933"/>
            <a:ext cx="777455" cy="695618"/>
            <a:chOff x="849313" y="2286000"/>
            <a:chExt cx="1447800" cy="1295400"/>
          </a:xfrm>
          <a:effectLst>
            <a:glow rad="228600">
              <a:schemeClr val="accent3">
                <a:satMod val="175000"/>
                <a:alpha val="40000"/>
              </a:schemeClr>
            </a:glow>
          </a:effectLst>
        </p:grpSpPr>
        <p:sp>
          <p:nvSpPr>
            <p:cNvPr id="306" name="Freeform 4">
              <a:extLst>
                <a:ext uri="{FF2B5EF4-FFF2-40B4-BE49-F238E27FC236}">
                  <a16:creationId xmlns:a16="http://schemas.microsoft.com/office/drawing/2014/main" id="{A967EC13-E549-F62F-9A15-A5209CB50628}"/>
                </a:ext>
              </a:extLst>
            </p:cNvPr>
            <p:cNvSpPr>
              <a:spLocks/>
            </p:cNvSpPr>
            <p:nvPr/>
          </p:nvSpPr>
          <p:spPr bwMode="auto">
            <a:xfrm>
              <a:off x="2068513" y="26670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07" name="Freeform 5">
              <a:extLst>
                <a:ext uri="{FF2B5EF4-FFF2-40B4-BE49-F238E27FC236}">
                  <a16:creationId xmlns:a16="http://schemas.microsoft.com/office/drawing/2014/main" id="{EA7C26EE-D4FE-01B7-4DE2-D4D116867384}"/>
                </a:ext>
              </a:extLst>
            </p:cNvPr>
            <p:cNvSpPr>
              <a:spLocks/>
            </p:cNvSpPr>
            <p:nvPr/>
          </p:nvSpPr>
          <p:spPr bwMode="auto">
            <a:xfrm>
              <a:off x="1839913" y="25146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08" name="Freeform 6">
              <a:extLst>
                <a:ext uri="{FF2B5EF4-FFF2-40B4-BE49-F238E27FC236}">
                  <a16:creationId xmlns:a16="http://schemas.microsoft.com/office/drawing/2014/main" id="{55638DBB-B220-AE69-1608-1A3A7DD97D8E}"/>
                </a:ext>
              </a:extLst>
            </p:cNvPr>
            <p:cNvSpPr>
              <a:spLocks/>
            </p:cNvSpPr>
            <p:nvPr/>
          </p:nvSpPr>
          <p:spPr bwMode="auto">
            <a:xfrm>
              <a:off x="1611313" y="23622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09" name="Freeform 7">
              <a:extLst>
                <a:ext uri="{FF2B5EF4-FFF2-40B4-BE49-F238E27FC236}">
                  <a16:creationId xmlns:a16="http://schemas.microsoft.com/office/drawing/2014/main" id="{3DA00E9E-9D99-8A64-8B54-AB2C299D9B26}"/>
                </a:ext>
              </a:extLst>
            </p:cNvPr>
            <p:cNvSpPr>
              <a:spLocks/>
            </p:cNvSpPr>
            <p:nvPr/>
          </p:nvSpPr>
          <p:spPr bwMode="auto">
            <a:xfrm>
              <a:off x="1382713" y="2286000"/>
              <a:ext cx="228600" cy="457200"/>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10" name="Freeform 8">
              <a:extLst>
                <a:ext uri="{FF2B5EF4-FFF2-40B4-BE49-F238E27FC236}">
                  <a16:creationId xmlns:a16="http://schemas.microsoft.com/office/drawing/2014/main" id="{1D44C493-2685-4A7B-9404-EDD38FE9A312}"/>
                </a:ext>
              </a:extLst>
            </p:cNvPr>
            <p:cNvSpPr>
              <a:spLocks/>
            </p:cNvSpPr>
            <p:nvPr/>
          </p:nvSpPr>
          <p:spPr bwMode="auto">
            <a:xfrm>
              <a:off x="968376" y="2286000"/>
              <a:ext cx="1252538" cy="849313"/>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11" name="Freeform 9">
              <a:extLst>
                <a:ext uri="{FF2B5EF4-FFF2-40B4-BE49-F238E27FC236}">
                  <a16:creationId xmlns:a16="http://schemas.microsoft.com/office/drawing/2014/main" id="{384EB081-DE7C-2C70-79AB-8518B2E1CE4D}"/>
                </a:ext>
              </a:extLst>
            </p:cNvPr>
            <p:cNvSpPr>
              <a:spLocks/>
            </p:cNvSpPr>
            <p:nvPr/>
          </p:nvSpPr>
          <p:spPr bwMode="auto">
            <a:xfrm>
              <a:off x="984251" y="2438400"/>
              <a:ext cx="779463" cy="900113"/>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12" name="Freeform 10">
              <a:extLst>
                <a:ext uri="{FF2B5EF4-FFF2-40B4-BE49-F238E27FC236}">
                  <a16:creationId xmlns:a16="http://schemas.microsoft.com/office/drawing/2014/main" id="{9A52DA67-9CE3-764E-C54C-B771DB0604A5}"/>
                </a:ext>
              </a:extLst>
            </p:cNvPr>
            <p:cNvSpPr>
              <a:spLocks/>
            </p:cNvSpPr>
            <p:nvPr/>
          </p:nvSpPr>
          <p:spPr bwMode="auto">
            <a:xfrm>
              <a:off x="1738313" y="2819400"/>
              <a:ext cx="482600" cy="519113"/>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13" name="Freeform 11">
              <a:extLst>
                <a:ext uri="{FF2B5EF4-FFF2-40B4-BE49-F238E27FC236}">
                  <a16:creationId xmlns:a16="http://schemas.microsoft.com/office/drawing/2014/main" id="{D98BB908-7EB9-5F68-8447-871D286A3663}"/>
                </a:ext>
              </a:extLst>
            </p:cNvPr>
            <p:cNvSpPr>
              <a:spLocks/>
            </p:cNvSpPr>
            <p:nvPr/>
          </p:nvSpPr>
          <p:spPr bwMode="auto">
            <a:xfrm>
              <a:off x="1382713" y="3048000"/>
              <a:ext cx="381000" cy="533400"/>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14" name="Freeform 12">
              <a:extLst>
                <a:ext uri="{FF2B5EF4-FFF2-40B4-BE49-F238E27FC236}">
                  <a16:creationId xmlns:a16="http://schemas.microsoft.com/office/drawing/2014/main" id="{E9FDE218-C32D-0221-8109-B71F3B07B9C1}"/>
                </a:ext>
              </a:extLst>
            </p:cNvPr>
            <p:cNvSpPr>
              <a:spLocks/>
            </p:cNvSpPr>
            <p:nvPr/>
          </p:nvSpPr>
          <p:spPr bwMode="auto">
            <a:xfrm>
              <a:off x="1154113" y="2895600"/>
              <a:ext cx="381000" cy="457200"/>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15" name="Freeform 13">
              <a:extLst>
                <a:ext uri="{FF2B5EF4-FFF2-40B4-BE49-F238E27FC236}">
                  <a16:creationId xmlns:a16="http://schemas.microsoft.com/office/drawing/2014/main" id="{15BE9A8B-E153-F5A6-ECF2-F36E9A22C2D8}"/>
                </a:ext>
              </a:extLst>
            </p:cNvPr>
            <p:cNvSpPr>
              <a:spLocks/>
            </p:cNvSpPr>
            <p:nvPr/>
          </p:nvSpPr>
          <p:spPr bwMode="auto">
            <a:xfrm>
              <a:off x="1001713" y="27432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872" name="Freeform 14">
              <a:extLst>
                <a:ext uri="{FF2B5EF4-FFF2-40B4-BE49-F238E27FC236}">
                  <a16:creationId xmlns:a16="http://schemas.microsoft.com/office/drawing/2014/main" id="{3680285E-EF66-183A-64D2-E95883F6155D}"/>
                </a:ext>
              </a:extLst>
            </p:cNvPr>
            <p:cNvSpPr>
              <a:spLocks/>
            </p:cNvSpPr>
            <p:nvPr/>
          </p:nvSpPr>
          <p:spPr bwMode="auto">
            <a:xfrm>
              <a:off x="849313" y="25908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335873" name="Group 335872">
            <a:extLst>
              <a:ext uri="{FF2B5EF4-FFF2-40B4-BE49-F238E27FC236}">
                <a16:creationId xmlns:a16="http://schemas.microsoft.com/office/drawing/2014/main" id="{B220FCB2-9796-8818-D5CF-E0A3C9836008}"/>
              </a:ext>
            </a:extLst>
          </p:cNvPr>
          <p:cNvGrpSpPr/>
          <p:nvPr/>
        </p:nvGrpSpPr>
        <p:grpSpPr>
          <a:xfrm flipH="1">
            <a:off x="6390672" y="5670988"/>
            <a:ext cx="777455" cy="695618"/>
            <a:chOff x="849313" y="2286000"/>
            <a:chExt cx="1447800" cy="1295400"/>
          </a:xfrm>
          <a:effectLst>
            <a:glow rad="228600">
              <a:schemeClr val="accent3">
                <a:satMod val="175000"/>
                <a:alpha val="40000"/>
              </a:schemeClr>
            </a:glow>
          </a:effectLst>
        </p:grpSpPr>
        <p:sp>
          <p:nvSpPr>
            <p:cNvPr id="335879" name="Freeform 4">
              <a:extLst>
                <a:ext uri="{FF2B5EF4-FFF2-40B4-BE49-F238E27FC236}">
                  <a16:creationId xmlns:a16="http://schemas.microsoft.com/office/drawing/2014/main" id="{01DDF099-603D-BFC6-9977-34DD0258D059}"/>
                </a:ext>
              </a:extLst>
            </p:cNvPr>
            <p:cNvSpPr>
              <a:spLocks/>
            </p:cNvSpPr>
            <p:nvPr/>
          </p:nvSpPr>
          <p:spPr bwMode="auto">
            <a:xfrm>
              <a:off x="2068513" y="26670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880" name="Freeform 5">
              <a:extLst>
                <a:ext uri="{FF2B5EF4-FFF2-40B4-BE49-F238E27FC236}">
                  <a16:creationId xmlns:a16="http://schemas.microsoft.com/office/drawing/2014/main" id="{88FB3C74-73F0-A3B8-D062-D8990F890D20}"/>
                </a:ext>
              </a:extLst>
            </p:cNvPr>
            <p:cNvSpPr>
              <a:spLocks/>
            </p:cNvSpPr>
            <p:nvPr/>
          </p:nvSpPr>
          <p:spPr bwMode="auto">
            <a:xfrm>
              <a:off x="1839913" y="25146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881" name="Freeform 6">
              <a:extLst>
                <a:ext uri="{FF2B5EF4-FFF2-40B4-BE49-F238E27FC236}">
                  <a16:creationId xmlns:a16="http://schemas.microsoft.com/office/drawing/2014/main" id="{DD3BE088-F6DA-1378-14CA-4A5779041EE8}"/>
                </a:ext>
              </a:extLst>
            </p:cNvPr>
            <p:cNvSpPr>
              <a:spLocks/>
            </p:cNvSpPr>
            <p:nvPr/>
          </p:nvSpPr>
          <p:spPr bwMode="auto">
            <a:xfrm>
              <a:off x="1611313" y="23622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882" name="Freeform 7">
              <a:extLst>
                <a:ext uri="{FF2B5EF4-FFF2-40B4-BE49-F238E27FC236}">
                  <a16:creationId xmlns:a16="http://schemas.microsoft.com/office/drawing/2014/main" id="{BC9DCBA6-72D3-FEEB-0814-049114AB13E3}"/>
                </a:ext>
              </a:extLst>
            </p:cNvPr>
            <p:cNvSpPr>
              <a:spLocks/>
            </p:cNvSpPr>
            <p:nvPr/>
          </p:nvSpPr>
          <p:spPr bwMode="auto">
            <a:xfrm>
              <a:off x="1382713" y="2286000"/>
              <a:ext cx="228600" cy="457200"/>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883" name="Freeform 8">
              <a:extLst>
                <a:ext uri="{FF2B5EF4-FFF2-40B4-BE49-F238E27FC236}">
                  <a16:creationId xmlns:a16="http://schemas.microsoft.com/office/drawing/2014/main" id="{9A9255DA-4632-268A-20EA-4625C3E37CE7}"/>
                </a:ext>
              </a:extLst>
            </p:cNvPr>
            <p:cNvSpPr>
              <a:spLocks/>
            </p:cNvSpPr>
            <p:nvPr/>
          </p:nvSpPr>
          <p:spPr bwMode="auto">
            <a:xfrm>
              <a:off x="968376" y="2286000"/>
              <a:ext cx="1252538" cy="849313"/>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884" name="Freeform 9">
              <a:extLst>
                <a:ext uri="{FF2B5EF4-FFF2-40B4-BE49-F238E27FC236}">
                  <a16:creationId xmlns:a16="http://schemas.microsoft.com/office/drawing/2014/main" id="{656E27DD-F353-A0C5-874B-F75ADE31CB73}"/>
                </a:ext>
              </a:extLst>
            </p:cNvPr>
            <p:cNvSpPr>
              <a:spLocks/>
            </p:cNvSpPr>
            <p:nvPr/>
          </p:nvSpPr>
          <p:spPr bwMode="auto">
            <a:xfrm>
              <a:off x="984251" y="2438400"/>
              <a:ext cx="779463" cy="900113"/>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885" name="Freeform 10">
              <a:extLst>
                <a:ext uri="{FF2B5EF4-FFF2-40B4-BE49-F238E27FC236}">
                  <a16:creationId xmlns:a16="http://schemas.microsoft.com/office/drawing/2014/main" id="{392EF7A4-0E77-5B8E-F5E4-D8BA579527F1}"/>
                </a:ext>
              </a:extLst>
            </p:cNvPr>
            <p:cNvSpPr>
              <a:spLocks/>
            </p:cNvSpPr>
            <p:nvPr/>
          </p:nvSpPr>
          <p:spPr bwMode="auto">
            <a:xfrm>
              <a:off x="1738313" y="2819400"/>
              <a:ext cx="482600" cy="519113"/>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886" name="Freeform 11">
              <a:extLst>
                <a:ext uri="{FF2B5EF4-FFF2-40B4-BE49-F238E27FC236}">
                  <a16:creationId xmlns:a16="http://schemas.microsoft.com/office/drawing/2014/main" id="{7D7341A7-DAC1-644F-2A9C-F1A3A63F2B97}"/>
                </a:ext>
              </a:extLst>
            </p:cNvPr>
            <p:cNvSpPr>
              <a:spLocks/>
            </p:cNvSpPr>
            <p:nvPr/>
          </p:nvSpPr>
          <p:spPr bwMode="auto">
            <a:xfrm>
              <a:off x="1382713" y="3048000"/>
              <a:ext cx="381000" cy="533400"/>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887" name="Freeform 12">
              <a:extLst>
                <a:ext uri="{FF2B5EF4-FFF2-40B4-BE49-F238E27FC236}">
                  <a16:creationId xmlns:a16="http://schemas.microsoft.com/office/drawing/2014/main" id="{9D9BA88E-AA78-8457-6225-757749C683B1}"/>
                </a:ext>
              </a:extLst>
            </p:cNvPr>
            <p:cNvSpPr>
              <a:spLocks/>
            </p:cNvSpPr>
            <p:nvPr/>
          </p:nvSpPr>
          <p:spPr bwMode="auto">
            <a:xfrm>
              <a:off x="1154113" y="2895600"/>
              <a:ext cx="381000" cy="457200"/>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888" name="Freeform 13">
              <a:extLst>
                <a:ext uri="{FF2B5EF4-FFF2-40B4-BE49-F238E27FC236}">
                  <a16:creationId xmlns:a16="http://schemas.microsoft.com/office/drawing/2014/main" id="{83679CAE-C1A1-2814-27F8-717234497E15}"/>
                </a:ext>
              </a:extLst>
            </p:cNvPr>
            <p:cNvSpPr>
              <a:spLocks/>
            </p:cNvSpPr>
            <p:nvPr/>
          </p:nvSpPr>
          <p:spPr bwMode="auto">
            <a:xfrm>
              <a:off x="1001713" y="27432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889" name="Freeform 14">
              <a:extLst>
                <a:ext uri="{FF2B5EF4-FFF2-40B4-BE49-F238E27FC236}">
                  <a16:creationId xmlns:a16="http://schemas.microsoft.com/office/drawing/2014/main" id="{3CF29C80-5D84-F67E-34E4-0584EFBA699B}"/>
                </a:ext>
              </a:extLst>
            </p:cNvPr>
            <p:cNvSpPr>
              <a:spLocks/>
            </p:cNvSpPr>
            <p:nvPr/>
          </p:nvSpPr>
          <p:spPr bwMode="auto">
            <a:xfrm>
              <a:off x="849313" y="25908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335890" name="Group 335889">
            <a:extLst>
              <a:ext uri="{FF2B5EF4-FFF2-40B4-BE49-F238E27FC236}">
                <a16:creationId xmlns:a16="http://schemas.microsoft.com/office/drawing/2014/main" id="{8FEFDB88-89F3-1A38-29F3-A5644D7DA89D}"/>
              </a:ext>
            </a:extLst>
          </p:cNvPr>
          <p:cNvGrpSpPr/>
          <p:nvPr/>
        </p:nvGrpSpPr>
        <p:grpSpPr>
          <a:xfrm flipH="1">
            <a:off x="1529348" y="4471464"/>
            <a:ext cx="777455" cy="695618"/>
            <a:chOff x="849313" y="2286000"/>
            <a:chExt cx="1447800" cy="1295400"/>
          </a:xfrm>
          <a:effectLst>
            <a:glow rad="228600">
              <a:schemeClr val="accent3">
                <a:satMod val="175000"/>
                <a:alpha val="40000"/>
              </a:schemeClr>
            </a:glow>
          </a:effectLst>
        </p:grpSpPr>
        <p:sp>
          <p:nvSpPr>
            <p:cNvPr id="335891" name="Freeform 4">
              <a:extLst>
                <a:ext uri="{FF2B5EF4-FFF2-40B4-BE49-F238E27FC236}">
                  <a16:creationId xmlns:a16="http://schemas.microsoft.com/office/drawing/2014/main" id="{73EF8CBB-0C59-0470-C37A-74CD2A2D336E}"/>
                </a:ext>
              </a:extLst>
            </p:cNvPr>
            <p:cNvSpPr>
              <a:spLocks/>
            </p:cNvSpPr>
            <p:nvPr/>
          </p:nvSpPr>
          <p:spPr bwMode="auto">
            <a:xfrm>
              <a:off x="2068513" y="26670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892" name="Freeform 5">
              <a:extLst>
                <a:ext uri="{FF2B5EF4-FFF2-40B4-BE49-F238E27FC236}">
                  <a16:creationId xmlns:a16="http://schemas.microsoft.com/office/drawing/2014/main" id="{B450A258-547F-8CD8-E85F-042609F727AA}"/>
                </a:ext>
              </a:extLst>
            </p:cNvPr>
            <p:cNvSpPr>
              <a:spLocks/>
            </p:cNvSpPr>
            <p:nvPr/>
          </p:nvSpPr>
          <p:spPr bwMode="auto">
            <a:xfrm>
              <a:off x="1839913" y="25146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893" name="Freeform 6">
              <a:extLst>
                <a:ext uri="{FF2B5EF4-FFF2-40B4-BE49-F238E27FC236}">
                  <a16:creationId xmlns:a16="http://schemas.microsoft.com/office/drawing/2014/main" id="{92567A1C-0D67-1887-25DC-A92DA7CC8831}"/>
                </a:ext>
              </a:extLst>
            </p:cNvPr>
            <p:cNvSpPr>
              <a:spLocks/>
            </p:cNvSpPr>
            <p:nvPr/>
          </p:nvSpPr>
          <p:spPr bwMode="auto">
            <a:xfrm>
              <a:off x="1611313" y="23622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894" name="Freeform 7">
              <a:extLst>
                <a:ext uri="{FF2B5EF4-FFF2-40B4-BE49-F238E27FC236}">
                  <a16:creationId xmlns:a16="http://schemas.microsoft.com/office/drawing/2014/main" id="{62148B3C-E919-4631-F52A-0028701B8E69}"/>
                </a:ext>
              </a:extLst>
            </p:cNvPr>
            <p:cNvSpPr>
              <a:spLocks/>
            </p:cNvSpPr>
            <p:nvPr/>
          </p:nvSpPr>
          <p:spPr bwMode="auto">
            <a:xfrm>
              <a:off x="1382713" y="2286000"/>
              <a:ext cx="228600" cy="457200"/>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895" name="Freeform 8">
              <a:extLst>
                <a:ext uri="{FF2B5EF4-FFF2-40B4-BE49-F238E27FC236}">
                  <a16:creationId xmlns:a16="http://schemas.microsoft.com/office/drawing/2014/main" id="{D3316FA1-1D98-B0EE-13E2-9C45139BB5F0}"/>
                </a:ext>
              </a:extLst>
            </p:cNvPr>
            <p:cNvSpPr>
              <a:spLocks/>
            </p:cNvSpPr>
            <p:nvPr/>
          </p:nvSpPr>
          <p:spPr bwMode="auto">
            <a:xfrm>
              <a:off x="968376" y="2286000"/>
              <a:ext cx="1252538" cy="849313"/>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896" name="Freeform 9">
              <a:extLst>
                <a:ext uri="{FF2B5EF4-FFF2-40B4-BE49-F238E27FC236}">
                  <a16:creationId xmlns:a16="http://schemas.microsoft.com/office/drawing/2014/main" id="{F5CAA436-46B4-DD9E-EFB1-95BCCC02DA71}"/>
                </a:ext>
              </a:extLst>
            </p:cNvPr>
            <p:cNvSpPr>
              <a:spLocks/>
            </p:cNvSpPr>
            <p:nvPr/>
          </p:nvSpPr>
          <p:spPr bwMode="auto">
            <a:xfrm>
              <a:off x="984251" y="2438400"/>
              <a:ext cx="779463" cy="900113"/>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897" name="Freeform 10">
              <a:extLst>
                <a:ext uri="{FF2B5EF4-FFF2-40B4-BE49-F238E27FC236}">
                  <a16:creationId xmlns:a16="http://schemas.microsoft.com/office/drawing/2014/main" id="{4614D053-43D3-C81A-AEF6-6F89189C14DB}"/>
                </a:ext>
              </a:extLst>
            </p:cNvPr>
            <p:cNvSpPr>
              <a:spLocks/>
            </p:cNvSpPr>
            <p:nvPr/>
          </p:nvSpPr>
          <p:spPr bwMode="auto">
            <a:xfrm>
              <a:off x="1738313" y="2819400"/>
              <a:ext cx="482600" cy="519113"/>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898" name="Freeform 11">
              <a:extLst>
                <a:ext uri="{FF2B5EF4-FFF2-40B4-BE49-F238E27FC236}">
                  <a16:creationId xmlns:a16="http://schemas.microsoft.com/office/drawing/2014/main" id="{1F98D17F-F551-ED3F-9AFE-D8AFA69F16BA}"/>
                </a:ext>
              </a:extLst>
            </p:cNvPr>
            <p:cNvSpPr>
              <a:spLocks/>
            </p:cNvSpPr>
            <p:nvPr/>
          </p:nvSpPr>
          <p:spPr bwMode="auto">
            <a:xfrm>
              <a:off x="1382713" y="3048000"/>
              <a:ext cx="381000" cy="533400"/>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899" name="Freeform 12">
              <a:extLst>
                <a:ext uri="{FF2B5EF4-FFF2-40B4-BE49-F238E27FC236}">
                  <a16:creationId xmlns:a16="http://schemas.microsoft.com/office/drawing/2014/main" id="{B4A3967C-5C72-3C53-70D5-F6EE42D463B4}"/>
                </a:ext>
              </a:extLst>
            </p:cNvPr>
            <p:cNvSpPr>
              <a:spLocks/>
            </p:cNvSpPr>
            <p:nvPr/>
          </p:nvSpPr>
          <p:spPr bwMode="auto">
            <a:xfrm>
              <a:off x="1154113" y="2895600"/>
              <a:ext cx="381000" cy="457200"/>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00" name="Freeform 13">
              <a:extLst>
                <a:ext uri="{FF2B5EF4-FFF2-40B4-BE49-F238E27FC236}">
                  <a16:creationId xmlns:a16="http://schemas.microsoft.com/office/drawing/2014/main" id="{39E36512-50DE-71FF-6521-A1C0A42D1223}"/>
                </a:ext>
              </a:extLst>
            </p:cNvPr>
            <p:cNvSpPr>
              <a:spLocks/>
            </p:cNvSpPr>
            <p:nvPr/>
          </p:nvSpPr>
          <p:spPr bwMode="auto">
            <a:xfrm>
              <a:off x="1001713" y="27432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01" name="Freeform 14">
              <a:extLst>
                <a:ext uri="{FF2B5EF4-FFF2-40B4-BE49-F238E27FC236}">
                  <a16:creationId xmlns:a16="http://schemas.microsoft.com/office/drawing/2014/main" id="{78FBB386-4C01-CA14-586D-E81B8EA1E671}"/>
                </a:ext>
              </a:extLst>
            </p:cNvPr>
            <p:cNvSpPr>
              <a:spLocks/>
            </p:cNvSpPr>
            <p:nvPr/>
          </p:nvSpPr>
          <p:spPr bwMode="auto">
            <a:xfrm>
              <a:off x="849313" y="25908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335902" name="Group 335901">
            <a:extLst>
              <a:ext uri="{FF2B5EF4-FFF2-40B4-BE49-F238E27FC236}">
                <a16:creationId xmlns:a16="http://schemas.microsoft.com/office/drawing/2014/main" id="{B8C71DB3-840A-D17B-8335-F27C763D6231}"/>
              </a:ext>
            </a:extLst>
          </p:cNvPr>
          <p:cNvGrpSpPr/>
          <p:nvPr/>
        </p:nvGrpSpPr>
        <p:grpSpPr>
          <a:xfrm flipH="1">
            <a:off x="2302464" y="4568789"/>
            <a:ext cx="777455" cy="695618"/>
            <a:chOff x="849313" y="2286000"/>
            <a:chExt cx="1447800" cy="1295400"/>
          </a:xfrm>
          <a:effectLst>
            <a:glow rad="228600">
              <a:schemeClr val="accent3">
                <a:satMod val="175000"/>
                <a:alpha val="40000"/>
              </a:schemeClr>
            </a:glow>
          </a:effectLst>
        </p:grpSpPr>
        <p:sp>
          <p:nvSpPr>
            <p:cNvPr id="335903" name="Freeform 4">
              <a:extLst>
                <a:ext uri="{FF2B5EF4-FFF2-40B4-BE49-F238E27FC236}">
                  <a16:creationId xmlns:a16="http://schemas.microsoft.com/office/drawing/2014/main" id="{EB48DD99-06E1-6333-5FD0-5106750A2F49}"/>
                </a:ext>
              </a:extLst>
            </p:cNvPr>
            <p:cNvSpPr>
              <a:spLocks/>
            </p:cNvSpPr>
            <p:nvPr/>
          </p:nvSpPr>
          <p:spPr bwMode="auto">
            <a:xfrm>
              <a:off x="2068513" y="26670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04" name="Freeform 5">
              <a:extLst>
                <a:ext uri="{FF2B5EF4-FFF2-40B4-BE49-F238E27FC236}">
                  <a16:creationId xmlns:a16="http://schemas.microsoft.com/office/drawing/2014/main" id="{F064C735-456A-E49E-FA5D-B123771E610D}"/>
                </a:ext>
              </a:extLst>
            </p:cNvPr>
            <p:cNvSpPr>
              <a:spLocks/>
            </p:cNvSpPr>
            <p:nvPr/>
          </p:nvSpPr>
          <p:spPr bwMode="auto">
            <a:xfrm>
              <a:off x="1839913" y="25146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05" name="Freeform 6">
              <a:extLst>
                <a:ext uri="{FF2B5EF4-FFF2-40B4-BE49-F238E27FC236}">
                  <a16:creationId xmlns:a16="http://schemas.microsoft.com/office/drawing/2014/main" id="{90C429FA-D3C9-1E72-DFDB-34AE431AB543}"/>
                </a:ext>
              </a:extLst>
            </p:cNvPr>
            <p:cNvSpPr>
              <a:spLocks/>
            </p:cNvSpPr>
            <p:nvPr/>
          </p:nvSpPr>
          <p:spPr bwMode="auto">
            <a:xfrm>
              <a:off x="1611313" y="23622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06" name="Freeform 7">
              <a:extLst>
                <a:ext uri="{FF2B5EF4-FFF2-40B4-BE49-F238E27FC236}">
                  <a16:creationId xmlns:a16="http://schemas.microsoft.com/office/drawing/2014/main" id="{5DF228EF-F4B0-3BC5-24E6-D1A887E5B947}"/>
                </a:ext>
              </a:extLst>
            </p:cNvPr>
            <p:cNvSpPr>
              <a:spLocks/>
            </p:cNvSpPr>
            <p:nvPr/>
          </p:nvSpPr>
          <p:spPr bwMode="auto">
            <a:xfrm>
              <a:off x="1382713" y="2286000"/>
              <a:ext cx="228600" cy="457200"/>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07" name="Freeform 8">
              <a:extLst>
                <a:ext uri="{FF2B5EF4-FFF2-40B4-BE49-F238E27FC236}">
                  <a16:creationId xmlns:a16="http://schemas.microsoft.com/office/drawing/2014/main" id="{69DF96DD-CC14-425E-BD38-9307798DD005}"/>
                </a:ext>
              </a:extLst>
            </p:cNvPr>
            <p:cNvSpPr>
              <a:spLocks/>
            </p:cNvSpPr>
            <p:nvPr/>
          </p:nvSpPr>
          <p:spPr bwMode="auto">
            <a:xfrm>
              <a:off x="968376" y="2286000"/>
              <a:ext cx="1252538" cy="849313"/>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08" name="Freeform 9">
              <a:extLst>
                <a:ext uri="{FF2B5EF4-FFF2-40B4-BE49-F238E27FC236}">
                  <a16:creationId xmlns:a16="http://schemas.microsoft.com/office/drawing/2014/main" id="{9FE58189-2B1D-0C5D-4D7E-A24C78402CEC}"/>
                </a:ext>
              </a:extLst>
            </p:cNvPr>
            <p:cNvSpPr>
              <a:spLocks/>
            </p:cNvSpPr>
            <p:nvPr/>
          </p:nvSpPr>
          <p:spPr bwMode="auto">
            <a:xfrm>
              <a:off x="984251" y="2438400"/>
              <a:ext cx="779463" cy="900113"/>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09" name="Freeform 10">
              <a:extLst>
                <a:ext uri="{FF2B5EF4-FFF2-40B4-BE49-F238E27FC236}">
                  <a16:creationId xmlns:a16="http://schemas.microsoft.com/office/drawing/2014/main" id="{676379AD-9BD8-F928-2980-D6634D4A792B}"/>
                </a:ext>
              </a:extLst>
            </p:cNvPr>
            <p:cNvSpPr>
              <a:spLocks/>
            </p:cNvSpPr>
            <p:nvPr/>
          </p:nvSpPr>
          <p:spPr bwMode="auto">
            <a:xfrm>
              <a:off x="1738313" y="2819400"/>
              <a:ext cx="482600" cy="519113"/>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10" name="Freeform 11">
              <a:extLst>
                <a:ext uri="{FF2B5EF4-FFF2-40B4-BE49-F238E27FC236}">
                  <a16:creationId xmlns:a16="http://schemas.microsoft.com/office/drawing/2014/main" id="{809E69EE-4437-1E37-25C9-E08B79C0E6C7}"/>
                </a:ext>
              </a:extLst>
            </p:cNvPr>
            <p:cNvSpPr>
              <a:spLocks/>
            </p:cNvSpPr>
            <p:nvPr/>
          </p:nvSpPr>
          <p:spPr bwMode="auto">
            <a:xfrm>
              <a:off x="1382713" y="3048000"/>
              <a:ext cx="381000" cy="533400"/>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12" name="Freeform 12">
              <a:extLst>
                <a:ext uri="{FF2B5EF4-FFF2-40B4-BE49-F238E27FC236}">
                  <a16:creationId xmlns:a16="http://schemas.microsoft.com/office/drawing/2014/main" id="{EF3626AF-C7D0-8764-DC59-D2FE79303A22}"/>
                </a:ext>
              </a:extLst>
            </p:cNvPr>
            <p:cNvSpPr>
              <a:spLocks/>
            </p:cNvSpPr>
            <p:nvPr/>
          </p:nvSpPr>
          <p:spPr bwMode="auto">
            <a:xfrm>
              <a:off x="1154113" y="2895600"/>
              <a:ext cx="381000" cy="457200"/>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13" name="Freeform 13">
              <a:extLst>
                <a:ext uri="{FF2B5EF4-FFF2-40B4-BE49-F238E27FC236}">
                  <a16:creationId xmlns:a16="http://schemas.microsoft.com/office/drawing/2014/main" id="{215A2BDD-92EB-7607-D84E-924F666B5A8E}"/>
                </a:ext>
              </a:extLst>
            </p:cNvPr>
            <p:cNvSpPr>
              <a:spLocks/>
            </p:cNvSpPr>
            <p:nvPr/>
          </p:nvSpPr>
          <p:spPr bwMode="auto">
            <a:xfrm>
              <a:off x="1001713" y="27432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14" name="Freeform 14">
              <a:extLst>
                <a:ext uri="{FF2B5EF4-FFF2-40B4-BE49-F238E27FC236}">
                  <a16:creationId xmlns:a16="http://schemas.microsoft.com/office/drawing/2014/main" id="{F9C2BD7A-C3AF-49E6-5362-8456343634B9}"/>
                </a:ext>
              </a:extLst>
            </p:cNvPr>
            <p:cNvSpPr>
              <a:spLocks/>
            </p:cNvSpPr>
            <p:nvPr/>
          </p:nvSpPr>
          <p:spPr bwMode="auto">
            <a:xfrm>
              <a:off x="849313" y="25908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335915" name="Group 335914">
            <a:extLst>
              <a:ext uri="{FF2B5EF4-FFF2-40B4-BE49-F238E27FC236}">
                <a16:creationId xmlns:a16="http://schemas.microsoft.com/office/drawing/2014/main" id="{C88CE6C9-437B-5621-79BF-6BEFB5C06C9C}"/>
              </a:ext>
            </a:extLst>
          </p:cNvPr>
          <p:cNvGrpSpPr/>
          <p:nvPr/>
        </p:nvGrpSpPr>
        <p:grpSpPr>
          <a:xfrm flipH="1">
            <a:off x="1621673" y="5228555"/>
            <a:ext cx="777455" cy="695618"/>
            <a:chOff x="849313" y="2286000"/>
            <a:chExt cx="1447800" cy="1295400"/>
          </a:xfrm>
          <a:effectLst>
            <a:glow rad="228600">
              <a:schemeClr val="accent3">
                <a:satMod val="175000"/>
                <a:alpha val="40000"/>
              </a:schemeClr>
            </a:glow>
          </a:effectLst>
        </p:grpSpPr>
        <p:sp>
          <p:nvSpPr>
            <p:cNvPr id="335916" name="Freeform 4">
              <a:extLst>
                <a:ext uri="{FF2B5EF4-FFF2-40B4-BE49-F238E27FC236}">
                  <a16:creationId xmlns:a16="http://schemas.microsoft.com/office/drawing/2014/main" id="{E37831E4-4401-AFFB-C20E-8348C2FE3542}"/>
                </a:ext>
              </a:extLst>
            </p:cNvPr>
            <p:cNvSpPr>
              <a:spLocks/>
            </p:cNvSpPr>
            <p:nvPr/>
          </p:nvSpPr>
          <p:spPr bwMode="auto">
            <a:xfrm>
              <a:off x="2068513" y="26670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17" name="Freeform 5">
              <a:extLst>
                <a:ext uri="{FF2B5EF4-FFF2-40B4-BE49-F238E27FC236}">
                  <a16:creationId xmlns:a16="http://schemas.microsoft.com/office/drawing/2014/main" id="{18D30E37-C30D-D142-AEFB-DCA0A4B219DF}"/>
                </a:ext>
              </a:extLst>
            </p:cNvPr>
            <p:cNvSpPr>
              <a:spLocks/>
            </p:cNvSpPr>
            <p:nvPr/>
          </p:nvSpPr>
          <p:spPr bwMode="auto">
            <a:xfrm>
              <a:off x="1839913" y="25146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18" name="Freeform 6">
              <a:extLst>
                <a:ext uri="{FF2B5EF4-FFF2-40B4-BE49-F238E27FC236}">
                  <a16:creationId xmlns:a16="http://schemas.microsoft.com/office/drawing/2014/main" id="{558F1295-81C9-F432-D362-5C4E45C0C59A}"/>
                </a:ext>
              </a:extLst>
            </p:cNvPr>
            <p:cNvSpPr>
              <a:spLocks/>
            </p:cNvSpPr>
            <p:nvPr/>
          </p:nvSpPr>
          <p:spPr bwMode="auto">
            <a:xfrm>
              <a:off x="1611313" y="23622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19" name="Freeform 7">
              <a:extLst>
                <a:ext uri="{FF2B5EF4-FFF2-40B4-BE49-F238E27FC236}">
                  <a16:creationId xmlns:a16="http://schemas.microsoft.com/office/drawing/2014/main" id="{EF48F4DF-5AAF-D982-18BE-075619FDF046}"/>
                </a:ext>
              </a:extLst>
            </p:cNvPr>
            <p:cNvSpPr>
              <a:spLocks/>
            </p:cNvSpPr>
            <p:nvPr/>
          </p:nvSpPr>
          <p:spPr bwMode="auto">
            <a:xfrm>
              <a:off x="1382713" y="2286000"/>
              <a:ext cx="228600" cy="457200"/>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20" name="Freeform 8">
              <a:extLst>
                <a:ext uri="{FF2B5EF4-FFF2-40B4-BE49-F238E27FC236}">
                  <a16:creationId xmlns:a16="http://schemas.microsoft.com/office/drawing/2014/main" id="{CE792434-FEE4-C6A4-3F59-AB281BCA7F25}"/>
                </a:ext>
              </a:extLst>
            </p:cNvPr>
            <p:cNvSpPr>
              <a:spLocks/>
            </p:cNvSpPr>
            <p:nvPr/>
          </p:nvSpPr>
          <p:spPr bwMode="auto">
            <a:xfrm>
              <a:off x="968376" y="2286000"/>
              <a:ext cx="1252538" cy="849313"/>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21" name="Freeform 9">
              <a:extLst>
                <a:ext uri="{FF2B5EF4-FFF2-40B4-BE49-F238E27FC236}">
                  <a16:creationId xmlns:a16="http://schemas.microsoft.com/office/drawing/2014/main" id="{60861342-9FC4-A1DD-BCDA-2DD53467BBB5}"/>
                </a:ext>
              </a:extLst>
            </p:cNvPr>
            <p:cNvSpPr>
              <a:spLocks/>
            </p:cNvSpPr>
            <p:nvPr/>
          </p:nvSpPr>
          <p:spPr bwMode="auto">
            <a:xfrm>
              <a:off x="984251" y="2438400"/>
              <a:ext cx="779463" cy="900113"/>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22" name="Freeform 10">
              <a:extLst>
                <a:ext uri="{FF2B5EF4-FFF2-40B4-BE49-F238E27FC236}">
                  <a16:creationId xmlns:a16="http://schemas.microsoft.com/office/drawing/2014/main" id="{E86A8CFB-BD0B-8B6C-4D0F-3E2326258FC2}"/>
                </a:ext>
              </a:extLst>
            </p:cNvPr>
            <p:cNvSpPr>
              <a:spLocks/>
            </p:cNvSpPr>
            <p:nvPr/>
          </p:nvSpPr>
          <p:spPr bwMode="auto">
            <a:xfrm>
              <a:off x="1738313" y="2819400"/>
              <a:ext cx="482600" cy="519113"/>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23" name="Freeform 11">
              <a:extLst>
                <a:ext uri="{FF2B5EF4-FFF2-40B4-BE49-F238E27FC236}">
                  <a16:creationId xmlns:a16="http://schemas.microsoft.com/office/drawing/2014/main" id="{79B26B1B-3990-72A7-790E-4C8202652F34}"/>
                </a:ext>
              </a:extLst>
            </p:cNvPr>
            <p:cNvSpPr>
              <a:spLocks/>
            </p:cNvSpPr>
            <p:nvPr/>
          </p:nvSpPr>
          <p:spPr bwMode="auto">
            <a:xfrm>
              <a:off x="1382713" y="3048000"/>
              <a:ext cx="381000" cy="533400"/>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24" name="Freeform 12">
              <a:extLst>
                <a:ext uri="{FF2B5EF4-FFF2-40B4-BE49-F238E27FC236}">
                  <a16:creationId xmlns:a16="http://schemas.microsoft.com/office/drawing/2014/main" id="{FEFD13D9-EDDB-7E08-76AB-164662DFBDED}"/>
                </a:ext>
              </a:extLst>
            </p:cNvPr>
            <p:cNvSpPr>
              <a:spLocks/>
            </p:cNvSpPr>
            <p:nvPr/>
          </p:nvSpPr>
          <p:spPr bwMode="auto">
            <a:xfrm>
              <a:off x="1154113" y="2895600"/>
              <a:ext cx="381000" cy="457200"/>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25" name="Freeform 13">
              <a:extLst>
                <a:ext uri="{FF2B5EF4-FFF2-40B4-BE49-F238E27FC236}">
                  <a16:creationId xmlns:a16="http://schemas.microsoft.com/office/drawing/2014/main" id="{3435E3A5-DCCC-2510-F782-C3FC1CBB8C4B}"/>
                </a:ext>
              </a:extLst>
            </p:cNvPr>
            <p:cNvSpPr>
              <a:spLocks/>
            </p:cNvSpPr>
            <p:nvPr/>
          </p:nvSpPr>
          <p:spPr bwMode="auto">
            <a:xfrm>
              <a:off x="1001713" y="27432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26" name="Freeform 14">
              <a:extLst>
                <a:ext uri="{FF2B5EF4-FFF2-40B4-BE49-F238E27FC236}">
                  <a16:creationId xmlns:a16="http://schemas.microsoft.com/office/drawing/2014/main" id="{82B8A608-EA47-262D-8198-0D784E7BB561}"/>
                </a:ext>
              </a:extLst>
            </p:cNvPr>
            <p:cNvSpPr>
              <a:spLocks/>
            </p:cNvSpPr>
            <p:nvPr/>
          </p:nvSpPr>
          <p:spPr bwMode="auto">
            <a:xfrm>
              <a:off x="849313" y="25908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335927" name="Group 335926">
            <a:extLst>
              <a:ext uri="{FF2B5EF4-FFF2-40B4-BE49-F238E27FC236}">
                <a16:creationId xmlns:a16="http://schemas.microsoft.com/office/drawing/2014/main" id="{63B482F6-CB73-2B52-B689-8ADCB0D78C19}"/>
              </a:ext>
            </a:extLst>
          </p:cNvPr>
          <p:cNvGrpSpPr/>
          <p:nvPr/>
        </p:nvGrpSpPr>
        <p:grpSpPr>
          <a:xfrm flipH="1">
            <a:off x="2289737" y="5609610"/>
            <a:ext cx="777455" cy="695618"/>
            <a:chOff x="849313" y="2286000"/>
            <a:chExt cx="1447800" cy="1295400"/>
          </a:xfrm>
          <a:effectLst>
            <a:glow rad="228600">
              <a:schemeClr val="accent3">
                <a:satMod val="175000"/>
                <a:alpha val="40000"/>
              </a:schemeClr>
            </a:glow>
          </a:effectLst>
        </p:grpSpPr>
        <p:sp>
          <p:nvSpPr>
            <p:cNvPr id="335928" name="Freeform 4">
              <a:extLst>
                <a:ext uri="{FF2B5EF4-FFF2-40B4-BE49-F238E27FC236}">
                  <a16:creationId xmlns:a16="http://schemas.microsoft.com/office/drawing/2014/main" id="{3B57ECD3-0EF5-7212-D909-4E610195E0A7}"/>
                </a:ext>
              </a:extLst>
            </p:cNvPr>
            <p:cNvSpPr>
              <a:spLocks/>
            </p:cNvSpPr>
            <p:nvPr/>
          </p:nvSpPr>
          <p:spPr bwMode="auto">
            <a:xfrm>
              <a:off x="2068513" y="26670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29" name="Freeform 5">
              <a:extLst>
                <a:ext uri="{FF2B5EF4-FFF2-40B4-BE49-F238E27FC236}">
                  <a16:creationId xmlns:a16="http://schemas.microsoft.com/office/drawing/2014/main" id="{3583947C-0461-18D3-EB3C-868D5223E700}"/>
                </a:ext>
              </a:extLst>
            </p:cNvPr>
            <p:cNvSpPr>
              <a:spLocks/>
            </p:cNvSpPr>
            <p:nvPr/>
          </p:nvSpPr>
          <p:spPr bwMode="auto">
            <a:xfrm>
              <a:off x="1839913" y="25146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30" name="Freeform 6">
              <a:extLst>
                <a:ext uri="{FF2B5EF4-FFF2-40B4-BE49-F238E27FC236}">
                  <a16:creationId xmlns:a16="http://schemas.microsoft.com/office/drawing/2014/main" id="{579CD592-CC3A-B2E0-194F-0BB238B2A577}"/>
                </a:ext>
              </a:extLst>
            </p:cNvPr>
            <p:cNvSpPr>
              <a:spLocks/>
            </p:cNvSpPr>
            <p:nvPr/>
          </p:nvSpPr>
          <p:spPr bwMode="auto">
            <a:xfrm>
              <a:off x="1611313" y="23622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31" name="Freeform 7">
              <a:extLst>
                <a:ext uri="{FF2B5EF4-FFF2-40B4-BE49-F238E27FC236}">
                  <a16:creationId xmlns:a16="http://schemas.microsoft.com/office/drawing/2014/main" id="{5FB4D845-9308-E9AF-6338-86E0B2825B73}"/>
                </a:ext>
              </a:extLst>
            </p:cNvPr>
            <p:cNvSpPr>
              <a:spLocks/>
            </p:cNvSpPr>
            <p:nvPr/>
          </p:nvSpPr>
          <p:spPr bwMode="auto">
            <a:xfrm>
              <a:off x="1382713" y="2286000"/>
              <a:ext cx="228600" cy="457200"/>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32" name="Freeform 8">
              <a:extLst>
                <a:ext uri="{FF2B5EF4-FFF2-40B4-BE49-F238E27FC236}">
                  <a16:creationId xmlns:a16="http://schemas.microsoft.com/office/drawing/2014/main" id="{5C298CF0-3782-B891-C430-0550EC68F504}"/>
                </a:ext>
              </a:extLst>
            </p:cNvPr>
            <p:cNvSpPr>
              <a:spLocks/>
            </p:cNvSpPr>
            <p:nvPr/>
          </p:nvSpPr>
          <p:spPr bwMode="auto">
            <a:xfrm>
              <a:off x="968376" y="2286000"/>
              <a:ext cx="1252538" cy="849313"/>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33" name="Freeform 9">
              <a:extLst>
                <a:ext uri="{FF2B5EF4-FFF2-40B4-BE49-F238E27FC236}">
                  <a16:creationId xmlns:a16="http://schemas.microsoft.com/office/drawing/2014/main" id="{F60C7171-9C38-A836-A514-E6CF0E772BBB}"/>
                </a:ext>
              </a:extLst>
            </p:cNvPr>
            <p:cNvSpPr>
              <a:spLocks/>
            </p:cNvSpPr>
            <p:nvPr/>
          </p:nvSpPr>
          <p:spPr bwMode="auto">
            <a:xfrm>
              <a:off x="984251" y="2438400"/>
              <a:ext cx="779463" cy="900113"/>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34" name="Freeform 10">
              <a:extLst>
                <a:ext uri="{FF2B5EF4-FFF2-40B4-BE49-F238E27FC236}">
                  <a16:creationId xmlns:a16="http://schemas.microsoft.com/office/drawing/2014/main" id="{DFA8D85F-B722-05A9-FD48-3E55B948932B}"/>
                </a:ext>
              </a:extLst>
            </p:cNvPr>
            <p:cNvSpPr>
              <a:spLocks/>
            </p:cNvSpPr>
            <p:nvPr/>
          </p:nvSpPr>
          <p:spPr bwMode="auto">
            <a:xfrm>
              <a:off x="1738313" y="2819400"/>
              <a:ext cx="482600" cy="519113"/>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35" name="Freeform 11">
              <a:extLst>
                <a:ext uri="{FF2B5EF4-FFF2-40B4-BE49-F238E27FC236}">
                  <a16:creationId xmlns:a16="http://schemas.microsoft.com/office/drawing/2014/main" id="{193386C9-C0A6-A5BF-47B8-67D0B6E75BAB}"/>
                </a:ext>
              </a:extLst>
            </p:cNvPr>
            <p:cNvSpPr>
              <a:spLocks/>
            </p:cNvSpPr>
            <p:nvPr/>
          </p:nvSpPr>
          <p:spPr bwMode="auto">
            <a:xfrm>
              <a:off x="1382713" y="3048000"/>
              <a:ext cx="381000" cy="533400"/>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28" name="Freeform 12">
              <a:extLst>
                <a:ext uri="{FF2B5EF4-FFF2-40B4-BE49-F238E27FC236}">
                  <a16:creationId xmlns:a16="http://schemas.microsoft.com/office/drawing/2014/main" id="{67CF3B78-D3F4-60F7-A272-5037A44D789F}"/>
                </a:ext>
              </a:extLst>
            </p:cNvPr>
            <p:cNvSpPr>
              <a:spLocks/>
            </p:cNvSpPr>
            <p:nvPr/>
          </p:nvSpPr>
          <p:spPr bwMode="auto">
            <a:xfrm>
              <a:off x="1154113" y="2895600"/>
              <a:ext cx="381000" cy="457200"/>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29" name="Freeform 13">
              <a:extLst>
                <a:ext uri="{FF2B5EF4-FFF2-40B4-BE49-F238E27FC236}">
                  <a16:creationId xmlns:a16="http://schemas.microsoft.com/office/drawing/2014/main" id="{48839571-293A-657C-916F-1EDA8EFF80C4}"/>
                </a:ext>
              </a:extLst>
            </p:cNvPr>
            <p:cNvSpPr>
              <a:spLocks/>
            </p:cNvSpPr>
            <p:nvPr/>
          </p:nvSpPr>
          <p:spPr bwMode="auto">
            <a:xfrm>
              <a:off x="1001713" y="27432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0" name="Freeform 14">
              <a:extLst>
                <a:ext uri="{FF2B5EF4-FFF2-40B4-BE49-F238E27FC236}">
                  <a16:creationId xmlns:a16="http://schemas.microsoft.com/office/drawing/2014/main" id="{F180BE56-E642-2F62-244D-3D9E9E379CFF}"/>
                </a:ext>
              </a:extLst>
            </p:cNvPr>
            <p:cNvSpPr>
              <a:spLocks/>
            </p:cNvSpPr>
            <p:nvPr/>
          </p:nvSpPr>
          <p:spPr bwMode="auto">
            <a:xfrm>
              <a:off x="849313" y="25908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331" name="Group 330">
            <a:extLst>
              <a:ext uri="{FF2B5EF4-FFF2-40B4-BE49-F238E27FC236}">
                <a16:creationId xmlns:a16="http://schemas.microsoft.com/office/drawing/2014/main" id="{0984F822-C9A9-D916-4D82-8187EECD3BBF}"/>
              </a:ext>
            </a:extLst>
          </p:cNvPr>
          <p:cNvGrpSpPr/>
          <p:nvPr/>
        </p:nvGrpSpPr>
        <p:grpSpPr>
          <a:xfrm flipH="1">
            <a:off x="6462233" y="3538407"/>
            <a:ext cx="777455" cy="695618"/>
            <a:chOff x="849313" y="2286000"/>
            <a:chExt cx="1447800" cy="1295400"/>
          </a:xfrm>
          <a:effectLst>
            <a:glow rad="228600">
              <a:schemeClr val="accent3">
                <a:satMod val="175000"/>
                <a:alpha val="40000"/>
              </a:schemeClr>
            </a:glow>
          </a:effectLst>
        </p:grpSpPr>
        <p:sp>
          <p:nvSpPr>
            <p:cNvPr id="332" name="Freeform 4">
              <a:extLst>
                <a:ext uri="{FF2B5EF4-FFF2-40B4-BE49-F238E27FC236}">
                  <a16:creationId xmlns:a16="http://schemas.microsoft.com/office/drawing/2014/main" id="{24D1B741-D03E-3620-3A57-4DDF66AFD653}"/>
                </a:ext>
              </a:extLst>
            </p:cNvPr>
            <p:cNvSpPr>
              <a:spLocks/>
            </p:cNvSpPr>
            <p:nvPr/>
          </p:nvSpPr>
          <p:spPr bwMode="auto">
            <a:xfrm>
              <a:off x="2068513" y="26670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3" name="Freeform 5">
              <a:extLst>
                <a:ext uri="{FF2B5EF4-FFF2-40B4-BE49-F238E27FC236}">
                  <a16:creationId xmlns:a16="http://schemas.microsoft.com/office/drawing/2014/main" id="{950C1974-6C1D-22F7-DF9E-C67B9AB2A0BC}"/>
                </a:ext>
              </a:extLst>
            </p:cNvPr>
            <p:cNvSpPr>
              <a:spLocks/>
            </p:cNvSpPr>
            <p:nvPr/>
          </p:nvSpPr>
          <p:spPr bwMode="auto">
            <a:xfrm>
              <a:off x="1839913" y="25146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4" name="Freeform 6">
              <a:extLst>
                <a:ext uri="{FF2B5EF4-FFF2-40B4-BE49-F238E27FC236}">
                  <a16:creationId xmlns:a16="http://schemas.microsoft.com/office/drawing/2014/main" id="{7497435E-8198-27AB-2AEA-71BFDD31409C}"/>
                </a:ext>
              </a:extLst>
            </p:cNvPr>
            <p:cNvSpPr>
              <a:spLocks/>
            </p:cNvSpPr>
            <p:nvPr/>
          </p:nvSpPr>
          <p:spPr bwMode="auto">
            <a:xfrm>
              <a:off x="1611313" y="23622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 name="Freeform 7">
              <a:extLst>
                <a:ext uri="{FF2B5EF4-FFF2-40B4-BE49-F238E27FC236}">
                  <a16:creationId xmlns:a16="http://schemas.microsoft.com/office/drawing/2014/main" id="{512D4933-383B-183A-D7E2-D321CFB41A93}"/>
                </a:ext>
              </a:extLst>
            </p:cNvPr>
            <p:cNvSpPr>
              <a:spLocks/>
            </p:cNvSpPr>
            <p:nvPr/>
          </p:nvSpPr>
          <p:spPr bwMode="auto">
            <a:xfrm>
              <a:off x="1382713" y="2286000"/>
              <a:ext cx="228600" cy="457200"/>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6" name="Freeform 8">
              <a:extLst>
                <a:ext uri="{FF2B5EF4-FFF2-40B4-BE49-F238E27FC236}">
                  <a16:creationId xmlns:a16="http://schemas.microsoft.com/office/drawing/2014/main" id="{5412BA9D-25CC-ACA8-B893-2DC35C518278}"/>
                </a:ext>
              </a:extLst>
            </p:cNvPr>
            <p:cNvSpPr>
              <a:spLocks/>
            </p:cNvSpPr>
            <p:nvPr/>
          </p:nvSpPr>
          <p:spPr bwMode="auto">
            <a:xfrm>
              <a:off x="968376" y="2286000"/>
              <a:ext cx="1252538" cy="849313"/>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7" name="Freeform 9">
              <a:extLst>
                <a:ext uri="{FF2B5EF4-FFF2-40B4-BE49-F238E27FC236}">
                  <a16:creationId xmlns:a16="http://schemas.microsoft.com/office/drawing/2014/main" id="{9674E6A4-1132-487E-74A0-E4943F6A74A0}"/>
                </a:ext>
              </a:extLst>
            </p:cNvPr>
            <p:cNvSpPr>
              <a:spLocks/>
            </p:cNvSpPr>
            <p:nvPr/>
          </p:nvSpPr>
          <p:spPr bwMode="auto">
            <a:xfrm>
              <a:off x="984251" y="2438400"/>
              <a:ext cx="779463" cy="900113"/>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8" name="Freeform 10">
              <a:extLst>
                <a:ext uri="{FF2B5EF4-FFF2-40B4-BE49-F238E27FC236}">
                  <a16:creationId xmlns:a16="http://schemas.microsoft.com/office/drawing/2014/main" id="{C7889E33-265F-F68E-4763-BE89283A6C34}"/>
                </a:ext>
              </a:extLst>
            </p:cNvPr>
            <p:cNvSpPr>
              <a:spLocks/>
            </p:cNvSpPr>
            <p:nvPr/>
          </p:nvSpPr>
          <p:spPr bwMode="auto">
            <a:xfrm>
              <a:off x="1738313" y="2819400"/>
              <a:ext cx="482600" cy="519113"/>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9" name="Freeform 11">
              <a:extLst>
                <a:ext uri="{FF2B5EF4-FFF2-40B4-BE49-F238E27FC236}">
                  <a16:creationId xmlns:a16="http://schemas.microsoft.com/office/drawing/2014/main" id="{9A8B7DEB-493A-1244-D7E9-BCBF71F1730D}"/>
                </a:ext>
              </a:extLst>
            </p:cNvPr>
            <p:cNvSpPr>
              <a:spLocks/>
            </p:cNvSpPr>
            <p:nvPr/>
          </p:nvSpPr>
          <p:spPr bwMode="auto">
            <a:xfrm>
              <a:off x="1382713" y="3048000"/>
              <a:ext cx="381000" cy="533400"/>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36" name="Freeform 12">
              <a:extLst>
                <a:ext uri="{FF2B5EF4-FFF2-40B4-BE49-F238E27FC236}">
                  <a16:creationId xmlns:a16="http://schemas.microsoft.com/office/drawing/2014/main" id="{2768E029-1BD1-0915-BC95-B299A02F1A5C}"/>
                </a:ext>
              </a:extLst>
            </p:cNvPr>
            <p:cNvSpPr>
              <a:spLocks/>
            </p:cNvSpPr>
            <p:nvPr/>
          </p:nvSpPr>
          <p:spPr bwMode="auto">
            <a:xfrm>
              <a:off x="1154113" y="2895600"/>
              <a:ext cx="381000" cy="457200"/>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39" name="Freeform 13">
              <a:extLst>
                <a:ext uri="{FF2B5EF4-FFF2-40B4-BE49-F238E27FC236}">
                  <a16:creationId xmlns:a16="http://schemas.microsoft.com/office/drawing/2014/main" id="{64ACC872-7CD0-EEFA-B1B0-E5359C552627}"/>
                </a:ext>
              </a:extLst>
            </p:cNvPr>
            <p:cNvSpPr>
              <a:spLocks/>
            </p:cNvSpPr>
            <p:nvPr/>
          </p:nvSpPr>
          <p:spPr bwMode="auto">
            <a:xfrm>
              <a:off x="1001713" y="27432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40" name="Freeform 14">
              <a:extLst>
                <a:ext uri="{FF2B5EF4-FFF2-40B4-BE49-F238E27FC236}">
                  <a16:creationId xmlns:a16="http://schemas.microsoft.com/office/drawing/2014/main" id="{332539A6-DCBB-3BC6-B050-AE85B51329FD}"/>
                </a:ext>
              </a:extLst>
            </p:cNvPr>
            <p:cNvSpPr>
              <a:spLocks/>
            </p:cNvSpPr>
            <p:nvPr/>
          </p:nvSpPr>
          <p:spPr bwMode="auto">
            <a:xfrm>
              <a:off x="849313" y="25908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335941" name="Group 335940">
            <a:extLst>
              <a:ext uri="{FF2B5EF4-FFF2-40B4-BE49-F238E27FC236}">
                <a16:creationId xmlns:a16="http://schemas.microsoft.com/office/drawing/2014/main" id="{0E2BE49C-BE0F-3C4C-A9F5-C217D45417E5}"/>
              </a:ext>
            </a:extLst>
          </p:cNvPr>
          <p:cNvGrpSpPr/>
          <p:nvPr/>
        </p:nvGrpSpPr>
        <p:grpSpPr>
          <a:xfrm flipH="1">
            <a:off x="5940480" y="2834594"/>
            <a:ext cx="777455" cy="695618"/>
            <a:chOff x="849313" y="2286000"/>
            <a:chExt cx="1447800" cy="1295400"/>
          </a:xfrm>
          <a:effectLst>
            <a:glow rad="228600">
              <a:schemeClr val="accent3">
                <a:satMod val="175000"/>
                <a:alpha val="40000"/>
              </a:schemeClr>
            </a:glow>
          </a:effectLst>
        </p:grpSpPr>
        <p:sp>
          <p:nvSpPr>
            <p:cNvPr id="335942" name="Freeform 4">
              <a:extLst>
                <a:ext uri="{FF2B5EF4-FFF2-40B4-BE49-F238E27FC236}">
                  <a16:creationId xmlns:a16="http://schemas.microsoft.com/office/drawing/2014/main" id="{866067CB-352C-DCEF-7375-AE6F98F1FD86}"/>
                </a:ext>
              </a:extLst>
            </p:cNvPr>
            <p:cNvSpPr>
              <a:spLocks/>
            </p:cNvSpPr>
            <p:nvPr/>
          </p:nvSpPr>
          <p:spPr bwMode="auto">
            <a:xfrm>
              <a:off x="2068513" y="26670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43" name="Freeform 5">
              <a:extLst>
                <a:ext uri="{FF2B5EF4-FFF2-40B4-BE49-F238E27FC236}">
                  <a16:creationId xmlns:a16="http://schemas.microsoft.com/office/drawing/2014/main" id="{2519FFE2-7FF0-01BA-7312-7E832E70893A}"/>
                </a:ext>
              </a:extLst>
            </p:cNvPr>
            <p:cNvSpPr>
              <a:spLocks/>
            </p:cNvSpPr>
            <p:nvPr/>
          </p:nvSpPr>
          <p:spPr bwMode="auto">
            <a:xfrm>
              <a:off x="1839913" y="25146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44" name="Freeform 6">
              <a:extLst>
                <a:ext uri="{FF2B5EF4-FFF2-40B4-BE49-F238E27FC236}">
                  <a16:creationId xmlns:a16="http://schemas.microsoft.com/office/drawing/2014/main" id="{E8986D42-1DE1-F315-DFB7-FD4EE62AFEA0}"/>
                </a:ext>
              </a:extLst>
            </p:cNvPr>
            <p:cNvSpPr>
              <a:spLocks/>
            </p:cNvSpPr>
            <p:nvPr/>
          </p:nvSpPr>
          <p:spPr bwMode="auto">
            <a:xfrm>
              <a:off x="1611313" y="23622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45" name="Freeform 7">
              <a:extLst>
                <a:ext uri="{FF2B5EF4-FFF2-40B4-BE49-F238E27FC236}">
                  <a16:creationId xmlns:a16="http://schemas.microsoft.com/office/drawing/2014/main" id="{7CBC0F98-5A77-C17E-6FF2-97284116B5D1}"/>
                </a:ext>
              </a:extLst>
            </p:cNvPr>
            <p:cNvSpPr>
              <a:spLocks/>
            </p:cNvSpPr>
            <p:nvPr/>
          </p:nvSpPr>
          <p:spPr bwMode="auto">
            <a:xfrm>
              <a:off x="1382713" y="2286000"/>
              <a:ext cx="228600" cy="457200"/>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46" name="Freeform 8">
              <a:extLst>
                <a:ext uri="{FF2B5EF4-FFF2-40B4-BE49-F238E27FC236}">
                  <a16:creationId xmlns:a16="http://schemas.microsoft.com/office/drawing/2014/main" id="{0FC47F13-939E-D97D-F41E-E04B68FDED67}"/>
                </a:ext>
              </a:extLst>
            </p:cNvPr>
            <p:cNvSpPr>
              <a:spLocks/>
            </p:cNvSpPr>
            <p:nvPr/>
          </p:nvSpPr>
          <p:spPr bwMode="auto">
            <a:xfrm>
              <a:off x="968376" y="2286000"/>
              <a:ext cx="1252538" cy="849313"/>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47" name="Freeform 9">
              <a:extLst>
                <a:ext uri="{FF2B5EF4-FFF2-40B4-BE49-F238E27FC236}">
                  <a16:creationId xmlns:a16="http://schemas.microsoft.com/office/drawing/2014/main" id="{1F0D039C-CAF9-F826-70E2-24EBCD56E925}"/>
                </a:ext>
              </a:extLst>
            </p:cNvPr>
            <p:cNvSpPr>
              <a:spLocks/>
            </p:cNvSpPr>
            <p:nvPr/>
          </p:nvSpPr>
          <p:spPr bwMode="auto">
            <a:xfrm>
              <a:off x="984251" y="2438400"/>
              <a:ext cx="779463" cy="900113"/>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48" name="Freeform 10">
              <a:extLst>
                <a:ext uri="{FF2B5EF4-FFF2-40B4-BE49-F238E27FC236}">
                  <a16:creationId xmlns:a16="http://schemas.microsoft.com/office/drawing/2014/main" id="{7D9D3354-1415-9A4C-62E7-BADA2B908D5F}"/>
                </a:ext>
              </a:extLst>
            </p:cNvPr>
            <p:cNvSpPr>
              <a:spLocks/>
            </p:cNvSpPr>
            <p:nvPr/>
          </p:nvSpPr>
          <p:spPr bwMode="auto">
            <a:xfrm>
              <a:off x="1738313" y="2819400"/>
              <a:ext cx="482600" cy="519113"/>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49" name="Freeform 11">
              <a:extLst>
                <a:ext uri="{FF2B5EF4-FFF2-40B4-BE49-F238E27FC236}">
                  <a16:creationId xmlns:a16="http://schemas.microsoft.com/office/drawing/2014/main" id="{632497B8-620A-8252-4B34-C7A90622F2C8}"/>
                </a:ext>
              </a:extLst>
            </p:cNvPr>
            <p:cNvSpPr>
              <a:spLocks/>
            </p:cNvSpPr>
            <p:nvPr/>
          </p:nvSpPr>
          <p:spPr bwMode="auto">
            <a:xfrm>
              <a:off x="1382713" y="3048000"/>
              <a:ext cx="381000" cy="533400"/>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50" name="Freeform 12">
              <a:extLst>
                <a:ext uri="{FF2B5EF4-FFF2-40B4-BE49-F238E27FC236}">
                  <a16:creationId xmlns:a16="http://schemas.microsoft.com/office/drawing/2014/main" id="{8FA47931-A8CB-3520-F64E-01575E23D534}"/>
                </a:ext>
              </a:extLst>
            </p:cNvPr>
            <p:cNvSpPr>
              <a:spLocks/>
            </p:cNvSpPr>
            <p:nvPr/>
          </p:nvSpPr>
          <p:spPr bwMode="auto">
            <a:xfrm>
              <a:off x="1154113" y="2895600"/>
              <a:ext cx="381000" cy="457200"/>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51" name="Freeform 13">
              <a:extLst>
                <a:ext uri="{FF2B5EF4-FFF2-40B4-BE49-F238E27FC236}">
                  <a16:creationId xmlns:a16="http://schemas.microsoft.com/office/drawing/2014/main" id="{186DBF90-4F50-5888-8659-ECEEB119C0F8}"/>
                </a:ext>
              </a:extLst>
            </p:cNvPr>
            <p:cNvSpPr>
              <a:spLocks/>
            </p:cNvSpPr>
            <p:nvPr/>
          </p:nvSpPr>
          <p:spPr bwMode="auto">
            <a:xfrm>
              <a:off x="1001713" y="27432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52" name="Freeform 14">
              <a:extLst>
                <a:ext uri="{FF2B5EF4-FFF2-40B4-BE49-F238E27FC236}">
                  <a16:creationId xmlns:a16="http://schemas.microsoft.com/office/drawing/2014/main" id="{8DCC84A7-0765-5563-FB2A-D108B92957F6}"/>
                </a:ext>
              </a:extLst>
            </p:cNvPr>
            <p:cNvSpPr>
              <a:spLocks/>
            </p:cNvSpPr>
            <p:nvPr/>
          </p:nvSpPr>
          <p:spPr bwMode="auto">
            <a:xfrm>
              <a:off x="849313" y="25908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335953" name="Group 335952">
            <a:extLst>
              <a:ext uri="{FF2B5EF4-FFF2-40B4-BE49-F238E27FC236}">
                <a16:creationId xmlns:a16="http://schemas.microsoft.com/office/drawing/2014/main" id="{F75BABCA-EDF5-C11B-4816-879C67B83C07}"/>
              </a:ext>
            </a:extLst>
          </p:cNvPr>
          <p:cNvGrpSpPr/>
          <p:nvPr/>
        </p:nvGrpSpPr>
        <p:grpSpPr>
          <a:xfrm flipH="1">
            <a:off x="5399589" y="3436841"/>
            <a:ext cx="777455" cy="695618"/>
            <a:chOff x="849313" y="2286000"/>
            <a:chExt cx="1447800" cy="1295400"/>
          </a:xfrm>
          <a:effectLst>
            <a:glow rad="228600">
              <a:schemeClr val="accent3">
                <a:satMod val="175000"/>
                <a:alpha val="40000"/>
              </a:schemeClr>
            </a:glow>
          </a:effectLst>
        </p:grpSpPr>
        <p:sp>
          <p:nvSpPr>
            <p:cNvPr id="335954" name="Freeform 4">
              <a:extLst>
                <a:ext uri="{FF2B5EF4-FFF2-40B4-BE49-F238E27FC236}">
                  <a16:creationId xmlns:a16="http://schemas.microsoft.com/office/drawing/2014/main" id="{600C21FE-FD58-227E-1094-ADDE23F2637C}"/>
                </a:ext>
              </a:extLst>
            </p:cNvPr>
            <p:cNvSpPr>
              <a:spLocks/>
            </p:cNvSpPr>
            <p:nvPr/>
          </p:nvSpPr>
          <p:spPr bwMode="auto">
            <a:xfrm>
              <a:off x="2068513" y="26670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55" name="Freeform 5">
              <a:extLst>
                <a:ext uri="{FF2B5EF4-FFF2-40B4-BE49-F238E27FC236}">
                  <a16:creationId xmlns:a16="http://schemas.microsoft.com/office/drawing/2014/main" id="{66071125-07A0-2DF4-0A68-20CF18E37A94}"/>
                </a:ext>
              </a:extLst>
            </p:cNvPr>
            <p:cNvSpPr>
              <a:spLocks/>
            </p:cNvSpPr>
            <p:nvPr/>
          </p:nvSpPr>
          <p:spPr bwMode="auto">
            <a:xfrm>
              <a:off x="1839913" y="25146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56" name="Freeform 6">
              <a:extLst>
                <a:ext uri="{FF2B5EF4-FFF2-40B4-BE49-F238E27FC236}">
                  <a16:creationId xmlns:a16="http://schemas.microsoft.com/office/drawing/2014/main" id="{8EE91EA3-A9D4-1EDE-577E-8C1FD18FFECB}"/>
                </a:ext>
              </a:extLst>
            </p:cNvPr>
            <p:cNvSpPr>
              <a:spLocks/>
            </p:cNvSpPr>
            <p:nvPr/>
          </p:nvSpPr>
          <p:spPr bwMode="auto">
            <a:xfrm>
              <a:off x="1611313" y="23622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57" name="Freeform 7">
              <a:extLst>
                <a:ext uri="{FF2B5EF4-FFF2-40B4-BE49-F238E27FC236}">
                  <a16:creationId xmlns:a16="http://schemas.microsoft.com/office/drawing/2014/main" id="{4D77EFB0-4D21-A6D7-9706-15B20FFDB38C}"/>
                </a:ext>
              </a:extLst>
            </p:cNvPr>
            <p:cNvSpPr>
              <a:spLocks/>
            </p:cNvSpPr>
            <p:nvPr/>
          </p:nvSpPr>
          <p:spPr bwMode="auto">
            <a:xfrm>
              <a:off x="1382713" y="2286000"/>
              <a:ext cx="228600" cy="457200"/>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58" name="Freeform 8">
              <a:extLst>
                <a:ext uri="{FF2B5EF4-FFF2-40B4-BE49-F238E27FC236}">
                  <a16:creationId xmlns:a16="http://schemas.microsoft.com/office/drawing/2014/main" id="{94E85C6F-4CCE-7AC5-BBEA-43D1F470E9E8}"/>
                </a:ext>
              </a:extLst>
            </p:cNvPr>
            <p:cNvSpPr>
              <a:spLocks/>
            </p:cNvSpPr>
            <p:nvPr/>
          </p:nvSpPr>
          <p:spPr bwMode="auto">
            <a:xfrm>
              <a:off x="968376" y="2286000"/>
              <a:ext cx="1252538" cy="849313"/>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59" name="Freeform 9">
              <a:extLst>
                <a:ext uri="{FF2B5EF4-FFF2-40B4-BE49-F238E27FC236}">
                  <a16:creationId xmlns:a16="http://schemas.microsoft.com/office/drawing/2014/main" id="{4270697B-3A49-A200-26D4-F43E5DB8F227}"/>
                </a:ext>
              </a:extLst>
            </p:cNvPr>
            <p:cNvSpPr>
              <a:spLocks/>
            </p:cNvSpPr>
            <p:nvPr/>
          </p:nvSpPr>
          <p:spPr bwMode="auto">
            <a:xfrm>
              <a:off x="984251" y="2438400"/>
              <a:ext cx="779463" cy="900113"/>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60" name="Freeform 10">
              <a:extLst>
                <a:ext uri="{FF2B5EF4-FFF2-40B4-BE49-F238E27FC236}">
                  <a16:creationId xmlns:a16="http://schemas.microsoft.com/office/drawing/2014/main" id="{814C0A06-1946-66F8-A5E1-85CFA7E4B678}"/>
                </a:ext>
              </a:extLst>
            </p:cNvPr>
            <p:cNvSpPr>
              <a:spLocks/>
            </p:cNvSpPr>
            <p:nvPr/>
          </p:nvSpPr>
          <p:spPr bwMode="auto">
            <a:xfrm>
              <a:off x="1738313" y="2819400"/>
              <a:ext cx="482600" cy="519113"/>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61" name="Freeform 11">
              <a:extLst>
                <a:ext uri="{FF2B5EF4-FFF2-40B4-BE49-F238E27FC236}">
                  <a16:creationId xmlns:a16="http://schemas.microsoft.com/office/drawing/2014/main" id="{D3207490-2525-9975-F94F-797A94561FD5}"/>
                </a:ext>
              </a:extLst>
            </p:cNvPr>
            <p:cNvSpPr>
              <a:spLocks/>
            </p:cNvSpPr>
            <p:nvPr/>
          </p:nvSpPr>
          <p:spPr bwMode="auto">
            <a:xfrm>
              <a:off x="1382713" y="3048000"/>
              <a:ext cx="381000" cy="533400"/>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62" name="Freeform 12">
              <a:extLst>
                <a:ext uri="{FF2B5EF4-FFF2-40B4-BE49-F238E27FC236}">
                  <a16:creationId xmlns:a16="http://schemas.microsoft.com/office/drawing/2014/main" id="{F6171F90-0001-EF92-ACAB-8D9758758AE7}"/>
                </a:ext>
              </a:extLst>
            </p:cNvPr>
            <p:cNvSpPr>
              <a:spLocks/>
            </p:cNvSpPr>
            <p:nvPr/>
          </p:nvSpPr>
          <p:spPr bwMode="auto">
            <a:xfrm>
              <a:off x="1154113" y="2895600"/>
              <a:ext cx="381000" cy="457200"/>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63" name="Freeform 13">
              <a:extLst>
                <a:ext uri="{FF2B5EF4-FFF2-40B4-BE49-F238E27FC236}">
                  <a16:creationId xmlns:a16="http://schemas.microsoft.com/office/drawing/2014/main" id="{73A3B44C-F151-ECB2-E6C7-D6B6218D81C4}"/>
                </a:ext>
              </a:extLst>
            </p:cNvPr>
            <p:cNvSpPr>
              <a:spLocks/>
            </p:cNvSpPr>
            <p:nvPr/>
          </p:nvSpPr>
          <p:spPr bwMode="auto">
            <a:xfrm>
              <a:off x="1001713" y="27432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65" name="Freeform 14">
              <a:extLst>
                <a:ext uri="{FF2B5EF4-FFF2-40B4-BE49-F238E27FC236}">
                  <a16:creationId xmlns:a16="http://schemas.microsoft.com/office/drawing/2014/main" id="{BD26BCFA-9E60-80C1-12E6-398AC381D5FC}"/>
                </a:ext>
              </a:extLst>
            </p:cNvPr>
            <p:cNvSpPr>
              <a:spLocks/>
            </p:cNvSpPr>
            <p:nvPr/>
          </p:nvSpPr>
          <p:spPr bwMode="auto">
            <a:xfrm>
              <a:off x="849313" y="25908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grpSp>
        <p:nvGrpSpPr>
          <p:cNvPr id="335966" name="Group 335965">
            <a:extLst>
              <a:ext uri="{FF2B5EF4-FFF2-40B4-BE49-F238E27FC236}">
                <a16:creationId xmlns:a16="http://schemas.microsoft.com/office/drawing/2014/main" id="{05A23F5F-AAD9-95AF-0B08-0AE245F28034}"/>
              </a:ext>
            </a:extLst>
          </p:cNvPr>
          <p:cNvGrpSpPr/>
          <p:nvPr/>
        </p:nvGrpSpPr>
        <p:grpSpPr>
          <a:xfrm flipH="1">
            <a:off x="1941580" y="3264934"/>
            <a:ext cx="777455" cy="695618"/>
            <a:chOff x="849313" y="2286000"/>
            <a:chExt cx="1447800" cy="1295400"/>
          </a:xfrm>
          <a:effectLst>
            <a:glow rad="228600">
              <a:schemeClr val="accent3">
                <a:satMod val="175000"/>
                <a:alpha val="40000"/>
              </a:schemeClr>
            </a:glow>
          </a:effectLst>
        </p:grpSpPr>
        <p:sp>
          <p:nvSpPr>
            <p:cNvPr id="335967" name="Freeform 4">
              <a:extLst>
                <a:ext uri="{FF2B5EF4-FFF2-40B4-BE49-F238E27FC236}">
                  <a16:creationId xmlns:a16="http://schemas.microsoft.com/office/drawing/2014/main" id="{50F0F507-02B2-2AEC-1C9B-2F6EC46C5B86}"/>
                </a:ext>
              </a:extLst>
            </p:cNvPr>
            <p:cNvSpPr>
              <a:spLocks/>
            </p:cNvSpPr>
            <p:nvPr/>
          </p:nvSpPr>
          <p:spPr bwMode="auto">
            <a:xfrm>
              <a:off x="2068513" y="26670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68" name="Freeform 5">
              <a:extLst>
                <a:ext uri="{FF2B5EF4-FFF2-40B4-BE49-F238E27FC236}">
                  <a16:creationId xmlns:a16="http://schemas.microsoft.com/office/drawing/2014/main" id="{88979D43-1B2F-40C7-FEE2-77C4C89F64C0}"/>
                </a:ext>
              </a:extLst>
            </p:cNvPr>
            <p:cNvSpPr>
              <a:spLocks/>
            </p:cNvSpPr>
            <p:nvPr/>
          </p:nvSpPr>
          <p:spPr bwMode="auto">
            <a:xfrm>
              <a:off x="1839913" y="25146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69" name="Freeform 6">
              <a:extLst>
                <a:ext uri="{FF2B5EF4-FFF2-40B4-BE49-F238E27FC236}">
                  <a16:creationId xmlns:a16="http://schemas.microsoft.com/office/drawing/2014/main" id="{8F47172C-8AAF-FE7A-5E4B-E3328F4A4A1F}"/>
                </a:ext>
              </a:extLst>
            </p:cNvPr>
            <p:cNvSpPr>
              <a:spLocks/>
            </p:cNvSpPr>
            <p:nvPr/>
          </p:nvSpPr>
          <p:spPr bwMode="auto">
            <a:xfrm>
              <a:off x="1611313" y="2362200"/>
              <a:ext cx="228600" cy="533400"/>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70" name="Freeform 7">
              <a:extLst>
                <a:ext uri="{FF2B5EF4-FFF2-40B4-BE49-F238E27FC236}">
                  <a16:creationId xmlns:a16="http://schemas.microsoft.com/office/drawing/2014/main" id="{466F60E2-B224-D3A6-913B-95CE1B2842A4}"/>
                </a:ext>
              </a:extLst>
            </p:cNvPr>
            <p:cNvSpPr>
              <a:spLocks/>
            </p:cNvSpPr>
            <p:nvPr/>
          </p:nvSpPr>
          <p:spPr bwMode="auto">
            <a:xfrm>
              <a:off x="1382713" y="2286000"/>
              <a:ext cx="228600" cy="457200"/>
            </a:xfrm>
            <a:custGeom>
              <a:avLst/>
              <a:gdLst>
                <a:gd name="T0" fmla="*/ 0 w 144"/>
                <a:gd name="T1" fmla="*/ 16 h 336"/>
                <a:gd name="T2" fmla="*/ 96 w 144"/>
                <a:gd name="T3" fmla="*/ 0 h 336"/>
                <a:gd name="T4" fmla="*/ 144 w 144"/>
                <a:gd name="T5" fmla="*/ 16 h 336"/>
                <a:gd name="T6" fmla="*/ 144 w 144"/>
                <a:gd name="T7" fmla="*/ 115 h 336"/>
                <a:gd name="T8" fmla="*/ 96 w 144"/>
                <a:gd name="T9" fmla="*/ 99 h 336"/>
                <a:gd name="T10" fmla="*/ 96 w 144"/>
                <a:gd name="T11" fmla="*/ 33 h 336"/>
                <a:gd name="T12" fmla="*/ 0 w 144"/>
                <a:gd name="T13" fmla="*/ 49 h 336"/>
                <a:gd name="T14" fmla="*/ 0 w 144"/>
                <a:gd name="T15" fmla="*/ 16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71" name="Freeform 8">
              <a:extLst>
                <a:ext uri="{FF2B5EF4-FFF2-40B4-BE49-F238E27FC236}">
                  <a16:creationId xmlns:a16="http://schemas.microsoft.com/office/drawing/2014/main" id="{5818C0C4-C5DF-1F4E-26BD-3777E93C2439}"/>
                </a:ext>
              </a:extLst>
            </p:cNvPr>
            <p:cNvSpPr>
              <a:spLocks/>
            </p:cNvSpPr>
            <p:nvPr/>
          </p:nvSpPr>
          <p:spPr bwMode="auto">
            <a:xfrm>
              <a:off x="968376" y="2286000"/>
              <a:ext cx="1252538" cy="849313"/>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72" name="Freeform 9">
              <a:extLst>
                <a:ext uri="{FF2B5EF4-FFF2-40B4-BE49-F238E27FC236}">
                  <a16:creationId xmlns:a16="http://schemas.microsoft.com/office/drawing/2014/main" id="{0F9FE61C-61D0-CF2B-9AD9-25182096B0F0}"/>
                </a:ext>
              </a:extLst>
            </p:cNvPr>
            <p:cNvSpPr>
              <a:spLocks/>
            </p:cNvSpPr>
            <p:nvPr/>
          </p:nvSpPr>
          <p:spPr bwMode="auto">
            <a:xfrm>
              <a:off x="984251" y="2438400"/>
              <a:ext cx="779463" cy="900113"/>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73" name="Freeform 10">
              <a:extLst>
                <a:ext uri="{FF2B5EF4-FFF2-40B4-BE49-F238E27FC236}">
                  <a16:creationId xmlns:a16="http://schemas.microsoft.com/office/drawing/2014/main" id="{DA102B59-88C1-F61C-707D-BF6C6A0A1270}"/>
                </a:ext>
              </a:extLst>
            </p:cNvPr>
            <p:cNvSpPr>
              <a:spLocks/>
            </p:cNvSpPr>
            <p:nvPr/>
          </p:nvSpPr>
          <p:spPr bwMode="auto">
            <a:xfrm>
              <a:off x="1738313" y="2819400"/>
              <a:ext cx="482600" cy="519113"/>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00"/>
            </a:solidFill>
            <a:ln w="38100">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74" name="Freeform 11">
              <a:extLst>
                <a:ext uri="{FF2B5EF4-FFF2-40B4-BE49-F238E27FC236}">
                  <a16:creationId xmlns:a16="http://schemas.microsoft.com/office/drawing/2014/main" id="{C13586BD-572D-FDCC-E220-6750BED79F4A}"/>
                </a:ext>
              </a:extLst>
            </p:cNvPr>
            <p:cNvSpPr>
              <a:spLocks/>
            </p:cNvSpPr>
            <p:nvPr/>
          </p:nvSpPr>
          <p:spPr bwMode="auto">
            <a:xfrm>
              <a:off x="1382713" y="3048000"/>
              <a:ext cx="381000" cy="533400"/>
            </a:xfrm>
            <a:custGeom>
              <a:avLst/>
              <a:gdLst>
                <a:gd name="T0" fmla="*/ 19 w 336"/>
                <a:gd name="T1" fmla="*/ 0 h 432"/>
                <a:gd name="T2" fmla="*/ 31 w 336"/>
                <a:gd name="T3" fmla="*/ 16 h 432"/>
                <a:gd name="T4" fmla="*/ 9 w 336"/>
                <a:gd name="T5" fmla="*/ 25 h 432"/>
                <a:gd name="T6" fmla="*/ 9 w 336"/>
                <a:gd name="T7" fmla="*/ 75 h 432"/>
                <a:gd name="T8" fmla="*/ 0 w 336"/>
                <a:gd name="T9" fmla="*/ 58 h 432"/>
                <a:gd name="T10" fmla="*/ 0 w 336"/>
                <a:gd name="T11" fmla="*/ 9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75" name="Freeform 12">
              <a:extLst>
                <a:ext uri="{FF2B5EF4-FFF2-40B4-BE49-F238E27FC236}">
                  <a16:creationId xmlns:a16="http://schemas.microsoft.com/office/drawing/2014/main" id="{1B73A381-9CF6-72CB-9BBD-9DC339CF0684}"/>
                </a:ext>
              </a:extLst>
            </p:cNvPr>
            <p:cNvSpPr>
              <a:spLocks/>
            </p:cNvSpPr>
            <p:nvPr/>
          </p:nvSpPr>
          <p:spPr bwMode="auto">
            <a:xfrm>
              <a:off x="1154113" y="2895600"/>
              <a:ext cx="381000" cy="457200"/>
            </a:xfrm>
            <a:custGeom>
              <a:avLst/>
              <a:gdLst>
                <a:gd name="T0" fmla="*/ 19 w 336"/>
                <a:gd name="T1" fmla="*/ 0 h 432"/>
                <a:gd name="T2" fmla="*/ 31 w 336"/>
                <a:gd name="T3" fmla="*/ 6 h 432"/>
                <a:gd name="T4" fmla="*/ 9 w 336"/>
                <a:gd name="T5" fmla="*/ 9 h 432"/>
                <a:gd name="T6" fmla="*/ 9 w 336"/>
                <a:gd name="T7" fmla="*/ 25 h 432"/>
                <a:gd name="T8" fmla="*/ 0 w 336"/>
                <a:gd name="T9" fmla="*/ 19 h 432"/>
                <a:gd name="T10" fmla="*/ 0 w 336"/>
                <a:gd name="T11" fmla="*/ 3 h 432"/>
                <a:gd name="T12" fmla="*/ 19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76" name="Freeform 13">
              <a:extLst>
                <a:ext uri="{FF2B5EF4-FFF2-40B4-BE49-F238E27FC236}">
                  <a16:creationId xmlns:a16="http://schemas.microsoft.com/office/drawing/2014/main" id="{A2CB71A7-5986-8DE6-4A36-C3E22ABB8475}"/>
                </a:ext>
              </a:extLst>
            </p:cNvPr>
            <p:cNvSpPr>
              <a:spLocks/>
            </p:cNvSpPr>
            <p:nvPr/>
          </p:nvSpPr>
          <p:spPr bwMode="auto">
            <a:xfrm>
              <a:off x="1001713" y="27432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sp>
          <p:nvSpPr>
            <p:cNvPr id="335977" name="Freeform 14">
              <a:extLst>
                <a:ext uri="{FF2B5EF4-FFF2-40B4-BE49-F238E27FC236}">
                  <a16:creationId xmlns:a16="http://schemas.microsoft.com/office/drawing/2014/main" id="{B8C8E8A1-79C5-4D00-0CD5-EFFD41C6901B}"/>
                </a:ext>
              </a:extLst>
            </p:cNvPr>
            <p:cNvSpPr>
              <a:spLocks/>
            </p:cNvSpPr>
            <p:nvPr/>
          </p:nvSpPr>
          <p:spPr bwMode="auto">
            <a:xfrm>
              <a:off x="849313" y="2590800"/>
              <a:ext cx="304800" cy="457200"/>
            </a:xfrm>
            <a:custGeom>
              <a:avLst/>
              <a:gdLst>
                <a:gd name="T0" fmla="*/ 4 w 336"/>
                <a:gd name="T1" fmla="*/ 0 h 432"/>
                <a:gd name="T2" fmla="*/ 7 w 336"/>
                <a:gd name="T3" fmla="*/ 6 h 432"/>
                <a:gd name="T4" fmla="*/ 2 w 336"/>
                <a:gd name="T5" fmla="*/ 9 h 432"/>
                <a:gd name="T6" fmla="*/ 2 w 336"/>
                <a:gd name="T7" fmla="*/ 25 h 432"/>
                <a:gd name="T8" fmla="*/ 0 w 336"/>
                <a:gd name="T9" fmla="*/ 19 h 432"/>
                <a:gd name="T10" fmla="*/ 0 w 336"/>
                <a:gd name="T11" fmla="*/ 3 h 432"/>
                <a:gd name="T12" fmla="*/ 4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bg1"/>
            </a:solidFill>
            <a:ln w="9525">
              <a:solidFill>
                <a:schemeClr val="bg1"/>
              </a:solidFill>
              <a:round/>
              <a:headEnd/>
              <a:tailEnd/>
            </a:ln>
          </p:spPr>
          <p:txBody>
            <a:bodyPr wrap="none" anchor="ctr"/>
            <a:lstStyle/>
            <a:p>
              <a:pPr algn="r" eaLnBrk="0" hangingPunct="0"/>
              <a:endParaRPr lang="en-US" sz="4400" b="1" dirty="0">
                <a:solidFill>
                  <a:srgbClr val="0000FF"/>
                </a:solidFill>
                <a:latin typeface="Arial" panose="020B0604020202020204" pitchFamily="34" charset="0"/>
              </a:endParaRPr>
            </a:p>
          </p:txBody>
        </p:sp>
      </p:grpSp>
    </p:spTree>
    <p:extLst>
      <p:ext uri="{BB962C8B-B14F-4D97-AF65-F5344CB8AC3E}">
        <p14:creationId xmlns:p14="http://schemas.microsoft.com/office/powerpoint/2010/main" val="244851922"/>
      </p:ext>
    </p:ext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Art of Multiprocessor Programming</a:t>
            </a:r>
          </a:p>
        </p:txBody>
      </p:sp>
      <p:sp>
        <p:nvSpPr>
          <p:cNvPr id="250882" name="Rectangle 2"/>
          <p:cNvSpPr>
            <a:spLocks noGrp="1" noChangeArrowheads="1"/>
          </p:cNvSpPr>
          <p:nvPr>
            <p:ph type="title"/>
          </p:nvPr>
        </p:nvSpPr>
        <p:spPr/>
        <p:txBody>
          <a:bodyPr/>
          <a:lstStyle/>
          <a:p>
            <a:r>
              <a:rPr lang="en-US"/>
              <a:t>Diminishing Returns</a:t>
            </a:r>
          </a:p>
        </p:txBody>
      </p:sp>
      <p:graphicFrame>
        <p:nvGraphicFramePr>
          <p:cNvPr id="5" name="Object 3"/>
          <p:cNvGraphicFramePr>
            <a:graphicFrameLocks noGrp="1" noChangeAspect="1"/>
          </p:cNvGraphicFramePr>
          <p:nvPr>
            <p:ph idx="1"/>
          </p:nvPr>
        </p:nvGraphicFramePr>
        <p:xfrm>
          <a:off x="1346200" y="1628775"/>
          <a:ext cx="6450013" cy="4468813"/>
        </p:xfrm>
        <a:graphic>
          <a:graphicData uri="http://schemas.openxmlformats.org/drawingml/2006/chart">
            <c:chart xmlns:c="http://schemas.openxmlformats.org/drawingml/2006/chart" xmlns:r="http://schemas.openxmlformats.org/officeDocument/2006/relationships" r:id="rId3"/>
          </a:graphicData>
        </a:graphic>
      </p:graphicFrame>
      <p:pic>
        <p:nvPicPr>
          <p:cNvPr id="6" name="Picture 2"/>
          <p:cNvPicPr>
            <a:picLocks noChangeAspect="1" noChangeArrowheads="1"/>
          </p:cNvPicPr>
          <p:nvPr/>
        </p:nvPicPr>
        <p:blipFill>
          <a:blip r:embed="rId4" cstate="print"/>
          <a:srcRect/>
          <a:stretch>
            <a:fillRect/>
          </a:stretch>
        </p:blipFill>
        <p:spPr bwMode="auto">
          <a:xfrm>
            <a:off x="0" y="0"/>
            <a:ext cx="9112250" cy="6858000"/>
          </a:xfrm>
          <a:prstGeom prst="rect">
            <a:avLst/>
          </a:prstGeom>
          <a:noFill/>
          <a:ln w="9525">
            <a:noFill/>
            <a:miter lim="800000"/>
            <a:headEnd/>
            <a:tailEnd/>
          </a:ln>
        </p:spPr>
      </p:pic>
      <p:sp>
        <p:nvSpPr>
          <p:cNvPr id="7" name="TextBox 6"/>
          <p:cNvSpPr txBox="1"/>
          <p:nvPr/>
        </p:nvSpPr>
        <p:spPr>
          <a:xfrm>
            <a:off x="304800" y="4267200"/>
            <a:ext cx="6684843" cy="1384995"/>
          </a:xfrm>
          <a:prstGeom prst="rect">
            <a:avLst/>
          </a:prstGeom>
          <a:solidFill>
            <a:schemeClr val="bg1"/>
          </a:solidFill>
          <a:ln w="76200">
            <a:solidFill>
              <a:srgbClr val="FF0000"/>
            </a:solidFill>
          </a:ln>
        </p:spPr>
        <p:txBody>
          <a:bodyPr wrap="none" rtlCol="0">
            <a:spAutoFit/>
          </a:bodyPr>
          <a:lstStyle/>
          <a:p>
            <a:r>
              <a:rPr lang="en-US" sz="2800" dirty="0">
                <a:solidFill>
                  <a:srgbClr val="FFFF00"/>
                </a:solidFill>
              </a:rPr>
              <a:t>This course is about the parts that</a:t>
            </a:r>
          </a:p>
          <a:p>
            <a:r>
              <a:rPr lang="en-US" sz="2800" dirty="0">
                <a:solidFill>
                  <a:srgbClr val="FFFF00"/>
                </a:solidFill>
              </a:rPr>
              <a:t>are hard to make concurrent …</a:t>
            </a:r>
          </a:p>
          <a:p>
            <a:r>
              <a:rPr lang="en-US" sz="2800" dirty="0">
                <a:solidFill>
                  <a:srgbClr val="FFFF00"/>
                </a:solidFill>
              </a:rPr>
              <a:t>but still have a big influence on speedup!</a:t>
            </a:r>
          </a:p>
        </p:txBody>
      </p:sp>
    </p:spTree>
    <p:extLst>
      <p:ext uri="{BB962C8B-B14F-4D97-AF65-F5344CB8AC3E}">
        <p14:creationId xmlns:p14="http://schemas.microsoft.com/office/powerpoint/2010/main" val="3122860031"/>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A8FB7F59-B547-811B-ADC5-E2F40AEC2822}"/>
              </a:ext>
            </a:extLst>
          </p:cNvPr>
          <p:cNvSpPr>
            <a:spLocks noGrp="1"/>
          </p:cNvSpPr>
          <p:nvPr>
            <p:ph type="ftr" sz="quarter" idx="10"/>
          </p:nvPr>
        </p:nvSpPr>
        <p:spPr/>
        <p:txBody>
          <a:bodyPr/>
          <a:lstStyle/>
          <a:p>
            <a:pPr>
              <a:defRPr/>
            </a:pPr>
            <a:r>
              <a:rPr lang="en-US"/>
              <a:t>Art of Multiprocessor Programming</a:t>
            </a:r>
          </a:p>
        </p:txBody>
      </p:sp>
      <p:sp>
        <p:nvSpPr>
          <p:cNvPr id="5" name="TextBox 4">
            <a:extLst>
              <a:ext uri="{FF2B5EF4-FFF2-40B4-BE49-F238E27FC236}">
                <a16:creationId xmlns:a16="http://schemas.microsoft.com/office/drawing/2014/main" id="{6778362D-4DEC-4D6E-9630-606DD7E80EDF}"/>
              </a:ext>
            </a:extLst>
          </p:cNvPr>
          <p:cNvSpPr txBox="1"/>
          <p:nvPr/>
        </p:nvSpPr>
        <p:spPr bwMode="auto">
          <a:xfrm>
            <a:off x="1839088" y="1837322"/>
            <a:ext cx="785793" cy="523220"/>
          </a:xfrm>
          <a:prstGeom prst="rect">
            <a:avLst/>
          </a:prstGeom>
          <a:solidFill>
            <a:schemeClr val="bg1"/>
          </a:solidFill>
          <a:ln w="76200">
            <a:solidFill>
              <a:srgbClr val="FF0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latin typeface="Arial" panose="020B0604020202020204" pitchFamily="34" charset="0"/>
                <a:cs typeface="Arial" panose="020B0604020202020204" pitchFamily="34" charset="0"/>
              </a:rPr>
              <a:t>one</a:t>
            </a:r>
            <a:endParaRPr lang="en-US" sz="2800" i="1" dirty="0">
              <a:solidFill>
                <a:srgbClr val="FFFF00"/>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6536ECE2-2112-0627-EC71-56673E5888E2}"/>
              </a:ext>
            </a:extLst>
          </p:cNvPr>
          <p:cNvSpPr txBox="1"/>
          <p:nvPr/>
        </p:nvSpPr>
        <p:spPr bwMode="auto">
          <a:xfrm>
            <a:off x="1849508" y="3519488"/>
            <a:ext cx="1005403" cy="523220"/>
          </a:xfrm>
          <a:prstGeom prst="rect">
            <a:avLst/>
          </a:prstGeom>
          <a:solidFill>
            <a:schemeClr val="bg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latin typeface="Arial" panose="020B0604020202020204" pitchFamily="34" charset="0"/>
                <a:cs typeface="Arial" panose="020B0604020202020204" pitchFamily="34" charset="0"/>
              </a:rPr>
              <a:t>three</a:t>
            </a:r>
          </a:p>
        </p:txBody>
      </p:sp>
      <p:sp>
        <p:nvSpPr>
          <p:cNvPr id="7" name="TextBox 3">
            <a:extLst>
              <a:ext uri="{FF2B5EF4-FFF2-40B4-BE49-F238E27FC236}">
                <a16:creationId xmlns:a16="http://schemas.microsoft.com/office/drawing/2014/main" id="{9FABACD8-5515-CB45-C14B-69F4FCA587F3}"/>
              </a:ext>
            </a:extLst>
          </p:cNvPr>
          <p:cNvSpPr txBox="1"/>
          <p:nvPr/>
        </p:nvSpPr>
        <p:spPr bwMode="auto">
          <a:xfrm>
            <a:off x="1849508" y="2678405"/>
            <a:ext cx="744114" cy="523220"/>
          </a:xfrm>
          <a:prstGeom prst="rect">
            <a:avLst/>
          </a:prstGeom>
          <a:solidFill>
            <a:schemeClr val="bg1"/>
          </a:solidFill>
          <a:ln w="76200">
            <a:solidFill>
              <a:schemeClr val="accent2">
                <a:lumMod val="40000"/>
                <a:lumOff val="60000"/>
              </a:schemeClr>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latin typeface="Arial" panose="020B0604020202020204" pitchFamily="34" charset="0"/>
                <a:cs typeface="Arial" panose="020B0604020202020204" pitchFamily="34" charset="0"/>
              </a:rPr>
              <a:t>two</a:t>
            </a:r>
          </a:p>
        </p:txBody>
      </p:sp>
      <p:sp>
        <p:nvSpPr>
          <p:cNvPr id="8" name="TextBox 7">
            <a:extLst>
              <a:ext uri="{FF2B5EF4-FFF2-40B4-BE49-F238E27FC236}">
                <a16:creationId xmlns:a16="http://schemas.microsoft.com/office/drawing/2014/main" id="{A5E2EC21-6B90-5990-B963-288C862D6B11}"/>
              </a:ext>
            </a:extLst>
          </p:cNvPr>
          <p:cNvSpPr txBox="1"/>
          <p:nvPr/>
        </p:nvSpPr>
        <p:spPr bwMode="auto">
          <a:xfrm>
            <a:off x="1839088" y="4360571"/>
            <a:ext cx="805028" cy="523220"/>
          </a:xfrm>
          <a:prstGeom prst="rect">
            <a:avLst/>
          </a:prstGeom>
          <a:solidFill>
            <a:schemeClr val="bg1"/>
          </a:solidFill>
          <a:ln w="76200">
            <a:solidFill>
              <a:srgbClr val="FF66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latin typeface="Arial" panose="020B0604020202020204" pitchFamily="34" charset="0"/>
                <a:cs typeface="Arial" panose="020B0604020202020204" pitchFamily="34" charset="0"/>
              </a:rPr>
              <a:t>four</a:t>
            </a:r>
          </a:p>
        </p:txBody>
      </p:sp>
      <p:sp>
        <p:nvSpPr>
          <p:cNvPr id="9" name="TextBox 8">
            <a:extLst>
              <a:ext uri="{FF2B5EF4-FFF2-40B4-BE49-F238E27FC236}">
                <a16:creationId xmlns:a16="http://schemas.microsoft.com/office/drawing/2014/main" id="{7659D912-40C0-10A0-F5A1-52EA32A3B3E8}"/>
              </a:ext>
            </a:extLst>
          </p:cNvPr>
          <p:cNvSpPr txBox="1"/>
          <p:nvPr/>
        </p:nvSpPr>
        <p:spPr bwMode="auto">
          <a:xfrm>
            <a:off x="1830272" y="5201654"/>
            <a:ext cx="744113" cy="523220"/>
          </a:xfrm>
          <a:prstGeom prst="rect">
            <a:avLst/>
          </a:prstGeom>
          <a:solidFill>
            <a:schemeClr val="bg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solidFill>
                  <a:srgbClr val="FFFF00"/>
                </a:solidFill>
                <a:latin typeface="Arial" panose="020B0604020202020204" pitchFamily="34" charset="0"/>
                <a:cs typeface="Arial" panose="020B0604020202020204" pitchFamily="34" charset="0"/>
              </a:rPr>
              <a:t>five</a:t>
            </a:r>
          </a:p>
        </p:txBody>
      </p:sp>
    </p:spTree>
    <p:extLst>
      <p:ext uri="{BB962C8B-B14F-4D97-AF65-F5344CB8AC3E}">
        <p14:creationId xmlns:p14="http://schemas.microsoft.com/office/powerpoint/2010/main" val="271789818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FIRSTMPH@BGILJMPO168EDMTL" val="5714"/>
</p:tagLst>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5321</TotalTime>
  <Words>6911</Words>
  <Application>Microsoft Office PowerPoint</Application>
  <PresentationFormat>On-screen Show (4:3)</PresentationFormat>
  <Paragraphs>1455</Paragraphs>
  <Slides>112</Slides>
  <Notes>104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112</vt:i4>
      </vt:variant>
    </vt:vector>
  </HeadingPairs>
  <TitlesOfParts>
    <vt:vector size="120" baseType="lpstr">
      <vt:lpstr>Arial</vt:lpstr>
      <vt:lpstr>Cambria Math</vt:lpstr>
      <vt:lpstr>Comic Sans MS</vt:lpstr>
      <vt:lpstr>Consolas</vt:lpstr>
      <vt:lpstr>Courier New</vt:lpstr>
      <vt:lpstr>Marlett</vt:lpstr>
      <vt:lpstr>Times New Roman</vt:lpstr>
      <vt:lpstr>Default Design</vt:lpstr>
      <vt:lpstr>PowerPoint Presentation</vt:lpstr>
      <vt:lpstr>Staff</vt:lpstr>
      <vt:lpstr>Grading</vt:lpstr>
      <vt:lpstr>Collaboration</vt:lpstr>
      <vt:lpstr>Use of AI</vt:lpstr>
      <vt:lpstr>Moore’s Law Literally</vt:lpstr>
      <vt:lpstr>Moore’s Law Actually</vt:lpstr>
      <vt:lpstr>Extinct: the Uniprocesor</vt:lpstr>
      <vt:lpstr>Extinct:  Shared Memory Multiprocessor (SMP)</vt:lpstr>
      <vt:lpstr>Meet the New Boss:  The Multicore Processor (CMP) </vt:lpstr>
      <vt:lpstr>PowerPoint Presentation</vt:lpstr>
      <vt:lpstr>Why do we care?</vt:lpstr>
      <vt:lpstr>Traditional Scaling Process</vt:lpstr>
      <vt:lpstr>Ideal Multicore Scaling Process</vt:lpstr>
      <vt:lpstr>Actual Multicore Scaling Process</vt:lpstr>
      <vt:lpstr>Multicore Programming: Course Overview</vt:lpstr>
      <vt:lpstr>Sequential Computation</vt:lpstr>
      <vt:lpstr>Concurrent Computation</vt:lpstr>
      <vt:lpstr>Asynchrony</vt:lpstr>
      <vt:lpstr>Model Summary</vt:lpstr>
      <vt:lpstr>Road Map</vt:lpstr>
      <vt:lpstr>Concurrency Jargon</vt:lpstr>
      <vt:lpstr>Parallel Primality Testing</vt:lpstr>
      <vt:lpstr>Load Balancing</vt:lpstr>
      <vt:lpstr>Procedure for Thread i</vt:lpstr>
      <vt:lpstr>Issues</vt:lpstr>
      <vt:lpstr>Issues</vt:lpstr>
      <vt:lpstr>Shared Counter</vt:lpstr>
      <vt:lpstr>Thread i</vt:lpstr>
      <vt:lpstr>Procedure for Thread i</vt:lpstr>
      <vt:lpstr>Aside:Where Things Live</vt:lpstr>
      <vt:lpstr>Thread i</vt:lpstr>
      <vt:lpstr>Thread i</vt:lpstr>
      <vt:lpstr>Shared Counter</vt:lpstr>
      <vt:lpstr>Shared Counter</vt:lpstr>
      <vt:lpstr>What It Means</vt:lpstr>
      <vt:lpstr>What It Means</vt:lpstr>
      <vt:lpstr>Uh, oh</vt:lpstr>
      <vt:lpstr>Is this problem inherent?</vt:lpstr>
      <vt:lpstr>Challenge</vt:lpstr>
      <vt:lpstr>Hardware Solution</vt:lpstr>
      <vt:lpstr>An Aside: Java™</vt:lpstr>
      <vt:lpstr>An Aside: Java™</vt:lpstr>
      <vt:lpstr>Mutual Exclusion, or “Alice &amp; Bob share a pond”</vt:lpstr>
      <vt:lpstr>Alice has a pet</vt:lpstr>
      <vt:lpstr>Bob has a pet</vt:lpstr>
      <vt:lpstr>The Problem</vt:lpstr>
      <vt:lpstr>Two kinds of Properties</vt:lpstr>
      <vt:lpstr>A Safety Property</vt:lpstr>
      <vt:lpstr>A Liveness Property</vt:lpstr>
      <vt:lpstr>Simple Protocol</vt:lpstr>
      <vt:lpstr>Interpretation</vt:lpstr>
      <vt:lpstr>Cell Phone Protocol</vt:lpstr>
      <vt:lpstr>Interpretation</vt:lpstr>
      <vt:lpstr>Can Protocol</vt:lpstr>
      <vt:lpstr>Bob conveys a bit</vt:lpstr>
      <vt:lpstr>Bob conveys a bit</vt:lpstr>
      <vt:lpstr>Can Protocol</vt:lpstr>
      <vt:lpstr>Interpretation</vt:lpstr>
      <vt:lpstr>Flag Protocol</vt:lpstr>
      <vt:lpstr>Alice’s Protocol (sort of)</vt:lpstr>
      <vt:lpstr>Bob’s Protocol (sort of)</vt:lpstr>
      <vt:lpstr>Alice’s Protocol</vt:lpstr>
      <vt:lpstr>Bob’s Protocol</vt:lpstr>
      <vt:lpstr>Bob’s Protocol (2nd try)</vt:lpstr>
      <vt:lpstr>Bob’s Protocol</vt:lpstr>
      <vt:lpstr>The Flag Principle</vt:lpstr>
      <vt:lpstr>Proof of Mutual Exclusion</vt:lpstr>
      <vt:lpstr>Proof of Mutual Exclusion</vt:lpstr>
      <vt:lpstr>Proof</vt:lpstr>
      <vt:lpstr>Proof of No Deadlock</vt:lpstr>
      <vt:lpstr>Remarks</vt:lpstr>
      <vt:lpstr>Moral of Story</vt:lpstr>
      <vt:lpstr>The Arbiter Problem (an aside)</vt:lpstr>
      <vt:lpstr>The Fable Continues</vt:lpstr>
      <vt:lpstr>Bob Puts Food in the Pond</vt:lpstr>
      <vt:lpstr>Alice releases her pets to Feed</vt:lpstr>
      <vt:lpstr>Producer/Consumer</vt:lpstr>
      <vt:lpstr>Producer/Consumer</vt:lpstr>
      <vt:lpstr>Surprise Solution</vt:lpstr>
      <vt:lpstr>Bob puts food in Pond</vt:lpstr>
      <vt:lpstr>Bob knocks over Can</vt:lpstr>
      <vt:lpstr>Alice Releases Pets</vt:lpstr>
      <vt:lpstr>Alice Resets Can when Pets are Fed</vt:lpstr>
      <vt:lpstr>Pseudocode</vt:lpstr>
      <vt:lpstr>Pseudocode</vt:lpstr>
      <vt:lpstr>Correctness</vt:lpstr>
      <vt:lpstr>Could Also Solve Using Flags</vt:lpstr>
      <vt:lpstr>Waiting</vt:lpstr>
      <vt:lpstr>The Fable drags on …</vt:lpstr>
      <vt:lpstr>Billboards are Large</vt:lpstr>
      <vt:lpstr>Write One Letter at a Time …</vt:lpstr>
      <vt:lpstr>To post a message</vt:lpstr>
      <vt:lpstr>Let’s send another message</vt:lpstr>
      <vt:lpstr>Uh-Oh</vt:lpstr>
      <vt:lpstr>Readers/Writers</vt:lpstr>
      <vt:lpstr>Readers/Writers (continued)</vt:lpstr>
      <vt:lpstr>Amdahl’s Law</vt:lpstr>
      <vt:lpstr>Amdahl’s Law</vt:lpstr>
      <vt:lpstr>Amdahl’s Law</vt:lpstr>
      <vt:lpstr>Amdahl’s Law</vt:lpstr>
      <vt:lpstr>Amdahl’s Law</vt:lpstr>
      <vt:lpstr>PowerPoint Presentation</vt:lpstr>
      <vt:lpstr>Example</vt:lpstr>
      <vt:lpstr>Example</vt:lpstr>
      <vt:lpstr>Example</vt:lpstr>
      <vt:lpstr>Example</vt:lpstr>
      <vt:lpstr>Actual Scaling Process</vt:lpstr>
      <vt:lpstr>Shared Data Structures</vt:lpstr>
      <vt:lpstr>Shared Data Structures</vt:lpstr>
      <vt:lpstr>Diminishing Returns</vt:lpstr>
      <vt:lpstr>PowerPoint Presentation</vt:lpstr>
    </vt:vector>
  </TitlesOfParts>
  <Company>Brown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mph</dc:creator>
  <cp:lastModifiedBy>Maurice Herlih</cp:lastModifiedBy>
  <cp:revision>129</cp:revision>
  <dcterms:created xsi:type="dcterms:W3CDTF">2009-09-10T01:06:49Z</dcterms:created>
  <dcterms:modified xsi:type="dcterms:W3CDTF">2024-09-10T13:38:45Z</dcterms:modified>
</cp:coreProperties>
</file>